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46"/>
  </p:handoutMasterIdLst>
  <p:sldIdLst>
    <p:sldId id="651" r:id="rId2"/>
    <p:sldId id="649" r:id="rId3"/>
    <p:sldId id="614" r:id="rId4"/>
    <p:sldId id="569" r:id="rId5"/>
    <p:sldId id="595" r:id="rId6"/>
    <p:sldId id="653" r:id="rId7"/>
    <p:sldId id="654" r:id="rId8"/>
    <p:sldId id="655" r:id="rId9"/>
    <p:sldId id="656" r:id="rId10"/>
    <p:sldId id="657" r:id="rId11"/>
    <p:sldId id="658" r:id="rId12"/>
    <p:sldId id="615" r:id="rId13"/>
    <p:sldId id="600" r:id="rId14"/>
    <p:sldId id="598" r:id="rId15"/>
    <p:sldId id="601" r:id="rId16"/>
    <p:sldId id="643" r:id="rId17"/>
    <p:sldId id="624" r:id="rId18"/>
    <p:sldId id="599" r:id="rId19"/>
    <p:sldId id="642" r:id="rId20"/>
    <p:sldId id="623" r:id="rId21"/>
    <p:sldId id="634" r:id="rId22"/>
    <p:sldId id="644" r:id="rId23"/>
    <p:sldId id="603" r:id="rId24"/>
    <p:sldId id="610" r:id="rId25"/>
    <p:sldId id="602" r:id="rId26"/>
    <p:sldId id="616" r:id="rId27"/>
    <p:sldId id="590" r:id="rId28"/>
    <p:sldId id="631" r:id="rId29"/>
    <p:sldId id="622" r:id="rId30"/>
    <p:sldId id="641" r:id="rId31"/>
    <p:sldId id="650" r:id="rId32"/>
    <p:sldId id="628" r:id="rId33"/>
    <p:sldId id="591" r:id="rId34"/>
    <p:sldId id="593" r:id="rId35"/>
    <p:sldId id="589" r:id="rId36"/>
    <p:sldId id="639" r:id="rId37"/>
    <p:sldId id="635" r:id="rId38"/>
    <p:sldId id="640" r:id="rId39"/>
    <p:sldId id="633" r:id="rId40"/>
    <p:sldId id="636" r:id="rId41"/>
    <p:sldId id="586" r:id="rId42"/>
    <p:sldId id="646" r:id="rId43"/>
    <p:sldId id="559" r:id="rId44"/>
  </p:sldIdLst>
  <p:sldSz cx="9144000" cy="5143500" type="screen16x9"/>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DF0296B-A238-4979-96F2-3D3B5AE08DD5}">
          <p14:sldIdLst>
            <p14:sldId id="651"/>
            <p14:sldId id="649"/>
            <p14:sldId id="614"/>
            <p14:sldId id="569"/>
            <p14:sldId id="595"/>
            <p14:sldId id="653"/>
            <p14:sldId id="654"/>
            <p14:sldId id="655"/>
            <p14:sldId id="656"/>
            <p14:sldId id="657"/>
            <p14:sldId id="658"/>
            <p14:sldId id="615"/>
            <p14:sldId id="600"/>
            <p14:sldId id="598"/>
            <p14:sldId id="601"/>
            <p14:sldId id="643"/>
            <p14:sldId id="624"/>
            <p14:sldId id="599"/>
            <p14:sldId id="642"/>
            <p14:sldId id="623"/>
            <p14:sldId id="634"/>
            <p14:sldId id="644"/>
            <p14:sldId id="603"/>
            <p14:sldId id="610"/>
            <p14:sldId id="602"/>
            <p14:sldId id="616"/>
            <p14:sldId id="590"/>
            <p14:sldId id="631"/>
            <p14:sldId id="622"/>
            <p14:sldId id="641"/>
            <p14:sldId id="650"/>
            <p14:sldId id="628"/>
            <p14:sldId id="591"/>
            <p14:sldId id="593"/>
            <p14:sldId id="589"/>
            <p14:sldId id="639"/>
            <p14:sldId id="635"/>
            <p14:sldId id="640"/>
            <p14:sldId id="633"/>
            <p14:sldId id="636"/>
            <p14:sldId id="586"/>
            <p14:sldId id="646"/>
            <p14:sldId id="559"/>
          </p14:sldIdLst>
        </p14:section>
      </p14:sectionLst>
    </p:ext>
    <p:ext uri="{EFAFB233-063F-42B5-8137-9DF3F51BA10A}">
      <p15:sldGuideLst xmlns:p15="http://schemas.microsoft.com/office/powerpoint/2012/main">
        <p15:guide id="1" pos="3036">
          <p15:clr>
            <a:srgbClr val="A4A3A4"/>
          </p15:clr>
        </p15:guide>
        <p15:guide id="2" orient="horz" pos="20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1D65A9"/>
    <a:srgbClr val="FFF5D6"/>
    <a:srgbClr val="FFE699"/>
    <a:srgbClr val="FFCC99"/>
    <a:srgbClr val="FFFF99"/>
    <a:srgbClr val="FFFF66"/>
    <a:srgbClr val="FF3300"/>
    <a:srgbClr val="FFF2CC"/>
    <a:srgbClr val="FF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5309" autoAdjust="0"/>
  </p:normalViewPr>
  <p:slideViewPr>
    <p:cSldViewPr>
      <p:cViewPr varScale="1">
        <p:scale>
          <a:sx n="145" d="100"/>
          <a:sy n="145" d="100"/>
        </p:scale>
        <p:origin x="858" y="108"/>
      </p:cViewPr>
      <p:guideLst>
        <p:guide pos="3036"/>
        <p:guide orient="horz" pos="2046"/>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17" d="100"/>
          <a:sy n="117" d="100"/>
        </p:scale>
        <p:origin x="23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D:\6%20&#26377;&#33394;&#37329;&#23646;\5%20&#36149;&#37329;&#23646;\&#37325;&#28857;&#25512;&#33616;&#36196;&#23792;&#12289;&#38134;&#27888;\&#12304;&#22269;&#21531;&#23439;&#35266;-&#37101;&#26032;&#23431;&#12305;&#32654;&#22269;CPI&#39044;&#27979;&#27169;&#22411;(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D:\1%20&#38134;&#34892;&#19994;&#30740;&#31350;&#26448;&#26009;\99%20&#19987;&#39064;\20221231-23&#24180;&#24230;&#31574;&#30053;\2023&#24180;&#31574;&#30053;&#24213;&#31295;-&#37329;&#34701;%20(&#33258;&#21160;&#20445;&#23384;&#3034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1%20&#38134;&#34892;&#19994;&#30740;&#31350;&#26448;&#26009;\99%20&#19987;&#39064;\20221231-23&#24180;&#24230;&#31574;&#30053;\2023&#24180;&#31574;&#30053;&#24213;&#31295;-&#37329;&#34701;%20(&#33258;&#21160;&#20445;&#23384;&#3034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oleObject" Target="file:///D:\1%20&#38134;&#34892;&#19994;&#30740;&#31350;&#26448;&#26009;\99%20&#19987;&#39064;\20221231-23&#24180;&#24230;&#31574;&#30053;\2023&#24180;&#31574;&#30053;&#24213;&#31295;-&#37329;&#34701;%20(&#33258;&#21160;&#20445;&#23384;&#30340;).xlsx"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file:///D:\0%20&#31574;&#30053;\2%20&#34892;&#19994;&#27604;&#36739;\2%20&#20272;&#20540;\&#32929;&#20538;&#24615;&#20215;&#27604;-20210130.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D:\0%20&#31574;&#30053;\2%20&#34892;&#19994;&#27604;&#36739;\2%20&#20272;&#20540;\&#32929;&#20538;&#24615;&#20215;&#27604;-20210130.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Wind\Wind.NET.Client\WindNET\users\W7389909350\export\&#32654;&#32852;&#20648;&#36164;&#37329;&#27969;&#37327;&#36134;&#25143;&#25968;&#25454;(&#23395;).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1%20&#38134;&#34892;&#19994;&#30740;&#31350;&#26448;&#26009;\99%20&#19987;&#39064;\20221231-23&#24180;&#24230;&#31574;&#30053;\2023&#24180;&#31574;&#30053;&#24213;&#31295;-&#37329;&#347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26447;&#20161;&#21534;&#26376;&#20142;\Desktop\&#24037;&#20316;&#31807;1(1)(&#24050;&#33258;&#21160;&#36824;&#21407;).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D:\0%20&#31574;&#30053;\2%20&#34892;&#19994;&#27604;&#36739;\2022&#24180;&#24230;&#31574;&#30053;\CPB-World-Trade-Monitor-&#24213;&#31295;.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1%20&#38134;&#34892;&#19994;&#30740;&#31350;&#26448;&#26009;\99%20&#19987;&#39064;\20221231-23&#24180;&#24230;&#31574;&#30053;\2023&#24180;&#31574;&#30053;&#24213;&#31295;-&#37329;&#34701;%20(&#33258;&#21160;&#20445;&#23384;&#3034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1%20&#38134;&#34892;&#19994;&#30740;&#31350;&#26448;&#26009;\99%20&#19987;&#39064;\20221231-23&#24180;&#24230;&#31574;&#30053;\2023&#24180;&#31574;&#30053;&#24213;&#31295;-&#37329;&#34701;%20(&#33258;&#21160;&#20445;&#23384;&#3034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0%20&#31574;&#30053;\2%20&#34892;&#19994;&#27604;&#36739;\CPI&#24403;&#26376;&#21516;&#27604;(&#26376;).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0%20&#31574;&#30053;\2%20&#34892;&#19994;&#27604;&#36739;\CPI&#24403;&#26376;&#21516;&#27604;(&#26376;).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250000000000006E-2"/>
          <c:y val="5.5446894019363459E-2"/>
          <c:w val="0.88634130913691189"/>
          <c:h val="0.62657751141109697"/>
        </c:manualLayout>
      </c:layout>
      <c:lineChart>
        <c:grouping val="standard"/>
        <c:varyColors val="0"/>
        <c:ser>
          <c:idx val="0"/>
          <c:order val="0"/>
          <c:tx>
            <c:strRef>
              <c:f>远月预测!$AO$16</c:f>
              <c:strCache>
                <c:ptCount val="1"/>
                <c:pt idx="0">
                  <c:v>实际值</c:v>
                </c:pt>
              </c:strCache>
            </c:strRef>
          </c:tx>
          <c:spPr>
            <a:ln w="19050" cap="rnd" cmpd="sng" algn="ctr">
              <a:solidFill>
                <a:schemeClr val="accent1"/>
              </a:solidFill>
              <a:prstDash val="solid"/>
              <a:round/>
            </a:ln>
            <a:effectLst/>
          </c:spPr>
          <c:marker>
            <c:symbol val="none"/>
          </c:marker>
          <c:cat>
            <c:numRef>
              <c:f>远月预测!$AN$17:$AN$55</c:f>
              <c:numCache>
                <c:formatCode>mm/yyyy</c:formatCode>
                <c:ptCount val="3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pt idx="19">
                  <c:v>44682</c:v>
                </c:pt>
                <c:pt idx="20">
                  <c:v>44713</c:v>
                </c:pt>
                <c:pt idx="21">
                  <c:v>44743</c:v>
                </c:pt>
                <c:pt idx="22">
                  <c:v>44774</c:v>
                </c:pt>
                <c:pt idx="23">
                  <c:v>44805</c:v>
                </c:pt>
                <c:pt idx="24">
                  <c:v>44835</c:v>
                </c:pt>
                <c:pt idx="25">
                  <c:v>44866</c:v>
                </c:pt>
                <c:pt idx="26">
                  <c:v>44896</c:v>
                </c:pt>
                <c:pt idx="27">
                  <c:v>44927</c:v>
                </c:pt>
                <c:pt idx="28">
                  <c:v>44958</c:v>
                </c:pt>
                <c:pt idx="29">
                  <c:v>44986</c:v>
                </c:pt>
                <c:pt idx="30">
                  <c:v>45017</c:v>
                </c:pt>
                <c:pt idx="31">
                  <c:v>45047</c:v>
                </c:pt>
                <c:pt idx="32">
                  <c:v>45078</c:v>
                </c:pt>
                <c:pt idx="33">
                  <c:v>45108</c:v>
                </c:pt>
                <c:pt idx="34">
                  <c:v>45139</c:v>
                </c:pt>
                <c:pt idx="35">
                  <c:v>45170</c:v>
                </c:pt>
                <c:pt idx="36">
                  <c:v>45200</c:v>
                </c:pt>
                <c:pt idx="37">
                  <c:v>45231</c:v>
                </c:pt>
                <c:pt idx="38">
                  <c:v>45261</c:v>
                </c:pt>
              </c:numCache>
            </c:numRef>
          </c:cat>
          <c:val>
            <c:numRef>
              <c:f>远月预测!$AO$17:$AO$55</c:f>
              <c:numCache>
                <c:formatCode>0.0%</c:formatCode>
                <c:ptCount val="39"/>
                <c:pt idx="0">
                  <c:v>1.1820661677274913E-2</c:v>
                </c:pt>
                <c:pt idx="1">
                  <c:v>1.1745357842679605E-2</c:v>
                </c:pt>
                <c:pt idx="2">
                  <c:v>1.3620054947193205E-2</c:v>
                </c:pt>
                <c:pt idx="3">
                  <c:v>1.3997697415600863E-2</c:v>
                </c:pt>
                <c:pt idx="4">
                  <c:v>1.6762152173745104E-2</c:v>
                </c:pt>
                <c:pt idx="5">
                  <c:v>2.6197625089591892E-2</c:v>
                </c:pt>
                <c:pt idx="6">
                  <c:v>4.1596948387021104E-2</c:v>
                </c:pt>
                <c:pt idx="7">
                  <c:v>4.9927065375944712E-2</c:v>
                </c:pt>
                <c:pt idx="8">
                  <c:v>5.3914514133213354E-2</c:v>
                </c:pt>
                <c:pt idx="9">
                  <c:v>5.3654752393853977E-2</c:v>
                </c:pt>
                <c:pt idx="10">
                  <c:v>5.2512715548749922E-2</c:v>
                </c:pt>
                <c:pt idx="11">
                  <c:v>5.3903488550791634E-2</c:v>
                </c:pt>
                <c:pt idx="12">
                  <c:v>6.2218689033288976E-2</c:v>
                </c:pt>
                <c:pt idx="13">
                  <c:v>6.8090028398064772E-2</c:v>
                </c:pt>
                <c:pt idx="14">
                  <c:v>7.0364028655451438E-2</c:v>
                </c:pt>
                <c:pt idx="15">
                  <c:v>7.4798724682891171E-2</c:v>
                </c:pt>
                <c:pt idx="16">
                  <c:v>7.8710638977392833E-2</c:v>
                </c:pt>
                <c:pt idx="17">
                  <c:v>8.5424555548424319E-2</c:v>
                </c:pt>
                <c:pt idx="18">
                  <c:v>8.258629340882373E-2</c:v>
                </c:pt>
                <c:pt idx="19">
                  <c:v>8.5815115436765232E-2</c:v>
                </c:pt>
                <c:pt idx="20">
                  <c:v>9.0597579647841542E-2</c:v>
                </c:pt>
                <c:pt idx="21">
                  <c:v>8.5248147456255197E-2</c:v>
                </c:pt>
                <c:pt idx="22">
                  <c:v>8.2626925031162424E-2</c:v>
                </c:pt>
                <c:pt idx="23">
                  <c:v>8.2016696438336201E-2</c:v>
                </c:pt>
                <c:pt idx="24">
                  <c:v>7.7454273308049215E-2</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numCache>
            </c:numRef>
          </c:val>
          <c:smooth val="1"/>
          <c:extLst>
            <c:ext xmlns:c16="http://schemas.microsoft.com/office/drawing/2014/chart" uri="{C3380CC4-5D6E-409C-BE32-E72D297353CC}">
              <c16:uniqueId val="{00000000-D30D-46DE-8534-AB2782DEA874}"/>
            </c:ext>
          </c:extLst>
        </c:ser>
        <c:ser>
          <c:idx val="1"/>
          <c:order val="1"/>
          <c:tx>
            <c:strRef>
              <c:f>远月预测!$AP$16</c:f>
              <c:strCache>
                <c:ptCount val="1"/>
                <c:pt idx="0">
                  <c:v>悲观情形</c:v>
                </c:pt>
              </c:strCache>
            </c:strRef>
          </c:tx>
          <c:spPr>
            <a:ln w="19050" cap="rnd" cmpd="sng" algn="ctr">
              <a:solidFill>
                <a:schemeClr val="accent2"/>
              </a:solidFill>
              <a:prstDash val="solid"/>
              <a:round/>
            </a:ln>
            <a:effectLst/>
          </c:spPr>
          <c:marker>
            <c:symbol val="none"/>
          </c:marker>
          <c:cat>
            <c:numRef>
              <c:f>远月预测!$AN$17:$AN$55</c:f>
              <c:numCache>
                <c:formatCode>mm/yyyy</c:formatCode>
                <c:ptCount val="3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pt idx="19">
                  <c:v>44682</c:v>
                </c:pt>
                <c:pt idx="20">
                  <c:v>44713</c:v>
                </c:pt>
                <c:pt idx="21">
                  <c:v>44743</c:v>
                </c:pt>
                <c:pt idx="22">
                  <c:v>44774</c:v>
                </c:pt>
                <c:pt idx="23">
                  <c:v>44805</c:v>
                </c:pt>
                <c:pt idx="24">
                  <c:v>44835</c:v>
                </c:pt>
                <c:pt idx="25">
                  <c:v>44866</c:v>
                </c:pt>
                <c:pt idx="26">
                  <c:v>44896</c:v>
                </c:pt>
                <c:pt idx="27">
                  <c:v>44927</c:v>
                </c:pt>
                <c:pt idx="28">
                  <c:v>44958</c:v>
                </c:pt>
                <c:pt idx="29">
                  <c:v>44986</c:v>
                </c:pt>
                <c:pt idx="30">
                  <c:v>45017</c:v>
                </c:pt>
                <c:pt idx="31">
                  <c:v>45047</c:v>
                </c:pt>
                <c:pt idx="32">
                  <c:v>45078</c:v>
                </c:pt>
                <c:pt idx="33">
                  <c:v>45108</c:v>
                </c:pt>
                <c:pt idx="34">
                  <c:v>45139</c:v>
                </c:pt>
                <c:pt idx="35">
                  <c:v>45170</c:v>
                </c:pt>
                <c:pt idx="36">
                  <c:v>45200</c:v>
                </c:pt>
                <c:pt idx="37">
                  <c:v>45231</c:v>
                </c:pt>
                <c:pt idx="38">
                  <c:v>45261</c:v>
                </c:pt>
              </c:numCache>
            </c:numRef>
          </c:cat>
          <c:val>
            <c:numRef>
              <c:f>远月预测!$AP$17:$AP$55</c:f>
              <c:numCache>
                <c:formatCode>General</c:formatCode>
                <c:ptCount val="39"/>
                <c:pt idx="24" formatCode="0.0%">
                  <c:v>7.7454273308049215E-2</c:v>
                </c:pt>
                <c:pt idx="25" formatCode="0.0%">
                  <c:v>7.0923909134090524E-2</c:v>
                </c:pt>
                <c:pt idx="26" formatCode="0.0%">
                  <c:v>6.8090247646768409E-2</c:v>
                </c:pt>
                <c:pt idx="27" formatCode="0.0%">
                  <c:v>6.4699561339766731E-2</c:v>
                </c:pt>
                <c:pt idx="28" formatCode="0.0%">
                  <c:v>6.0190969534685168E-2</c:v>
                </c:pt>
                <c:pt idx="29" formatCode="0.0%">
                  <c:v>4.844474159395884E-2</c:v>
                </c:pt>
                <c:pt idx="30" formatCode="0.0%">
                  <c:v>4.4107875482378711E-2</c:v>
                </c:pt>
                <c:pt idx="31" formatCode="0.0%">
                  <c:v>3.4829865548815286E-2</c:v>
                </c:pt>
                <c:pt idx="32" formatCode="0.0%">
                  <c:v>2.4248262005421184E-2</c:v>
                </c:pt>
                <c:pt idx="33" formatCode="0.0%">
                  <c:v>2.5462606258193077E-2</c:v>
                </c:pt>
                <c:pt idx="34" formatCode="0.0%">
                  <c:v>2.802850528889067E-2</c:v>
                </c:pt>
                <c:pt idx="35" formatCode="0.0%">
                  <c:v>2.8687370013343427E-2</c:v>
                </c:pt>
                <c:pt idx="36" formatCode="0.0%">
                  <c:v>2.6597642257925269E-2</c:v>
                </c:pt>
                <c:pt idx="37" formatCode="0.0%">
                  <c:v>2.5005735829803033E-2</c:v>
                </c:pt>
                <c:pt idx="38" formatCode="0.0%">
                  <c:v>2.2165011190191208E-2</c:v>
                </c:pt>
              </c:numCache>
            </c:numRef>
          </c:val>
          <c:smooth val="1"/>
          <c:extLst>
            <c:ext xmlns:c16="http://schemas.microsoft.com/office/drawing/2014/chart" uri="{C3380CC4-5D6E-409C-BE32-E72D297353CC}">
              <c16:uniqueId val="{00000001-D30D-46DE-8534-AB2782DEA874}"/>
            </c:ext>
          </c:extLst>
        </c:ser>
        <c:ser>
          <c:idx val="2"/>
          <c:order val="2"/>
          <c:tx>
            <c:strRef>
              <c:f>远月预测!$AQ$16</c:f>
              <c:strCache>
                <c:ptCount val="1"/>
                <c:pt idx="0">
                  <c:v>基准情形</c:v>
                </c:pt>
              </c:strCache>
            </c:strRef>
          </c:tx>
          <c:spPr>
            <a:ln w="19050" cap="rnd" cmpd="sng" algn="ctr">
              <a:solidFill>
                <a:schemeClr val="accent3"/>
              </a:solidFill>
              <a:prstDash val="solid"/>
              <a:round/>
            </a:ln>
            <a:effectLst/>
          </c:spPr>
          <c:marker>
            <c:symbol val="none"/>
          </c:marker>
          <c:cat>
            <c:numRef>
              <c:f>远月预测!$AN$17:$AN$55</c:f>
              <c:numCache>
                <c:formatCode>mm/yyyy</c:formatCode>
                <c:ptCount val="3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pt idx="19">
                  <c:v>44682</c:v>
                </c:pt>
                <c:pt idx="20">
                  <c:v>44713</c:v>
                </c:pt>
                <c:pt idx="21">
                  <c:v>44743</c:v>
                </c:pt>
                <c:pt idx="22">
                  <c:v>44774</c:v>
                </c:pt>
                <c:pt idx="23">
                  <c:v>44805</c:v>
                </c:pt>
                <c:pt idx="24">
                  <c:v>44835</c:v>
                </c:pt>
                <c:pt idx="25">
                  <c:v>44866</c:v>
                </c:pt>
                <c:pt idx="26">
                  <c:v>44896</c:v>
                </c:pt>
                <c:pt idx="27">
                  <c:v>44927</c:v>
                </c:pt>
                <c:pt idx="28">
                  <c:v>44958</c:v>
                </c:pt>
                <c:pt idx="29">
                  <c:v>44986</c:v>
                </c:pt>
                <c:pt idx="30">
                  <c:v>45017</c:v>
                </c:pt>
                <c:pt idx="31">
                  <c:v>45047</c:v>
                </c:pt>
                <c:pt idx="32">
                  <c:v>45078</c:v>
                </c:pt>
                <c:pt idx="33">
                  <c:v>45108</c:v>
                </c:pt>
                <c:pt idx="34">
                  <c:v>45139</c:v>
                </c:pt>
                <c:pt idx="35">
                  <c:v>45170</c:v>
                </c:pt>
                <c:pt idx="36">
                  <c:v>45200</c:v>
                </c:pt>
                <c:pt idx="37">
                  <c:v>45231</c:v>
                </c:pt>
                <c:pt idx="38">
                  <c:v>45261</c:v>
                </c:pt>
              </c:numCache>
            </c:numRef>
          </c:cat>
          <c:val>
            <c:numRef>
              <c:f>远月预测!$AQ$17:$AQ$55</c:f>
              <c:numCache>
                <c:formatCode>General</c:formatCode>
                <c:ptCount val="39"/>
                <c:pt idx="24" formatCode="0.0%">
                  <c:v>7.7454273308049215E-2</c:v>
                </c:pt>
                <c:pt idx="25" formatCode="0.0%">
                  <c:v>7.4134138973024344E-2</c:v>
                </c:pt>
                <c:pt idx="26" formatCode="0.0%">
                  <c:v>7.3682397076856532E-2</c:v>
                </c:pt>
                <c:pt idx="27" formatCode="0.0%">
                  <c:v>7.2416457118201105E-2</c:v>
                </c:pt>
                <c:pt idx="28" formatCode="0.0%">
                  <c:v>6.8626457657954942E-2</c:v>
                </c:pt>
                <c:pt idx="29" formatCode="0.0%">
                  <c:v>5.814928766411942E-2</c:v>
                </c:pt>
                <c:pt idx="30" formatCode="0.0%">
                  <c:v>5.5139715270593692E-2</c:v>
                </c:pt>
                <c:pt idx="31" formatCode="0.0%">
                  <c:v>4.629098006229837E-2</c:v>
                </c:pt>
                <c:pt idx="32" formatCode="0.0%">
                  <c:v>3.5896752258951059E-2</c:v>
                </c:pt>
                <c:pt idx="33" formatCode="0.0%">
                  <c:v>3.7124906910742217E-2</c:v>
                </c:pt>
                <c:pt idx="34" formatCode="0.0%">
                  <c:v>3.971998719657055E-2</c:v>
                </c:pt>
                <c:pt idx="35" formatCode="0.0%">
                  <c:v>4.0386345006055535E-2</c:v>
                </c:pt>
                <c:pt idx="36" formatCode="0.0%">
                  <c:v>3.8272851358817306E-2</c:v>
                </c:pt>
                <c:pt idx="37" formatCode="0.0%">
                  <c:v>3.6662840622198267E-2</c:v>
                </c:pt>
                <c:pt idx="38" formatCode="0.0%">
                  <c:v>3.378980921233854E-2</c:v>
                </c:pt>
              </c:numCache>
            </c:numRef>
          </c:val>
          <c:smooth val="1"/>
          <c:extLst>
            <c:ext xmlns:c16="http://schemas.microsoft.com/office/drawing/2014/chart" uri="{C3380CC4-5D6E-409C-BE32-E72D297353CC}">
              <c16:uniqueId val="{00000002-D30D-46DE-8534-AB2782DEA874}"/>
            </c:ext>
          </c:extLst>
        </c:ser>
        <c:ser>
          <c:idx val="3"/>
          <c:order val="3"/>
          <c:tx>
            <c:strRef>
              <c:f>远月预测!$AR$16</c:f>
              <c:strCache>
                <c:ptCount val="1"/>
                <c:pt idx="0">
                  <c:v>乐观情形</c:v>
                </c:pt>
              </c:strCache>
            </c:strRef>
          </c:tx>
          <c:spPr>
            <a:ln w="19050" cap="rnd" cmpd="sng" algn="ctr">
              <a:solidFill>
                <a:schemeClr val="accent4"/>
              </a:solidFill>
              <a:prstDash val="solid"/>
              <a:round/>
            </a:ln>
            <a:effectLst/>
          </c:spPr>
          <c:marker>
            <c:symbol val="none"/>
          </c:marker>
          <c:cat>
            <c:numRef>
              <c:f>远月预测!$AN$17:$AN$55</c:f>
              <c:numCache>
                <c:formatCode>mm/yyyy</c:formatCode>
                <c:ptCount val="3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pt idx="19">
                  <c:v>44682</c:v>
                </c:pt>
                <c:pt idx="20">
                  <c:v>44713</c:v>
                </c:pt>
                <c:pt idx="21">
                  <c:v>44743</c:v>
                </c:pt>
                <c:pt idx="22">
                  <c:v>44774</c:v>
                </c:pt>
                <c:pt idx="23">
                  <c:v>44805</c:v>
                </c:pt>
                <c:pt idx="24">
                  <c:v>44835</c:v>
                </c:pt>
                <c:pt idx="25">
                  <c:v>44866</c:v>
                </c:pt>
                <c:pt idx="26">
                  <c:v>44896</c:v>
                </c:pt>
                <c:pt idx="27">
                  <c:v>44927</c:v>
                </c:pt>
                <c:pt idx="28">
                  <c:v>44958</c:v>
                </c:pt>
                <c:pt idx="29">
                  <c:v>44986</c:v>
                </c:pt>
                <c:pt idx="30">
                  <c:v>45017</c:v>
                </c:pt>
                <c:pt idx="31">
                  <c:v>45047</c:v>
                </c:pt>
                <c:pt idx="32">
                  <c:v>45078</c:v>
                </c:pt>
                <c:pt idx="33">
                  <c:v>45108</c:v>
                </c:pt>
                <c:pt idx="34">
                  <c:v>45139</c:v>
                </c:pt>
                <c:pt idx="35">
                  <c:v>45170</c:v>
                </c:pt>
                <c:pt idx="36">
                  <c:v>45200</c:v>
                </c:pt>
                <c:pt idx="37">
                  <c:v>45231</c:v>
                </c:pt>
                <c:pt idx="38">
                  <c:v>45261</c:v>
                </c:pt>
              </c:numCache>
            </c:numRef>
          </c:cat>
          <c:val>
            <c:numRef>
              <c:f>远月预测!$AR$17:$AR$55</c:f>
              <c:numCache>
                <c:formatCode>General</c:formatCode>
                <c:ptCount val="39"/>
                <c:pt idx="24" formatCode="0.0%">
                  <c:v>7.7454273308049215E-2</c:v>
                </c:pt>
                <c:pt idx="25" formatCode="0.0%">
                  <c:v>7.7344368811958164E-2</c:v>
                </c:pt>
                <c:pt idx="26" formatCode="0.0%">
                  <c:v>7.9288834811523046E-2</c:v>
                </c:pt>
                <c:pt idx="27" formatCode="0.0%">
                  <c:v>8.0169970776080568E-2</c:v>
                </c:pt>
                <c:pt idx="28" formatCode="0.0%">
                  <c:v>7.7109271888043729E-2</c:v>
                </c:pt>
                <c:pt idx="29" formatCode="0.0%">
                  <c:v>6.7922266975649181E-2</c:v>
                </c:pt>
                <c:pt idx="30" formatCode="0.0%">
                  <c:v>6.6264964285571271E-2</c:v>
                </c:pt>
                <c:pt idx="31" formatCode="0.0%">
                  <c:v>5.7855793412513901E-2</c:v>
                </c:pt>
                <c:pt idx="32" formatCode="0.0%">
                  <c:v>4.765461391691872E-2</c:v>
                </c:pt>
                <c:pt idx="33" formatCode="0.0%">
                  <c:v>4.8896708637986785E-2</c:v>
                </c:pt>
                <c:pt idx="34" formatCode="0.0%">
                  <c:v>5.1521244171092828E-2</c:v>
                </c:pt>
                <c:pt idx="35" formatCode="0.0%">
                  <c:v>5.2195165420584333E-2</c:v>
                </c:pt>
                <c:pt idx="36" formatCode="0.0%">
                  <c:v>5.0057682735959119E-2</c:v>
                </c:pt>
                <c:pt idx="37" formatCode="0.0%">
                  <c:v>4.8429397703694477E-2</c:v>
                </c:pt>
                <c:pt idx="38" formatCode="0.0%">
                  <c:v>4.5523756184977282E-2</c:v>
                </c:pt>
              </c:numCache>
            </c:numRef>
          </c:val>
          <c:smooth val="0"/>
          <c:extLst>
            <c:ext xmlns:c16="http://schemas.microsoft.com/office/drawing/2014/chart" uri="{C3380CC4-5D6E-409C-BE32-E72D297353CC}">
              <c16:uniqueId val="{00000003-D30D-46DE-8534-AB2782DEA874}"/>
            </c:ext>
          </c:extLst>
        </c:ser>
        <c:dLbls>
          <c:showLegendKey val="0"/>
          <c:showVal val="0"/>
          <c:showCatName val="0"/>
          <c:showSerName val="0"/>
          <c:showPercent val="0"/>
          <c:showBubbleSize val="0"/>
        </c:dLbls>
        <c:smooth val="0"/>
        <c:axId val="-1033933600"/>
        <c:axId val="-1033932512"/>
      </c:lineChart>
      <c:dateAx>
        <c:axId val="-1033933600"/>
        <c:scaling>
          <c:orientation val="minMax"/>
          <c:max val="45261"/>
          <c:min val="44166"/>
        </c:scaling>
        <c:delete val="0"/>
        <c:axPos val="b"/>
        <c:numFmt formatCode="yyyy\-mm;@" sourceLinked="0"/>
        <c:majorTickMark val="out"/>
        <c:minorTickMark val="none"/>
        <c:tickLblPos val="low"/>
        <c:spPr>
          <a:noFill/>
          <a:ln w="9525" cap="flat" cmpd="sng" algn="ctr">
            <a:solidFill>
              <a:schemeClr val="tx1"/>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等线" panose="02010600030101010101" pitchFamily="2" charset="-122"/>
                <a:ea typeface="等线" panose="02010600030101010101" pitchFamily="2" charset="-122"/>
                <a:cs typeface="楷体"/>
              </a:defRPr>
            </a:pPr>
            <a:endParaRPr lang="zh-CN"/>
          </a:p>
        </c:txPr>
        <c:crossAx val="-1033932512"/>
        <c:crossesAt val="0"/>
        <c:auto val="1"/>
        <c:lblOffset val="100"/>
        <c:baseTimeUnit val="months"/>
        <c:majorUnit val="2"/>
        <c:majorTimeUnit val="months"/>
      </c:dateAx>
      <c:valAx>
        <c:axId val="-1033932512"/>
        <c:scaling>
          <c:orientation val="minMax"/>
        </c:scaling>
        <c:delete val="0"/>
        <c:axPos val="l"/>
        <c:numFmt formatCode="0%" sourceLinked="0"/>
        <c:majorTickMark val="out"/>
        <c:minorTickMark val="none"/>
        <c:tickLblPos val="nextTo"/>
        <c:spPr>
          <a:noFill/>
          <a:ln w="9525" cap="flat" cmpd="sng" algn="ctr">
            <a:solidFill>
              <a:schemeClr val="tx1"/>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等线" panose="02010600030101010101" pitchFamily="2" charset="-122"/>
                <a:ea typeface="等线" panose="02010600030101010101" pitchFamily="2" charset="-122"/>
                <a:cs typeface="楷体"/>
              </a:defRPr>
            </a:pPr>
            <a:endParaRPr lang="zh-CN"/>
          </a:p>
        </c:txPr>
        <c:crossAx val="-1033933600"/>
        <c:crosses val="autoZero"/>
        <c:crossBetween val="between"/>
      </c:valAx>
      <c:spPr>
        <a:noFill/>
        <a:ln>
          <a:noFill/>
        </a:ln>
        <a:effectLst/>
      </c:spPr>
    </c:plotArea>
    <c:legend>
      <c:legendPos val="b"/>
      <c:layout>
        <c:manualLayout>
          <c:xMode val="edge"/>
          <c:yMode val="edge"/>
          <c:x val="4.4999999999999997E-3"/>
          <c:y val="0.92100000000000004"/>
          <c:w val="0.98199999999999998"/>
          <c:h val="6.8500000000000005E-2"/>
        </c:manualLayou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等线" panose="02010600030101010101" pitchFamily="2" charset="-122"/>
              <a:ea typeface="等线" panose="02010600030101010101" pitchFamily="2" charset="-122"/>
              <a:cs typeface="楷体"/>
            </a:defRPr>
          </a:pPr>
          <a:endParaRPr lang="zh-CN"/>
        </a:p>
      </c:txPr>
    </c:legend>
    <c:plotVisOnly val="1"/>
    <c:dispBlanksAs val="gap"/>
    <c:showDLblsOverMax val="1"/>
  </c:chart>
  <c:spPr>
    <a:noFill/>
    <a:ln w="9525" cap="flat" cmpd="sng" algn="ctr">
      <a:noFill/>
      <a:prstDash val="solid"/>
      <a:round/>
    </a:ln>
    <a:effectLst/>
  </c:spPr>
  <c:txPr>
    <a:bodyPr rot="0" vert="horz"/>
    <a:lstStyle/>
    <a:p>
      <a:pPr>
        <a:defRPr lang="en-US" sz="1000" u="none" baseline="0">
          <a:solidFill>
            <a:schemeClr val="tx1"/>
          </a:solidFill>
          <a:latin typeface="等线" panose="02010600030101010101" pitchFamily="2" charset="-122"/>
          <a:ea typeface="等线" panose="02010600030101010101" pitchFamily="2" charset="-122"/>
          <a:cs typeface="楷体"/>
        </a:defRPr>
      </a:pPr>
      <a:endParaRPr lang="zh-CN"/>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r>
              <a:rPr lang="zh-CN" dirty="0"/>
              <a:t>居民实际消费支出对实际可支配收入的弹性 </a:t>
            </a:r>
          </a:p>
        </c:rich>
      </c:tx>
      <c:layout/>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消费!$A$2:$A$3</c:f>
              <c:strCache>
                <c:ptCount val="2"/>
                <c:pt idx="0">
                  <c:v>疫情前(2014-2019)</c:v>
                </c:pt>
                <c:pt idx="1">
                  <c:v>疫情后(2020-2022Q1-3)</c:v>
                </c:pt>
              </c:strCache>
            </c:strRef>
          </c:cat>
          <c:val>
            <c:numRef>
              <c:f>消费!$B$2:$B$3</c:f>
              <c:numCache>
                <c:formatCode>General</c:formatCode>
                <c:ptCount val="2"/>
                <c:pt idx="0">
                  <c:v>0.92</c:v>
                </c:pt>
                <c:pt idx="1">
                  <c:v>0.71</c:v>
                </c:pt>
              </c:numCache>
            </c:numRef>
          </c:val>
          <c:extLst>
            <c:ext xmlns:c16="http://schemas.microsoft.com/office/drawing/2014/chart" uri="{C3380CC4-5D6E-409C-BE32-E72D297353CC}">
              <c16:uniqueId val="{00000000-E320-4601-8C06-554CC9868B47}"/>
            </c:ext>
          </c:extLst>
        </c:ser>
        <c:dLbls>
          <c:dLblPos val="outEnd"/>
          <c:showLegendKey val="0"/>
          <c:showVal val="1"/>
          <c:showCatName val="0"/>
          <c:showSerName val="0"/>
          <c:showPercent val="0"/>
          <c:showBubbleSize val="0"/>
        </c:dLbls>
        <c:gapWidth val="219"/>
        <c:overlap val="-27"/>
        <c:axId val="1716883199"/>
        <c:axId val="1716865727"/>
      </c:barChart>
      <c:catAx>
        <c:axId val="1716883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716865727"/>
        <c:crosses val="autoZero"/>
        <c:auto val="1"/>
        <c:lblAlgn val="ctr"/>
        <c:lblOffset val="100"/>
        <c:noMultiLvlLbl val="0"/>
      </c:catAx>
      <c:valAx>
        <c:axId val="1716865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716883199"/>
        <c:crosses val="autoZero"/>
        <c:crossBetween val="between"/>
      </c:valAx>
      <c:spPr>
        <a:noFill/>
        <a:ln>
          <a:noFill/>
        </a:ln>
        <a:effectLst/>
      </c:spPr>
    </c:plotArea>
    <c:plotVisOnly val="1"/>
    <c:dispBlanksAs val="gap"/>
    <c:showDLblsOverMax val="0"/>
  </c:chart>
  <c:spPr>
    <a:noFill/>
    <a:ln>
      <a:noFill/>
    </a:ln>
    <a:effectLst/>
  </c:spPr>
  <c:txPr>
    <a:bodyPr/>
    <a:lstStyle/>
    <a:p>
      <a:pPr>
        <a:defRPr sz="8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zh-CN" altLang="en-US" b="1" dirty="0"/>
              <a:t>工业企业</a:t>
            </a:r>
            <a:r>
              <a:rPr lang="en-US" altLang="zh-CN" b="1" dirty="0"/>
              <a:t>:</a:t>
            </a:r>
            <a:r>
              <a:rPr lang="zh-CN" altLang="en-US" b="1" dirty="0"/>
              <a:t>利润总额同比</a:t>
            </a:r>
          </a:p>
        </c:rich>
      </c:tx>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盈利!$AD$67</c:f>
              <c:strCache>
                <c:ptCount val="1"/>
                <c:pt idx="0">
                  <c:v>工业企业:利润总额同比</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盈利!$X$69:$X$94</c:f>
              <c:numCache>
                <c:formatCode>yyyy\-mm;@</c:formatCode>
                <c:ptCount val="26"/>
                <c:pt idx="0">
                  <c:v>35795</c:v>
                </c:pt>
                <c:pt idx="1">
                  <c:v>36160</c:v>
                </c:pt>
                <c:pt idx="2">
                  <c:v>36525</c:v>
                </c:pt>
                <c:pt idx="3">
                  <c:v>36891</c:v>
                </c:pt>
                <c:pt idx="4">
                  <c:v>37256</c:v>
                </c:pt>
                <c:pt idx="5">
                  <c:v>37621</c:v>
                </c:pt>
                <c:pt idx="6">
                  <c:v>37986</c:v>
                </c:pt>
                <c:pt idx="7">
                  <c:v>38352</c:v>
                </c:pt>
                <c:pt idx="8">
                  <c:v>38717</c:v>
                </c:pt>
                <c:pt idx="9">
                  <c:v>39082</c:v>
                </c:pt>
                <c:pt idx="10">
                  <c:v>39447</c:v>
                </c:pt>
                <c:pt idx="11">
                  <c:v>39813</c:v>
                </c:pt>
                <c:pt idx="12">
                  <c:v>40178</c:v>
                </c:pt>
                <c:pt idx="13">
                  <c:v>40543</c:v>
                </c:pt>
                <c:pt idx="14">
                  <c:v>40908</c:v>
                </c:pt>
                <c:pt idx="15">
                  <c:v>41274</c:v>
                </c:pt>
                <c:pt idx="16">
                  <c:v>41639</c:v>
                </c:pt>
                <c:pt idx="17">
                  <c:v>42004</c:v>
                </c:pt>
                <c:pt idx="18">
                  <c:v>42369</c:v>
                </c:pt>
                <c:pt idx="19">
                  <c:v>42735</c:v>
                </c:pt>
                <c:pt idx="20">
                  <c:v>43100</c:v>
                </c:pt>
                <c:pt idx="21">
                  <c:v>43465</c:v>
                </c:pt>
                <c:pt idx="22">
                  <c:v>43830</c:v>
                </c:pt>
                <c:pt idx="23">
                  <c:v>44196</c:v>
                </c:pt>
                <c:pt idx="24">
                  <c:v>44561</c:v>
                </c:pt>
                <c:pt idx="25">
                  <c:v>44926</c:v>
                </c:pt>
              </c:numCache>
            </c:numRef>
          </c:cat>
          <c:val>
            <c:numRef>
              <c:f>盈利!$AD$69:$AD$94</c:f>
              <c:numCache>
                <c:formatCode>0%</c:formatCode>
                <c:ptCount val="26"/>
                <c:pt idx="0">
                  <c:v>0.14205578606682256</c:v>
                </c:pt>
                <c:pt idx="1">
                  <c:v>-9.4331503464047062E-2</c:v>
                </c:pt>
                <c:pt idx="2">
                  <c:v>0.49467846815904881</c:v>
                </c:pt>
                <c:pt idx="3">
                  <c:v>0.93537839740242035</c:v>
                </c:pt>
                <c:pt idx="4">
                  <c:v>9.2775353137172001E-2</c:v>
                </c:pt>
                <c:pt idx="5">
                  <c:v>0.20681140344284876</c:v>
                </c:pt>
                <c:pt idx="6">
                  <c:v>0.45050575142117477</c:v>
                </c:pt>
                <c:pt idx="7">
                  <c:v>0.39121112317307261</c:v>
                </c:pt>
                <c:pt idx="8">
                  <c:v>0.26630628374732401</c:v>
                </c:pt>
                <c:pt idx="9">
                  <c:v>0.30786889560569253</c:v>
                </c:pt>
                <c:pt idx="10">
                  <c:v>0.44568559807491659</c:v>
                </c:pt>
                <c:pt idx="11">
                  <c:v>-0.02</c:v>
                </c:pt>
                <c:pt idx="12">
                  <c:v>0.13022059480334813</c:v>
                </c:pt>
                <c:pt idx="13">
                  <c:v>0.53579185124754591</c:v>
                </c:pt>
                <c:pt idx="14">
                  <c:v>2.8176806411200239E-2</c:v>
                </c:pt>
                <c:pt idx="15">
                  <c:v>1.8943639158022219E-2</c:v>
                </c:pt>
                <c:pt idx="16">
                  <c:v>0.1305077396149894</c:v>
                </c:pt>
                <c:pt idx="17">
                  <c:v>2.998964524211134E-2</c:v>
                </c:pt>
                <c:pt idx="18">
                  <c:v>-1.7944751859297559E-2</c:v>
                </c:pt>
                <c:pt idx="19">
                  <c:v>8.2594329231834296E-2</c:v>
                </c:pt>
                <c:pt idx="20">
                  <c:v>9.2784928607971828E-2</c:v>
                </c:pt>
                <c:pt idx="21">
                  <c:v>-0.11751616966208311</c:v>
                </c:pt>
                <c:pt idx="22">
                  <c:v>-6.564895390300729E-2</c:v>
                </c:pt>
                <c:pt idx="23">
                  <c:v>4.0657789678283152E-2</c:v>
                </c:pt>
                <c:pt idx="24">
                  <c:v>0.34992815746767092</c:v>
                </c:pt>
                <c:pt idx="25">
                  <c:v>-0.05</c:v>
                </c:pt>
              </c:numCache>
            </c:numRef>
          </c:val>
          <c:smooth val="0"/>
          <c:extLst>
            <c:ext xmlns:c16="http://schemas.microsoft.com/office/drawing/2014/chart" uri="{C3380CC4-5D6E-409C-BE32-E72D297353CC}">
              <c16:uniqueId val="{00000000-7498-4810-96CD-F9574A6DDAEA}"/>
            </c:ext>
          </c:extLst>
        </c:ser>
        <c:dLbls>
          <c:dLblPos val="t"/>
          <c:showLegendKey val="0"/>
          <c:showVal val="1"/>
          <c:showCatName val="0"/>
          <c:showSerName val="0"/>
          <c:showPercent val="0"/>
          <c:showBubbleSize val="0"/>
        </c:dLbls>
        <c:marker val="1"/>
        <c:smooth val="0"/>
        <c:axId val="821725584"/>
        <c:axId val="821744304"/>
      </c:lineChart>
      <c:dateAx>
        <c:axId val="821725584"/>
        <c:scaling>
          <c:orientation val="minMax"/>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1744304"/>
        <c:crosses val="autoZero"/>
        <c:auto val="1"/>
        <c:lblOffset val="100"/>
        <c:baseTimeUnit val="years"/>
      </c:dateAx>
      <c:valAx>
        <c:axId val="8217443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1725584"/>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ltLang="en-US" dirty="0" smtClean="0"/>
              <a:t>全</a:t>
            </a:r>
            <a:r>
              <a:rPr lang="en-US" altLang="zh-CN" dirty="0" smtClean="0"/>
              <a:t>A</a:t>
            </a:r>
            <a:r>
              <a:rPr lang="zh-CN" altLang="en-US" dirty="0" smtClean="0"/>
              <a:t>非金融同比增速（</a:t>
            </a:r>
            <a:r>
              <a:rPr lang="en-US" altLang="zh-CN" dirty="0" smtClean="0"/>
              <a:t>%</a:t>
            </a:r>
            <a:r>
              <a:rPr lang="zh-CN" altLang="en-US" dirty="0" smtClean="0"/>
              <a:t>）</a:t>
            </a:r>
            <a:endParaRPr lang="zh-CN" dirty="0"/>
          </a:p>
        </c:rich>
      </c:tx>
      <c:layout/>
      <c:overlay val="0"/>
      <c:spPr>
        <a:noFill/>
        <a:ln>
          <a:noFill/>
        </a:ln>
        <a:effectLst/>
      </c:spPr>
    </c:title>
    <c:autoTitleDeleted val="0"/>
    <c:plotArea>
      <c:layout/>
      <c:lineChart>
        <c:grouping val="standard"/>
        <c:varyColors val="0"/>
        <c:ser>
          <c:idx val="2"/>
          <c:order val="0"/>
          <c:tx>
            <c:strRef>
              <c:f>盈利!$AJ$2</c:f>
              <c:strCache>
                <c:ptCount val="1"/>
                <c:pt idx="0">
                  <c:v>全部A股(非金融)归母净利润同比</c:v>
                </c:pt>
              </c:strCache>
            </c:strRef>
          </c:tx>
          <c:marker>
            <c:symbol val="none"/>
          </c:marker>
          <c:cat>
            <c:numRef>
              <c:f>盈利!$AF$4:$AF$79</c:f>
              <c:numCache>
                <c:formatCode>m/d/yyyy</c:formatCode>
                <c:ptCount val="76"/>
                <c:pt idx="0">
                  <c:v>38442</c:v>
                </c:pt>
                <c:pt idx="1">
                  <c:v>38533</c:v>
                </c:pt>
                <c:pt idx="2">
                  <c:v>38625</c:v>
                </c:pt>
                <c:pt idx="3">
                  <c:v>38717</c:v>
                </c:pt>
                <c:pt idx="4">
                  <c:v>38807</c:v>
                </c:pt>
                <c:pt idx="5">
                  <c:v>38898</c:v>
                </c:pt>
                <c:pt idx="6">
                  <c:v>38990</c:v>
                </c:pt>
                <c:pt idx="7">
                  <c:v>39082</c:v>
                </c:pt>
                <c:pt idx="8">
                  <c:v>39172</c:v>
                </c:pt>
                <c:pt idx="9">
                  <c:v>39263</c:v>
                </c:pt>
                <c:pt idx="10">
                  <c:v>39355</c:v>
                </c:pt>
                <c:pt idx="11">
                  <c:v>39447</c:v>
                </c:pt>
                <c:pt idx="12">
                  <c:v>39538</c:v>
                </c:pt>
                <c:pt idx="13">
                  <c:v>39629</c:v>
                </c:pt>
                <c:pt idx="14">
                  <c:v>39721</c:v>
                </c:pt>
                <c:pt idx="15">
                  <c:v>39813</c:v>
                </c:pt>
                <c:pt idx="16">
                  <c:v>39903</c:v>
                </c:pt>
                <c:pt idx="17">
                  <c:v>39994</c:v>
                </c:pt>
                <c:pt idx="18">
                  <c:v>40086</c:v>
                </c:pt>
                <c:pt idx="19">
                  <c:v>40178</c:v>
                </c:pt>
                <c:pt idx="20">
                  <c:v>40268</c:v>
                </c:pt>
                <c:pt idx="21">
                  <c:v>40359</c:v>
                </c:pt>
                <c:pt idx="22">
                  <c:v>40451</c:v>
                </c:pt>
                <c:pt idx="23">
                  <c:v>40543</c:v>
                </c:pt>
                <c:pt idx="24">
                  <c:v>40633</c:v>
                </c:pt>
                <c:pt idx="25">
                  <c:v>40724</c:v>
                </c:pt>
                <c:pt idx="26">
                  <c:v>40816</c:v>
                </c:pt>
                <c:pt idx="27">
                  <c:v>40908</c:v>
                </c:pt>
                <c:pt idx="28">
                  <c:v>40999</c:v>
                </c:pt>
                <c:pt idx="29">
                  <c:v>41090</c:v>
                </c:pt>
                <c:pt idx="30">
                  <c:v>41182</c:v>
                </c:pt>
                <c:pt idx="31">
                  <c:v>41274</c:v>
                </c:pt>
                <c:pt idx="32">
                  <c:v>41364</c:v>
                </c:pt>
                <c:pt idx="33">
                  <c:v>41455</c:v>
                </c:pt>
                <c:pt idx="34">
                  <c:v>41547</c:v>
                </c:pt>
                <c:pt idx="35">
                  <c:v>41639</c:v>
                </c:pt>
                <c:pt idx="36">
                  <c:v>41729</c:v>
                </c:pt>
                <c:pt idx="37">
                  <c:v>41820</c:v>
                </c:pt>
                <c:pt idx="38">
                  <c:v>41912</c:v>
                </c:pt>
                <c:pt idx="39">
                  <c:v>42004</c:v>
                </c:pt>
                <c:pt idx="40">
                  <c:v>42094</c:v>
                </c:pt>
                <c:pt idx="41">
                  <c:v>42185</c:v>
                </c:pt>
                <c:pt idx="42">
                  <c:v>42277</c:v>
                </c:pt>
                <c:pt idx="43">
                  <c:v>42369</c:v>
                </c:pt>
                <c:pt idx="44">
                  <c:v>42460</c:v>
                </c:pt>
                <c:pt idx="45">
                  <c:v>42551</c:v>
                </c:pt>
                <c:pt idx="46">
                  <c:v>42643</c:v>
                </c:pt>
                <c:pt idx="47">
                  <c:v>42735</c:v>
                </c:pt>
                <c:pt idx="48">
                  <c:v>42825</c:v>
                </c:pt>
                <c:pt idx="49">
                  <c:v>42916</c:v>
                </c:pt>
                <c:pt idx="50">
                  <c:v>43008</c:v>
                </c:pt>
                <c:pt idx="51">
                  <c:v>43100</c:v>
                </c:pt>
                <c:pt idx="52">
                  <c:v>43190</c:v>
                </c:pt>
                <c:pt idx="53">
                  <c:v>43281</c:v>
                </c:pt>
                <c:pt idx="54">
                  <c:v>43373</c:v>
                </c:pt>
                <c:pt idx="55">
                  <c:v>43465</c:v>
                </c:pt>
                <c:pt idx="56">
                  <c:v>43555</c:v>
                </c:pt>
                <c:pt idx="57">
                  <c:v>43646</c:v>
                </c:pt>
                <c:pt idx="58">
                  <c:v>43738</c:v>
                </c:pt>
                <c:pt idx="59">
                  <c:v>43830</c:v>
                </c:pt>
                <c:pt idx="60">
                  <c:v>43921</c:v>
                </c:pt>
                <c:pt idx="61">
                  <c:v>44012</c:v>
                </c:pt>
                <c:pt idx="62">
                  <c:v>44104</c:v>
                </c:pt>
                <c:pt idx="63">
                  <c:v>44196</c:v>
                </c:pt>
                <c:pt idx="64">
                  <c:v>44286</c:v>
                </c:pt>
                <c:pt idx="65">
                  <c:v>44377</c:v>
                </c:pt>
                <c:pt idx="66">
                  <c:v>44469</c:v>
                </c:pt>
                <c:pt idx="67">
                  <c:v>44561</c:v>
                </c:pt>
                <c:pt idx="68">
                  <c:v>44651</c:v>
                </c:pt>
                <c:pt idx="69">
                  <c:v>44742</c:v>
                </c:pt>
                <c:pt idx="70">
                  <c:v>44834</c:v>
                </c:pt>
                <c:pt idx="71">
                  <c:v>44926</c:v>
                </c:pt>
                <c:pt idx="72">
                  <c:v>45016</c:v>
                </c:pt>
                <c:pt idx="73">
                  <c:v>45107</c:v>
                </c:pt>
                <c:pt idx="74">
                  <c:v>45199</c:v>
                </c:pt>
                <c:pt idx="75">
                  <c:v>45291</c:v>
                </c:pt>
              </c:numCache>
            </c:numRef>
          </c:cat>
          <c:val>
            <c:numRef>
              <c:f>盈利!$AJ$4:$AJ$79</c:f>
              <c:numCache>
                <c:formatCode>0.0</c:formatCode>
                <c:ptCount val="76"/>
                <c:pt idx="0">
                  <c:v>6.2850999999999999</c:v>
                </c:pt>
                <c:pt idx="1">
                  <c:v>2.9077000000000002</c:v>
                </c:pt>
                <c:pt idx="2">
                  <c:v>-4.2001999999999997</c:v>
                </c:pt>
                <c:pt idx="3">
                  <c:v>-8.0196000000000005</c:v>
                </c:pt>
                <c:pt idx="4">
                  <c:v>-16.7392</c:v>
                </c:pt>
                <c:pt idx="5">
                  <c:v>4.9960000000000004</c:v>
                </c:pt>
                <c:pt idx="6">
                  <c:v>21.715</c:v>
                </c:pt>
                <c:pt idx="7">
                  <c:v>51.012700000000002</c:v>
                </c:pt>
                <c:pt idx="8">
                  <c:v>93.074399999999997</c:v>
                </c:pt>
                <c:pt idx="9">
                  <c:v>67.272199999999998</c:v>
                </c:pt>
                <c:pt idx="10">
                  <c:v>56.688600000000001</c:v>
                </c:pt>
                <c:pt idx="11">
                  <c:v>37.3001</c:v>
                </c:pt>
                <c:pt idx="12">
                  <c:v>-1.7770999999999999</c:v>
                </c:pt>
                <c:pt idx="13">
                  <c:v>-3.5503</c:v>
                </c:pt>
                <c:pt idx="14">
                  <c:v>-6.2324999999999999</c:v>
                </c:pt>
                <c:pt idx="15">
                  <c:v>-33.826300000000003</c:v>
                </c:pt>
                <c:pt idx="16">
                  <c:v>-41.244799999999998</c:v>
                </c:pt>
                <c:pt idx="17">
                  <c:v>-25.0199</c:v>
                </c:pt>
                <c:pt idx="18">
                  <c:v>-11.1997</c:v>
                </c:pt>
                <c:pt idx="19">
                  <c:v>25.184999999999999</c:v>
                </c:pt>
                <c:pt idx="20">
                  <c:v>99.563199999999995</c:v>
                </c:pt>
                <c:pt idx="21">
                  <c:v>57.010100000000001</c:v>
                </c:pt>
                <c:pt idx="22">
                  <c:v>43.7742</c:v>
                </c:pt>
                <c:pt idx="23">
                  <c:v>45.066400000000002</c:v>
                </c:pt>
                <c:pt idx="24">
                  <c:v>19.162700000000001</c:v>
                </c:pt>
                <c:pt idx="25">
                  <c:v>14.725199999999999</c:v>
                </c:pt>
                <c:pt idx="26">
                  <c:v>11.735799999999999</c:v>
                </c:pt>
                <c:pt idx="27">
                  <c:v>2.4460000000000002</c:v>
                </c:pt>
                <c:pt idx="28">
                  <c:v>-16.437799999999999</c:v>
                </c:pt>
                <c:pt idx="29">
                  <c:v>-17.9727</c:v>
                </c:pt>
                <c:pt idx="30">
                  <c:v>-18.118400000000001</c:v>
                </c:pt>
                <c:pt idx="31">
                  <c:v>-13.5158</c:v>
                </c:pt>
                <c:pt idx="32">
                  <c:v>3.6455000000000002</c:v>
                </c:pt>
                <c:pt idx="33">
                  <c:v>6.2080000000000002</c:v>
                </c:pt>
                <c:pt idx="34">
                  <c:v>11.6883</c:v>
                </c:pt>
                <c:pt idx="35">
                  <c:v>12.3797</c:v>
                </c:pt>
                <c:pt idx="36">
                  <c:v>2.8513000000000002</c:v>
                </c:pt>
                <c:pt idx="37">
                  <c:v>6.2972999999999999</c:v>
                </c:pt>
                <c:pt idx="38">
                  <c:v>5.3723000000000001</c:v>
                </c:pt>
                <c:pt idx="39">
                  <c:v>-0.82909999999999995</c:v>
                </c:pt>
                <c:pt idx="40">
                  <c:v>-13.5951</c:v>
                </c:pt>
                <c:pt idx="41">
                  <c:v>-4.4751000000000003</c:v>
                </c:pt>
                <c:pt idx="42">
                  <c:v>-13.6972</c:v>
                </c:pt>
                <c:pt idx="43">
                  <c:v>-16.322600000000001</c:v>
                </c:pt>
                <c:pt idx="44">
                  <c:v>2.2915000000000001</c:v>
                </c:pt>
                <c:pt idx="45">
                  <c:v>0.8609</c:v>
                </c:pt>
                <c:pt idx="46">
                  <c:v>12.732200000000001</c:v>
                </c:pt>
                <c:pt idx="47">
                  <c:v>22.202999999999999</c:v>
                </c:pt>
                <c:pt idx="48">
                  <c:v>48.309699999999999</c:v>
                </c:pt>
                <c:pt idx="49">
                  <c:v>33.164099999999998</c:v>
                </c:pt>
                <c:pt idx="50">
                  <c:v>34.978400000000001</c:v>
                </c:pt>
                <c:pt idx="51">
                  <c:v>31.539200000000001</c:v>
                </c:pt>
                <c:pt idx="52">
                  <c:v>21.151900000000001</c:v>
                </c:pt>
                <c:pt idx="53">
                  <c:v>21.820699999999999</c:v>
                </c:pt>
                <c:pt idx="54">
                  <c:v>16.367599999999999</c:v>
                </c:pt>
                <c:pt idx="55">
                  <c:v>-6.0305999999999997</c:v>
                </c:pt>
                <c:pt idx="56">
                  <c:v>1.4119999999999999</c:v>
                </c:pt>
                <c:pt idx="57">
                  <c:v>-2.8494000000000002</c:v>
                </c:pt>
                <c:pt idx="58">
                  <c:v>-2.3498999999999999</c:v>
                </c:pt>
                <c:pt idx="59">
                  <c:v>-4.3164999999999996</c:v>
                </c:pt>
                <c:pt idx="60">
                  <c:v>-52.478999999999999</c:v>
                </c:pt>
                <c:pt idx="61">
                  <c:v>-24.702000000000002</c:v>
                </c:pt>
                <c:pt idx="62">
                  <c:v>-5.5446</c:v>
                </c:pt>
                <c:pt idx="63">
                  <c:v>3.3664000000000001</c:v>
                </c:pt>
                <c:pt idx="64">
                  <c:v>164.96190000000001</c:v>
                </c:pt>
                <c:pt idx="65">
                  <c:v>78.054699999999997</c:v>
                </c:pt>
                <c:pt idx="66">
                  <c:v>38.0105</c:v>
                </c:pt>
                <c:pt idx="67">
                  <c:v>25.164899999999999</c:v>
                </c:pt>
                <c:pt idx="68">
                  <c:v>7.9425999999999997</c:v>
                </c:pt>
                <c:pt idx="69">
                  <c:v>4.5290999999999997</c:v>
                </c:pt>
                <c:pt idx="70">
                  <c:v>2.9527999999999999</c:v>
                </c:pt>
                <c:pt idx="71" formatCode="General">
                  <c:v>-8</c:v>
                </c:pt>
                <c:pt idx="72" formatCode="General">
                  <c:v>-4</c:v>
                </c:pt>
                <c:pt idx="73">
                  <c:v>9.1559256300000005</c:v>
                </c:pt>
                <c:pt idx="74">
                  <c:v>6.8721193990000007</c:v>
                </c:pt>
                <c:pt idx="75">
                  <c:v>11.7146345797</c:v>
                </c:pt>
              </c:numCache>
            </c:numRef>
          </c:val>
          <c:smooth val="0"/>
          <c:extLst>
            <c:ext xmlns:c16="http://schemas.microsoft.com/office/drawing/2014/chart" uri="{C3380CC4-5D6E-409C-BE32-E72D297353CC}">
              <c16:uniqueId val="{00000000-DA5C-4065-AFA1-4FB9E04E1949}"/>
            </c:ext>
          </c:extLst>
        </c:ser>
        <c:dLbls>
          <c:showLegendKey val="0"/>
          <c:showVal val="0"/>
          <c:showCatName val="0"/>
          <c:showSerName val="0"/>
          <c:showPercent val="0"/>
          <c:showBubbleSize val="0"/>
        </c:dLbls>
        <c:marker val="1"/>
        <c:smooth val="0"/>
        <c:axId val="817714976"/>
        <c:axId val="817733280"/>
      </c:lineChart>
      <c:lineChart>
        <c:grouping val="standard"/>
        <c:varyColors val="0"/>
        <c:ser>
          <c:idx val="3"/>
          <c:order val="1"/>
          <c:tx>
            <c:strRef>
              <c:f>盈利!$AO$2</c:f>
              <c:strCache>
                <c:ptCount val="1"/>
                <c:pt idx="0">
                  <c:v>GDP不变价同比(右轴)</c:v>
                </c:pt>
              </c:strCache>
            </c:strRef>
          </c:tx>
          <c:marker>
            <c:symbol val="none"/>
          </c:marker>
          <c:cat>
            <c:numRef>
              <c:f>盈利!$AF$4:$AF$79</c:f>
              <c:numCache>
                <c:formatCode>m/d/yyyy</c:formatCode>
                <c:ptCount val="76"/>
                <c:pt idx="0">
                  <c:v>38442</c:v>
                </c:pt>
                <c:pt idx="1">
                  <c:v>38533</c:v>
                </c:pt>
                <c:pt idx="2">
                  <c:v>38625</c:v>
                </c:pt>
                <c:pt idx="3">
                  <c:v>38717</c:v>
                </c:pt>
                <c:pt idx="4">
                  <c:v>38807</c:v>
                </c:pt>
                <c:pt idx="5">
                  <c:v>38898</c:v>
                </c:pt>
                <c:pt idx="6">
                  <c:v>38990</c:v>
                </c:pt>
                <c:pt idx="7">
                  <c:v>39082</c:v>
                </c:pt>
                <c:pt idx="8">
                  <c:v>39172</c:v>
                </c:pt>
                <c:pt idx="9">
                  <c:v>39263</c:v>
                </c:pt>
                <c:pt idx="10">
                  <c:v>39355</c:v>
                </c:pt>
                <c:pt idx="11">
                  <c:v>39447</c:v>
                </c:pt>
                <c:pt idx="12">
                  <c:v>39538</c:v>
                </c:pt>
                <c:pt idx="13">
                  <c:v>39629</c:v>
                </c:pt>
                <c:pt idx="14">
                  <c:v>39721</c:v>
                </c:pt>
                <c:pt idx="15">
                  <c:v>39813</c:v>
                </c:pt>
                <c:pt idx="16">
                  <c:v>39903</c:v>
                </c:pt>
                <c:pt idx="17">
                  <c:v>39994</c:v>
                </c:pt>
                <c:pt idx="18">
                  <c:v>40086</c:v>
                </c:pt>
                <c:pt idx="19">
                  <c:v>40178</c:v>
                </c:pt>
                <c:pt idx="20">
                  <c:v>40268</c:v>
                </c:pt>
                <c:pt idx="21">
                  <c:v>40359</c:v>
                </c:pt>
                <c:pt idx="22">
                  <c:v>40451</c:v>
                </c:pt>
                <c:pt idx="23">
                  <c:v>40543</c:v>
                </c:pt>
                <c:pt idx="24">
                  <c:v>40633</c:v>
                </c:pt>
                <c:pt idx="25">
                  <c:v>40724</c:v>
                </c:pt>
                <c:pt idx="26">
                  <c:v>40816</c:v>
                </c:pt>
                <c:pt idx="27">
                  <c:v>40908</c:v>
                </c:pt>
                <c:pt idx="28">
                  <c:v>40999</c:v>
                </c:pt>
                <c:pt idx="29">
                  <c:v>41090</c:v>
                </c:pt>
                <c:pt idx="30">
                  <c:v>41182</c:v>
                </c:pt>
                <c:pt idx="31">
                  <c:v>41274</c:v>
                </c:pt>
                <c:pt idx="32">
                  <c:v>41364</c:v>
                </c:pt>
                <c:pt idx="33">
                  <c:v>41455</c:v>
                </c:pt>
                <c:pt idx="34">
                  <c:v>41547</c:v>
                </c:pt>
                <c:pt idx="35">
                  <c:v>41639</c:v>
                </c:pt>
                <c:pt idx="36">
                  <c:v>41729</c:v>
                </c:pt>
                <c:pt idx="37">
                  <c:v>41820</c:v>
                </c:pt>
                <c:pt idx="38">
                  <c:v>41912</c:v>
                </c:pt>
                <c:pt idx="39">
                  <c:v>42004</c:v>
                </c:pt>
                <c:pt idx="40">
                  <c:v>42094</c:v>
                </c:pt>
                <c:pt idx="41">
                  <c:v>42185</c:v>
                </c:pt>
                <c:pt idx="42">
                  <c:v>42277</c:v>
                </c:pt>
                <c:pt idx="43">
                  <c:v>42369</c:v>
                </c:pt>
                <c:pt idx="44">
                  <c:v>42460</c:v>
                </c:pt>
                <c:pt idx="45">
                  <c:v>42551</c:v>
                </c:pt>
                <c:pt idx="46">
                  <c:v>42643</c:v>
                </c:pt>
                <c:pt idx="47">
                  <c:v>42735</c:v>
                </c:pt>
                <c:pt idx="48">
                  <c:v>42825</c:v>
                </c:pt>
                <c:pt idx="49">
                  <c:v>42916</c:v>
                </c:pt>
                <c:pt idx="50">
                  <c:v>43008</c:v>
                </c:pt>
                <c:pt idx="51">
                  <c:v>43100</c:v>
                </c:pt>
                <c:pt idx="52">
                  <c:v>43190</c:v>
                </c:pt>
                <c:pt idx="53">
                  <c:v>43281</c:v>
                </c:pt>
                <c:pt idx="54">
                  <c:v>43373</c:v>
                </c:pt>
                <c:pt idx="55">
                  <c:v>43465</c:v>
                </c:pt>
                <c:pt idx="56">
                  <c:v>43555</c:v>
                </c:pt>
                <c:pt idx="57">
                  <c:v>43646</c:v>
                </c:pt>
                <c:pt idx="58">
                  <c:v>43738</c:v>
                </c:pt>
                <c:pt idx="59">
                  <c:v>43830</c:v>
                </c:pt>
                <c:pt idx="60">
                  <c:v>43921</c:v>
                </c:pt>
                <c:pt idx="61">
                  <c:v>44012</c:v>
                </c:pt>
                <c:pt idx="62">
                  <c:v>44104</c:v>
                </c:pt>
                <c:pt idx="63">
                  <c:v>44196</c:v>
                </c:pt>
                <c:pt idx="64">
                  <c:v>44286</c:v>
                </c:pt>
                <c:pt idx="65">
                  <c:v>44377</c:v>
                </c:pt>
                <c:pt idx="66">
                  <c:v>44469</c:v>
                </c:pt>
                <c:pt idx="67">
                  <c:v>44561</c:v>
                </c:pt>
                <c:pt idx="68">
                  <c:v>44651</c:v>
                </c:pt>
                <c:pt idx="69">
                  <c:v>44742</c:v>
                </c:pt>
                <c:pt idx="70">
                  <c:v>44834</c:v>
                </c:pt>
                <c:pt idx="71">
                  <c:v>44926</c:v>
                </c:pt>
                <c:pt idx="72">
                  <c:v>45016</c:v>
                </c:pt>
                <c:pt idx="73">
                  <c:v>45107</c:v>
                </c:pt>
                <c:pt idx="74">
                  <c:v>45199</c:v>
                </c:pt>
                <c:pt idx="75">
                  <c:v>45291</c:v>
                </c:pt>
              </c:numCache>
            </c:numRef>
          </c:cat>
          <c:val>
            <c:numRef>
              <c:f>盈利!$AO$4:$AO$79</c:f>
              <c:numCache>
                <c:formatCode>###,###,###,###,##0.00_ </c:formatCode>
                <c:ptCount val="76"/>
                <c:pt idx="0">
                  <c:v>11.1</c:v>
                </c:pt>
                <c:pt idx="1">
                  <c:v>11.1</c:v>
                </c:pt>
                <c:pt idx="2">
                  <c:v>10.8</c:v>
                </c:pt>
                <c:pt idx="3">
                  <c:v>12.4</c:v>
                </c:pt>
                <c:pt idx="4">
                  <c:v>12.5</c:v>
                </c:pt>
                <c:pt idx="5">
                  <c:v>13.7</c:v>
                </c:pt>
                <c:pt idx="6">
                  <c:v>12.2</c:v>
                </c:pt>
                <c:pt idx="7">
                  <c:v>12.5</c:v>
                </c:pt>
                <c:pt idx="8">
                  <c:v>13.8</c:v>
                </c:pt>
                <c:pt idx="9">
                  <c:v>15</c:v>
                </c:pt>
                <c:pt idx="10">
                  <c:v>14.3</c:v>
                </c:pt>
                <c:pt idx="11">
                  <c:v>13.9</c:v>
                </c:pt>
                <c:pt idx="12">
                  <c:v>11.5</c:v>
                </c:pt>
                <c:pt idx="13">
                  <c:v>10.9</c:v>
                </c:pt>
                <c:pt idx="14">
                  <c:v>9.5</c:v>
                </c:pt>
                <c:pt idx="15">
                  <c:v>7.1</c:v>
                </c:pt>
                <c:pt idx="16">
                  <c:v>6.4</c:v>
                </c:pt>
                <c:pt idx="17">
                  <c:v>8.1999999999999993</c:v>
                </c:pt>
                <c:pt idx="18">
                  <c:v>10.6</c:v>
                </c:pt>
                <c:pt idx="19">
                  <c:v>11.9</c:v>
                </c:pt>
                <c:pt idx="20">
                  <c:v>12.2</c:v>
                </c:pt>
                <c:pt idx="21">
                  <c:v>10.8</c:v>
                </c:pt>
                <c:pt idx="22">
                  <c:v>9.9</c:v>
                </c:pt>
                <c:pt idx="23">
                  <c:v>9.9</c:v>
                </c:pt>
                <c:pt idx="24">
                  <c:v>10.199999999999999</c:v>
                </c:pt>
                <c:pt idx="25">
                  <c:v>10</c:v>
                </c:pt>
                <c:pt idx="26">
                  <c:v>9.4</c:v>
                </c:pt>
                <c:pt idx="27">
                  <c:v>8.8000000000000007</c:v>
                </c:pt>
                <c:pt idx="28">
                  <c:v>8.1</c:v>
                </c:pt>
                <c:pt idx="29">
                  <c:v>7.7</c:v>
                </c:pt>
                <c:pt idx="30">
                  <c:v>7.5</c:v>
                </c:pt>
                <c:pt idx="31">
                  <c:v>8.1</c:v>
                </c:pt>
                <c:pt idx="32">
                  <c:v>7.9</c:v>
                </c:pt>
                <c:pt idx="33">
                  <c:v>7.6</c:v>
                </c:pt>
                <c:pt idx="34">
                  <c:v>7.9</c:v>
                </c:pt>
                <c:pt idx="35">
                  <c:v>7.7</c:v>
                </c:pt>
                <c:pt idx="36">
                  <c:v>7.5</c:v>
                </c:pt>
                <c:pt idx="37">
                  <c:v>7.6</c:v>
                </c:pt>
                <c:pt idx="38">
                  <c:v>7.2</c:v>
                </c:pt>
                <c:pt idx="39">
                  <c:v>7.3</c:v>
                </c:pt>
                <c:pt idx="40">
                  <c:v>7.1</c:v>
                </c:pt>
                <c:pt idx="41">
                  <c:v>7.1</c:v>
                </c:pt>
                <c:pt idx="42">
                  <c:v>7</c:v>
                </c:pt>
                <c:pt idx="43">
                  <c:v>6.9</c:v>
                </c:pt>
                <c:pt idx="44">
                  <c:v>6.9</c:v>
                </c:pt>
                <c:pt idx="45">
                  <c:v>6.8</c:v>
                </c:pt>
                <c:pt idx="46">
                  <c:v>6.8</c:v>
                </c:pt>
                <c:pt idx="47">
                  <c:v>6.9</c:v>
                </c:pt>
                <c:pt idx="48">
                  <c:v>7</c:v>
                </c:pt>
                <c:pt idx="49">
                  <c:v>7</c:v>
                </c:pt>
                <c:pt idx="50">
                  <c:v>6.9</c:v>
                </c:pt>
                <c:pt idx="51">
                  <c:v>6.8</c:v>
                </c:pt>
                <c:pt idx="52">
                  <c:v>6.9</c:v>
                </c:pt>
                <c:pt idx="53">
                  <c:v>6.9</c:v>
                </c:pt>
                <c:pt idx="54">
                  <c:v>6.7</c:v>
                </c:pt>
                <c:pt idx="55">
                  <c:v>6.5</c:v>
                </c:pt>
                <c:pt idx="56">
                  <c:v>6.3</c:v>
                </c:pt>
                <c:pt idx="57">
                  <c:v>6</c:v>
                </c:pt>
                <c:pt idx="58">
                  <c:v>5.9</c:v>
                </c:pt>
                <c:pt idx="59">
                  <c:v>5.8</c:v>
                </c:pt>
                <c:pt idx="60">
                  <c:v>-6.9</c:v>
                </c:pt>
                <c:pt idx="61">
                  <c:v>3.1</c:v>
                </c:pt>
                <c:pt idx="62">
                  <c:v>4.8</c:v>
                </c:pt>
                <c:pt idx="63">
                  <c:v>6.4</c:v>
                </c:pt>
                <c:pt idx="64">
                  <c:v>18.3</c:v>
                </c:pt>
                <c:pt idx="65">
                  <c:v>7.9</c:v>
                </c:pt>
                <c:pt idx="66">
                  <c:v>4.9000000000000004</c:v>
                </c:pt>
                <c:pt idx="67">
                  <c:v>4</c:v>
                </c:pt>
                <c:pt idx="68">
                  <c:v>4.8</c:v>
                </c:pt>
                <c:pt idx="69">
                  <c:v>0.4</c:v>
                </c:pt>
                <c:pt idx="70">
                  <c:v>3.9</c:v>
                </c:pt>
                <c:pt idx="71">
                  <c:v>1.8</c:v>
                </c:pt>
                <c:pt idx="72">
                  <c:v>2.5</c:v>
                </c:pt>
                <c:pt idx="73">
                  <c:v>6.5</c:v>
                </c:pt>
                <c:pt idx="74">
                  <c:v>4</c:v>
                </c:pt>
                <c:pt idx="75">
                  <c:v>5.8</c:v>
                </c:pt>
              </c:numCache>
            </c:numRef>
          </c:val>
          <c:smooth val="0"/>
          <c:extLst>
            <c:ext xmlns:c16="http://schemas.microsoft.com/office/drawing/2014/chart" uri="{C3380CC4-5D6E-409C-BE32-E72D297353CC}">
              <c16:uniqueId val="{00000001-DA5C-4065-AFA1-4FB9E04E1949}"/>
            </c:ext>
          </c:extLst>
        </c:ser>
        <c:ser>
          <c:idx val="0"/>
          <c:order val="2"/>
          <c:tx>
            <c:strRef>
              <c:f>盈利!$AN$2</c:f>
              <c:strCache>
                <c:ptCount val="1"/>
                <c:pt idx="0">
                  <c:v>PPI同比(右轴)</c:v>
                </c:pt>
              </c:strCache>
            </c:strRef>
          </c:tx>
          <c:spPr>
            <a:ln w="28575" cap="rnd">
              <a:solidFill>
                <a:schemeClr val="accent1"/>
              </a:solidFill>
              <a:round/>
            </a:ln>
            <a:effectLst/>
          </c:spPr>
          <c:marker>
            <c:symbol val="none"/>
          </c:marker>
          <c:cat>
            <c:numRef>
              <c:f>盈利!$AF$4:$AF$79</c:f>
              <c:numCache>
                <c:formatCode>m/d/yyyy</c:formatCode>
                <c:ptCount val="76"/>
                <c:pt idx="0">
                  <c:v>38442</c:v>
                </c:pt>
                <c:pt idx="1">
                  <c:v>38533</c:v>
                </c:pt>
                <c:pt idx="2">
                  <c:v>38625</c:v>
                </c:pt>
                <c:pt idx="3">
                  <c:v>38717</c:v>
                </c:pt>
                <c:pt idx="4">
                  <c:v>38807</c:v>
                </c:pt>
                <c:pt idx="5">
                  <c:v>38898</c:v>
                </c:pt>
                <c:pt idx="6">
                  <c:v>38990</c:v>
                </c:pt>
                <c:pt idx="7">
                  <c:v>39082</c:v>
                </c:pt>
                <c:pt idx="8">
                  <c:v>39172</c:v>
                </c:pt>
                <c:pt idx="9">
                  <c:v>39263</c:v>
                </c:pt>
                <c:pt idx="10">
                  <c:v>39355</c:v>
                </c:pt>
                <c:pt idx="11">
                  <c:v>39447</c:v>
                </c:pt>
                <c:pt idx="12">
                  <c:v>39538</c:v>
                </c:pt>
                <c:pt idx="13">
                  <c:v>39629</c:v>
                </c:pt>
                <c:pt idx="14">
                  <c:v>39721</c:v>
                </c:pt>
                <c:pt idx="15">
                  <c:v>39813</c:v>
                </c:pt>
                <c:pt idx="16">
                  <c:v>39903</c:v>
                </c:pt>
                <c:pt idx="17">
                  <c:v>39994</c:v>
                </c:pt>
                <c:pt idx="18">
                  <c:v>40086</c:v>
                </c:pt>
                <c:pt idx="19">
                  <c:v>40178</c:v>
                </c:pt>
                <c:pt idx="20">
                  <c:v>40268</c:v>
                </c:pt>
                <c:pt idx="21">
                  <c:v>40359</c:v>
                </c:pt>
                <c:pt idx="22">
                  <c:v>40451</c:v>
                </c:pt>
                <c:pt idx="23">
                  <c:v>40543</c:v>
                </c:pt>
                <c:pt idx="24">
                  <c:v>40633</c:v>
                </c:pt>
                <c:pt idx="25">
                  <c:v>40724</c:v>
                </c:pt>
                <c:pt idx="26">
                  <c:v>40816</c:v>
                </c:pt>
                <c:pt idx="27">
                  <c:v>40908</c:v>
                </c:pt>
                <c:pt idx="28">
                  <c:v>40999</c:v>
                </c:pt>
                <c:pt idx="29">
                  <c:v>41090</c:v>
                </c:pt>
                <c:pt idx="30">
                  <c:v>41182</c:v>
                </c:pt>
                <c:pt idx="31">
                  <c:v>41274</c:v>
                </c:pt>
                <c:pt idx="32">
                  <c:v>41364</c:v>
                </c:pt>
                <c:pt idx="33">
                  <c:v>41455</c:v>
                </c:pt>
                <c:pt idx="34">
                  <c:v>41547</c:v>
                </c:pt>
                <c:pt idx="35">
                  <c:v>41639</c:v>
                </c:pt>
                <c:pt idx="36">
                  <c:v>41729</c:v>
                </c:pt>
                <c:pt idx="37">
                  <c:v>41820</c:v>
                </c:pt>
                <c:pt idx="38">
                  <c:v>41912</c:v>
                </c:pt>
                <c:pt idx="39">
                  <c:v>42004</c:v>
                </c:pt>
                <c:pt idx="40">
                  <c:v>42094</c:v>
                </c:pt>
                <c:pt idx="41">
                  <c:v>42185</c:v>
                </c:pt>
                <c:pt idx="42">
                  <c:v>42277</c:v>
                </c:pt>
                <c:pt idx="43">
                  <c:v>42369</c:v>
                </c:pt>
                <c:pt idx="44">
                  <c:v>42460</c:v>
                </c:pt>
                <c:pt idx="45">
                  <c:v>42551</c:v>
                </c:pt>
                <c:pt idx="46">
                  <c:v>42643</c:v>
                </c:pt>
                <c:pt idx="47">
                  <c:v>42735</c:v>
                </c:pt>
                <c:pt idx="48">
                  <c:v>42825</c:v>
                </c:pt>
                <c:pt idx="49">
                  <c:v>42916</c:v>
                </c:pt>
                <c:pt idx="50">
                  <c:v>43008</c:v>
                </c:pt>
                <c:pt idx="51">
                  <c:v>43100</c:v>
                </c:pt>
                <c:pt idx="52">
                  <c:v>43190</c:v>
                </c:pt>
                <c:pt idx="53">
                  <c:v>43281</c:v>
                </c:pt>
                <c:pt idx="54">
                  <c:v>43373</c:v>
                </c:pt>
                <c:pt idx="55">
                  <c:v>43465</c:v>
                </c:pt>
                <c:pt idx="56">
                  <c:v>43555</c:v>
                </c:pt>
                <c:pt idx="57">
                  <c:v>43646</c:v>
                </c:pt>
                <c:pt idx="58">
                  <c:v>43738</c:v>
                </c:pt>
                <c:pt idx="59">
                  <c:v>43830</c:v>
                </c:pt>
                <c:pt idx="60">
                  <c:v>43921</c:v>
                </c:pt>
                <c:pt idx="61">
                  <c:v>44012</c:v>
                </c:pt>
                <c:pt idx="62">
                  <c:v>44104</c:v>
                </c:pt>
                <c:pt idx="63">
                  <c:v>44196</c:v>
                </c:pt>
                <c:pt idx="64">
                  <c:v>44286</c:v>
                </c:pt>
                <c:pt idx="65">
                  <c:v>44377</c:v>
                </c:pt>
                <c:pt idx="66">
                  <c:v>44469</c:v>
                </c:pt>
                <c:pt idx="67">
                  <c:v>44561</c:v>
                </c:pt>
                <c:pt idx="68">
                  <c:v>44651</c:v>
                </c:pt>
                <c:pt idx="69">
                  <c:v>44742</c:v>
                </c:pt>
                <c:pt idx="70">
                  <c:v>44834</c:v>
                </c:pt>
                <c:pt idx="71">
                  <c:v>44926</c:v>
                </c:pt>
                <c:pt idx="72">
                  <c:v>45016</c:v>
                </c:pt>
                <c:pt idx="73">
                  <c:v>45107</c:v>
                </c:pt>
                <c:pt idx="74">
                  <c:v>45199</c:v>
                </c:pt>
                <c:pt idx="75">
                  <c:v>45291</c:v>
                </c:pt>
              </c:numCache>
            </c:numRef>
          </c:cat>
          <c:val>
            <c:numRef>
              <c:f>盈利!$AN$4:$AN$79</c:f>
              <c:numCache>
                <c:formatCode>###,###,###,###,##0.00_ </c:formatCode>
                <c:ptCount val="76"/>
                <c:pt idx="0">
                  <c:v>5.6</c:v>
                </c:pt>
                <c:pt idx="1">
                  <c:v>5.6</c:v>
                </c:pt>
                <c:pt idx="2">
                  <c:v>5.4</c:v>
                </c:pt>
                <c:pt idx="3">
                  <c:v>4.9000000000000004</c:v>
                </c:pt>
                <c:pt idx="4">
                  <c:v>2.9</c:v>
                </c:pt>
                <c:pt idx="5">
                  <c:v>2.7</c:v>
                </c:pt>
                <c:pt idx="6">
                  <c:v>3</c:v>
                </c:pt>
                <c:pt idx="7">
                  <c:v>3</c:v>
                </c:pt>
                <c:pt idx="8">
                  <c:v>2.9</c:v>
                </c:pt>
                <c:pt idx="9">
                  <c:v>2.8</c:v>
                </c:pt>
                <c:pt idx="10">
                  <c:v>2.7</c:v>
                </c:pt>
                <c:pt idx="11">
                  <c:v>3.1</c:v>
                </c:pt>
                <c:pt idx="12">
                  <c:v>6.9</c:v>
                </c:pt>
                <c:pt idx="13">
                  <c:v>7.6</c:v>
                </c:pt>
                <c:pt idx="14">
                  <c:v>8.3000000000000007</c:v>
                </c:pt>
                <c:pt idx="15">
                  <c:v>6.9</c:v>
                </c:pt>
                <c:pt idx="16">
                  <c:v>-4.5999999999999996</c:v>
                </c:pt>
                <c:pt idx="17">
                  <c:v>-5.9</c:v>
                </c:pt>
                <c:pt idx="18">
                  <c:v>-6.5</c:v>
                </c:pt>
                <c:pt idx="19">
                  <c:v>-5.4</c:v>
                </c:pt>
                <c:pt idx="20">
                  <c:v>5.21</c:v>
                </c:pt>
                <c:pt idx="21">
                  <c:v>6</c:v>
                </c:pt>
                <c:pt idx="22">
                  <c:v>5.5</c:v>
                </c:pt>
                <c:pt idx="23">
                  <c:v>5.54</c:v>
                </c:pt>
                <c:pt idx="24">
                  <c:v>7.06</c:v>
                </c:pt>
                <c:pt idx="25">
                  <c:v>6.98</c:v>
                </c:pt>
                <c:pt idx="26">
                  <c:v>7.02</c:v>
                </c:pt>
                <c:pt idx="27">
                  <c:v>6.03</c:v>
                </c:pt>
                <c:pt idx="28">
                  <c:v>0.15</c:v>
                </c:pt>
                <c:pt idx="29">
                  <c:v>-0.63</c:v>
                </c:pt>
                <c:pt idx="30">
                  <c:v>-1.53</c:v>
                </c:pt>
                <c:pt idx="31">
                  <c:v>-1.72</c:v>
                </c:pt>
                <c:pt idx="32">
                  <c:v>-1.73</c:v>
                </c:pt>
                <c:pt idx="33">
                  <c:v>-2.23</c:v>
                </c:pt>
                <c:pt idx="34">
                  <c:v>-2.0699999999999998</c:v>
                </c:pt>
                <c:pt idx="35">
                  <c:v>-1.91</c:v>
                </c:pt>
                <c:pt idx="36">
                  <c:v>-2</c:v>
                </c:pt>
                <c:pt idx="37">
                  <c:v>-1.7555000000000001</c:v>
                </c:pt>
                <c:pt idx="38">
                  <c:v>-1.6021000000000001</c:v>
                </c:pt>
                <c:pt idx="39">
                  <c:v>-1.8875999999999999</c:v>
                </c:pt>
                <c:pt idx="40">
                  <c:v>-4.5591999999999997</c:v>
                </c:pt>
                <c:pt idx="41">
                  <c:v>-4.6115000000000004</c:v>
                </c:pt>
                <c:pt idx="42">
                  <c:v>-4.9873000000000003</c:v>
                </c:pt>
                <c:pt idx="43">
                  <c:v>-5.2</c:v>
                </c:pt>
                <c:pt idx="44">
                  <c:v>-4.8</c:v>
                </c:pt>
                <c:pt idx="45">
                  <c:v>-3.9</c:v>
                </c:pt>
                <c:pt idx="46">
                  <c:v>-2.9</c:v>
                </c:pt>
                <c:pt idx="47">
                  <c:v>-1.4</c:v>
                </c:pt>
                <c:pt idx="48">
                  <c:v>7.4</c:v>
                </c:pt>
                <c:pt idx="49">
                  <c:v>6.6</c:v>
                </c:pt>
                <c:pt idx="50">
                  <c:v>6.5</c:v>
                </c:pt>
                <c:pt idx="51">
                  <c:v>6.3</c:v>
                </c:pt>
                <c:pt idx="52">
                  <c:v>3.7</c:v>
                </c:pt>
                <c:pt idx="53">
                  <c:v>3.9</c:v>
                </c:pt>
                <c:pt idx="54">
                  <c:v>4</c:v>
                </c:pt>
                <c:pt idx="55">
                  <c:v>3.5</c:v>
                </c:pt>
                <c:pt idx="56">
                  <c:v>0.2</c:v>
                </c:pt>
                <c:pt idx="57">
                  <c:v>0.3</c:v>
                </c:pt>
                <c:pt idx="58">
                  <c:v>0</c:v>
                </c:pt>
                <c:pt idx="59">
                  <c:v>-0.3</c:v>
                </c:pt>
                <c:pt idx="60">
                  <c:v>-0.6</c:v>
                </c:pt>
                <c:pt idx="61">
                  <c:v>-1.9</c:v>
                </c:pt>
                <c:pt idx="62">
                  <c:v>-2</c:v>
                </c:pt>
                <c:pt idx="63">
                  <c:v>-1.8</c:v>
                </c:pt>
                <c:pt idx="64">
                  <c:v>2.1</c:v>
                </c:pt>
                <c:pt idx="65">
                  <c:v>5.0999999999999996</c:v>
                </c:pt>
                <c:pt idx="66">
                  <c:v>6.7</c:v>
                </c:pt>
                <c:pt idx="67">
                  <c:v>8.1</c:v>
                </c:pt>
                <c:pt idx="68">
                  <c:v>8.6999999999999993</c:v>
                </c:pt>
                <c:pt idx="69">
                  <c:v>7.7</c:v>
                </c:pt>
                <c:pt idx="70">
                  <c:v>5.9</c:v>
                </c:pt>
                <c:pt idx="71">
                  <c:v>-1</c:v>
                </c:pt>
                <c:pt idx="72">
                  <c:v>-0.8</c:v>
                </c:pt>
                <c:pt idx="73">
                  <c:v>-2.2999999999999998</c:v>
                </c:pt>
                <c:pt idx="74">
                  <c:v>-0.2</c:v>
                </c:pt>
                <c:pt idx="75">
                  <c:v>0.6</c:v>
                </c:pt>
              </c:numCache>
            </c:numRef>
          </c:val>
          <c:smooth val="0"/>
          <c:extLst>
            <c:ext xmlns:c16="http://schemas.microsoft.com/office/drawing/2014/chart" uri="{C3380CC4-5D6E-409C-BE32-E72D297353CC}">
              <c16:uniqueId val="{00000002-DA5C-4065-AFA1-4FB9E04E1949}"/>
            </c:ext>
          </c:extLst>
        </c:ser>
        <c:dLbls>
          <c:showLegendKey val="0"/>
          <c:showVal val="0"/>
          <c:showCatName val="0"/>
          <c:showSerName val="0"/>
          <c:showPercent val="0"/>
          <c:showBubbleSize val="0"/>
        </c:dLbls>
        <c:marker val="1"/>
        <c:smooth val="0"/>
        <c:axId val="817723296"/>
        <c:axId val="817721632"/>
      </c:lineChart>
      <c:dateAx>
        <c:axId val="817714976"/>
        <c:scaling>
          <c:orientation val="minMax"/>
        </c:scaling>
        <c:delete val="0"/>
        <c:axPos val="b"/>
        <c:numFmt formatCode="yyyy\-mm" sourceLinked="0"/>
        <c:majorTickMark val="out"/>
        <c:minorTickMark val="none"/>
        <c:tickLblPos val="low"/>
        <c:spPr>
          <a:noFill/>
          <a:ln w="9525" cap="flat" cmpd="sng" algn="ctr">
            <a:solidFill>
              <a:schemeClr val="tx1">
                <a:lumMod val="15000"/>
                <a:lumOff val="85000"/>
              </a:schemeClr>
            </a:solidFill>
            <a:round/>
          </a:ln>
          <a:effectLst/>
        </c:spPr>
        <c:txPr>
          <a:bodyPr rot="-60000000" vert="horz"/>
          <a:lstStyle/>
          <a:p>
            <a:pPr>
              <a:defRPr/>
            </a:pPr>
            <a:endParaRPr lang="zh-CN"/>
          </a:p>
        </c:txPr>
        <c:crossAx val="817733280"/>
        <c:crosses val="autoZero"/>
        <c:auto val="1"/>
        <c:lblOffset val="100"/>
        <c:baseTimeUnit val="months"/>
      </c:dateAx>
      <c:valAx>
        <c:axId val="817733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vert="horz"/>
          <a:lstStyle/>
          <a:p>
            <a:pPr>
              <a:defRPr/>
            </a:pPr>
            <a:endParaRPr lang="zh-CN"/>
          </a:p>
        </c:txPr>
        <c:crossAx val="817714976"/>
        <c:crosses val="autoZero"/>
        <c:crossBetween val="between"/>
      </c:valAx>
      <c:valAx>
        <c:axId val="817721632"/>
        <c:scaling>
          <c:orientation val="minMax"/>
        </c:scaling>
        <c:delete val="0"/>
        <c:axPos val="r"/>
        <c:numFmt formatCode="General" sourceLinked="0"/>
        <c:majorTickMark val="out"/>
        <c:minorTickMark val="none"/>
        <c:tickLblPos val="nextTo"/>
        <c:spPr>
          <a:noFill/>
          <a:ln>
            <a:noFill/>
          </a:ln>
          <a:effectLst/>
        </c:spPr>
        <c:txPr>
          <a:bodyPr rot="-60000000" vert="horz"/>
          <a:lstStyle/>
          <a:p>
            <a:pPr>
              <a:defRPr/>
            </a:pPr>
            <a:endParaRPr lang="zh-CN"/>
          </a:p>
        </c:txPr>
        <c:crossAx val="817723296"/>
        <c:crosses val="max"/>
        <c:crossBetween val="between"/>
      </c:valAx>
      <c:dateAx>
        <c:axId val="817723296"/>
        <c:scaling>
          <c:orientation val="minMax"/>
        </c:scaling>
        <c:delete val="1"/>
        <c:axPos val="b"/>
        <c:numFmt formatCode="m/d/yyyy" sourceLinked="1"/>
        <c:majorTickMark val="out"/>
        <c:minorTickMark val="none"/>
        <c:tickLblPos val="nextTo"/>
        <c:crossAx val="817721632"/>
        <c:crosses val="autoZero"/>
        <c:auto val="1"/>
        <c:lblOffset val="100"/>
        <c:baseTimeUnit val="months"/>
      </c:dateAx>
    </c:plotArea>
    <c:legend>
      <c:legendPos val="b"/>
      <c:layout/>
      <c:overlay val="0"/>
      <c:spPr>
        <a:noFill/>
        <a:ln>
          <a:noFill/>
        </a:ln>
        <a:effectLst/>
      </c:spPr>
      <c:txPr>
        <a:bodyPr rot="0" vert="horz"/>
        <a:lstStyle/>
        <a:p>
          <a:pPr>
            <a:defRPr/>
          </a:pPr>
          <a:endParaRPr lang="zh-CN"/>
        </a:p>
      </c:txPr>
    </c:legend>
    <c:plotVisOnly val="1"/>
    <c:dispBlanksAs val="gap"/>
    <c:showDLblsOverMax val="0"/>
  </c:chart>
  <c:txPr>
    <a:bodyPr/>
    <a:lstStyle/>
    <a:p>
      <a:pPr>
        <a:defRPr sz="9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股债性价比</a:t>
            </a:r>
            <a:r>
              <a:rPr lang="en-US" altLang="zh-CN"/>
              <a:t>(2011</a:t>
            </a:r>
            <a:r>
              <a:rPr lang="zh-CN" altLang="en-US"/>
              <a:t>年以来</a:t>
            </a:r>
            <a:r>
              <a:rPr lang="en-US" altLang="zh-CN"/>
              <a:t>)</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隐含风险溢价!$T$2</c:f>
              <c:strCache>
                <c:ptCount val="1"/>
                <c:pt idx="0">
                  <c:v>沪深300 1/PE-10年国债利率</c:v>
                </c:pt>
              </c:strCache>
            </c:strRef>
          </c:tx>
          <c:spPr>
            <a:ln w="28575" cap="rnd">
              <a:solidFill>
                <a:schemeClr val="accent1"/>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隐含风险溢价!$T$3:$T$2794</c:f>
              <c:numCache>
                <c:formatCode>0.0%</c:formatCode>
                <c:ptCount val="2792"/>
                <c:pt idx="0">
                  <c:v>1.5530537493158185E-2</c:v>
                </c:pt>
                <c:pt idx="1">
                  <c:v>1.5282985603543749E-2</c:v>
                </c:pt>
                <c:pt idx="2">
                  <c:v>1.4442198014340872E-2</c:v>
                </c:pt>
                <c:pt idx="3">
                  <c:v>1.4852360089186174E-2</c:v>
                </c:pt>
                <c:pt idx="4">
                  <c:v>1.887475246949448E-2</c:v>
                </c:pt>
                <c:pt idx="5">
                  <c:v>1.9021750731421885E-2</c:v>
                </c:pt>
                <c:pt idx="6">
                  <c:v>1.9322406580493535E-2</c:v>
                </c:pt>
                <c:pt idx="7">
                  <c:v>2.0248612440191396E-2</c:v>
                </c:pt>
                <c:pt idx="8">
                  <c:v>2.1019030175015087E-2</c:v>
                </c:pt>
                <c:pt idx="9">
                  <c:v>2.168781269066504E-2</c:v>
                </c:pt>
                <c:pt idx="10">
                  <c:v>2.0668009603841533E-2</c:v>
                </c:pt>
                <c:pt idx="11">
                  <c:v>2.0776275467148886E-2</c:v>
                </c:pt>
                <c:pt idx="12">
                  <c:v>1.8491118229469999E-2</c:v>
                </c:pt>
                <c:pt idx="13">
                  <c:v>1.8389058275058275E-2</c:v>
                </c:pt>
                <c:pt idx="14">
                  <c:v>1.8282822762299936E-2</c:v>
                </c:pt>
                <c:pt idx="15">
                  <c:v>1.8185399762046403E-2</c:v>
                </c:pt>
                <c:pt idx="16">
                  <c:v>1.8332422802850357E-2</c:v>
                </c:pt>
                <c:pt idx="17">
                  <c:v>1.8922292188431722E-2</c:v>
                </c:pt>
                <c:pt idx="18">
                  <c:v>1.9577275467148887E-2</c:v>
                </c:pt>
                <c:pt idx="19">
                  <c:v>2.1113294516327791E-2</c:v>
                </c:pt>
                <c:pt idx="20">
                  <c:v>2.1966246430788337E-2</c:v>
                </c:pt>
                <c:pt idx="21">
                  <c:v>2.03272506082725E-2</c:v>
                </c:pt>
                <c:pt idx="22">
                  <c:v>2.0699693251533736E-2</c:v>
                </c:pt>
                <c:pt idx="23">
                  <c:v>2.1010814996926856E-2</c:v>
                </c:pt>
                <c:pt idx="24">
                  <c:v>2.1942403977625854E-2</c:v>
                </c:pt>
                <c:pt idx="25">
                  <c:v>2.1632918985776128E-2</c:v>
                </c:pt>
                <c:pt idx="26">
                  <c:v>2.1462868649318456E-2</c:v>
                </c:pt>
                <c:pt idx="27">
                  <c:v>2.1090918985776128E-2</c:v>
                </c:pt>
                <c:pt idx="28">
                  <c:v>2.2290482649842271E-2</c:v>
                </c:pt>
                <c:pt idx="29">
                  <c:v>2.205255122564425E-2</c:v>
                </c:pt>
                <c:pt idx="30">
                  <c:v>2.0104812690665039E-2</c:v>
                </c:pt>
                <c:pt idx="31">
                  <c:v>2.2296292191435772E-2</c:v>
                </c:pt>
                <c:pt idx="32">
                  <c:v>2.3669222292590247E-2</c:v>
                </c:pt>
                <c:pt idx="33">
                  <c:v>2.5888839378238354E-2</c:v>
                </c:pt>
                <c:pt idx="34">
                  <c:v>2.4944564102564112E-2</c:v>
                </c:pt>
                <c:pt idx="35">
                  <c:v>2.5563839378238348E-2</c:v>
                </c:pt>
                <c:pt idx="36">
                  <c:v>2.647678641410843E-2</c:v>
                </c:pt>
                <c:pt idx="37">
                  <c:v>2.6968770491803282E-2</c:v>
                </c:pt>
                <c:pt idx="38">
                  <c:v>2.8475336863004637E-2</c:v>
                </c:pt>
                <c:pt idx="39">
                  <c:v>2.8676052352551357E-2</c:v>
                </c:pt>
                <c:pt idx="40">
                  <c:v>2.5933618925831209E-2</c:v>
                </c:pt>
                <c:pt idx="41">
                  <c:v>2.5166356147021549E-2</c:v>
                </c:pt>
                <c:pt idx="42">
                  <c:v>2.5865790845518113E-2</c:v>
                </c:pt>
                <c:pt idx="43">
                  <c:v>2.5345106894370646E-2</c:v>
                </c:pt>
                <c:pt idx="44">
                  <c:v>2.7654808718282381E-2</c:v>
                </c:pt>
                <c:pt idx="45">
                  <c:v>2.8005786414108426E-2</c:v>
                </c:pt>
                <c:pt idx="46">
                  <c:v>2.9668404283801873E-2</c:v>
                </c:pt>
                <c:pt idx="47">
                  <c:v>2.9909751009421268E-2</c:v>
                </c:pt>
                <c:pt idx="48">
                  <c:v>2.7954884741322863E-2</c:v>
                </c:pt>
                <c:pt idx="49">
                  <c:v>2.630735218508997E-2</c:v>
                </c:pt>
                <c:pt idx="50">
                  <c:v>2.5695231552162849E-2</c:v>
                </c:pt>
                <c:pt idx="51">
                  <c:v>2.5460063492063492E-2</c:v>
                </c:pt>
                <c:pt idx="52">
                  <c:v>2.4396500622665011E-2</c:v>
                </c:pt>
                <c:pt idx="53">
                  <c:v>2.4971222778473093E-2</c:v>
                </c:pt>
                <c:pt idx="54">
                  <c:v>2.5183222778473097E-2</c:v>
                </c:pt>
                <c:pt idx="55">
                  <c:v>2.4368354679802966E-2</c:v>
                </c:pt>
                <c:pt idx="56">
                  <c:v>2.4229814996926856E-2</c:v>
                </c:pt>
                <c:pt idx="57">
                  <c:v>2.3854812690665035E-2</c:v>
                </c:pt>
                <c:pt idx="58">
                  <c:v>2.4281294516327788E-2</c:v>
                </c:pt>
                <c:pt idx="59">
                  <c:v>2.4778522544780725E-2</c:v>
                </c:pt>
                <c:pt idx="60">
                  <c:v>2.4800987140232704E-2</c:v>
                </c:pt>
                <c:pt idx="61">
                  <c:v>2.6858972534332087E-2</c:v>
                </c:pt>
                <c:pt idx="62">
                  <c:v>2.6623086929330825E-2</c:v>
                </c:pt>
                <c:pt idx="63">
                  <c:v>2.5467509803921561E-2</c:v>
                </c:pt>
                <c:pt idx="64">
                  <c:v>2.4824354205033768E-2</c:v>
                </c:pt>
                <c:pt idx="65">
                  <c:v>2.6831482649842267E-2</c:v>
                </c:pt>
                <c:pt idx="66">
                  <c:v>2.6931139240506316E-2</c:v>
                </c:pt>
                <c:pt idx="67">
                  <c:v>2.822924111182934E-2</c:v>
                </c:pt>
                <c:pt idx="68">
                  <c:v>2.7959779212395099E-2</c:v>
                </c:pt>
                <c:pt idx="69">
                  <c:v>2.8145779212395097E-2</c:v>
                </c:pt>
                <c:pt idx="70">
                  <c:v>2.9275048239895698E-2</c:v>
                </c:pt>
                <c:pt idx="71">
                  <c:v>2.8958808718282374E-2</c:v>
                </c:pt>
                <c:pt idx="72">
                  <c:v>2.9458770491803281E-2</c:v>
                </c:pt>
                <c:pt idx="73">
                  <c:v>2.9043026178010467E-2</c:v>
                </c:pt>
                <c:pt idx="74">
                  <c:v>2.8284483204134361E-2</c:v>
                </c:pt>
                <c:pt idx="75">
                  <c:v>3.0709267201068792E-2</c:v>
                </c:pt>
                <c:pt idx="76">
                  <c:v>3.0184048239895699E-2</c:v>
                </c:pt>
                <c:pt idx="77">
                  <c:v>3.1069473684210522E-2</c:v>
                </c:pt>
                <c:pt idx="78">
                  <c:v>3.2291140760507007E-2</c:v>
                </c:pt>
                <c:pt idx="79">
                  <c:v>3.2054919786096245E-2</c:v>
                </c:pt>
                <c:pt idx="80">
                  <c:v>3.1643599467731216E-2</c:v>
                </c:pt>
                <c:pt idx="81">
                  <c:v>3.166925183211193E-2</c:v>
                </c:pt>
                <c:pt idx="82">
                  <c:v>3.2342167226326393E-2</c:v>
                </c:pt>
                <c:pt idx="83">
                  <c:v>3.2961662593346916E-2</c:v>
                </c:pt>
                <c:pt idx="84">
                  <c:v>3.4462444444444448E-2</c:v>
                </c:pt>
                <c:pt idx="85">
                  <c:v>3.5319227208976151E-2</c:v>
                </c:pt>
                <c:pt idx="86">
                  <c:v>3.6949080459770113E-2</c:v>
                </c:pt>
                <c:pt idx="87">
                  <c:v>3.5686488045007028E-2</c:v>
                </c:pt>
                <c:pt idx="88">
                  <c:v>3.5819861777150915E-2</c:v>
                </c:pt>
                <c:pt idx="89">
                  <c:v>3.6066357850070722E-2</c:v>
                </c:pt>
                <c:pt idx="90">
                  <c:v>3.7181726096333571E-2</c:v>
                </c:pt>
                <c:pt idx="91">
                  <c:v>3.7035508973438623E-2</c:v>
                </c:pt>
                <c:pt idx="92">
                  <c:v>3.6422071225071226E-2</c:v>
                </c:pt>
                <c:pt idx="93">
                  <c:v>3.7341240460763134E-2</c:v>
                </c:pt>
                <c:pt idx="94">
                  <c:v>3.8336460247994163E-2</c:v>
                </c:pt>
                <c:pt idx="95">
                  <c:v>3.8230211944646757E-2</c:v>
                </c:pt>
                <c:pt idx="96">
                  <c:v>3.8274272727272726E-2</c:v>
                </c:pt>
                <c:pt idx="97">
                  <c:v>3.7330237822349566E-2</c:v>
                </c:pt>
                <c:pt idx="98">
                  <c:v>3.7859335260115617E-2</c:v>
                </c:pt>
                <c:pt idx="99">
                  <c:v>3.8688700729927014E-2</c:v>
                </c:pt>
                <c:pt idx="100">
                  <c:v>3.8546316171138517E-2</c:v>
                </c:pt>
                <c:pt idx="101">
                  <c:v>3.6320227208976159E-2</c:v>
                </c:pt>
                <c:pt idx="102">
                  <c:v>3.3858662593346918E-2</c:v>
                </c:pt>
                <c:pt idx="103">
                  <c:v>3.4004824010914057E-2</c:v>
                </c:pt>
                <c:pt idx="104">
                  <c:v>3.4192824010914051E-2</c:v>
                </c:pt>
                <c:pt idx="105">
                  <c:v>3.5288252602359474E-2</c:v>
                </c:pt>
                <c:pt idx="106">
                  <c:v>3.6588529745042495E-2</c:v>
                </c:pt>
                <c:pt idx="107">
                  <c:v>3.3476944632005394E-2</c:v>
                </c:pt>
                <c:pt idx="108">
                  <c:v>3.4630105624142662E-2</c:v>
                </c:pt>
                <c:pt idx="109">
                  <c:v>3.3536751009421273E-2</c:v>
                </c:pt>
                <c:pt idx="110">
                  <c:v>3.2549000663570006E-2</c:v>
                </c:pt>
                <c:pt idx="111">
                  <c:v>3.3516944632005392E-2</c:v>
                </c:pt>
                <c:pt idx="112">
                  <c:v>3.3230751009421265E-2</c:v>
                </c:pt>
                <c:pt idx="113">
                  <c:v>3.3941385665529011E-2</c:v>
                </c:pt>
                <c:pt idx="114">
                  <c:v>3.225666666666667E-2</c:v>
                </c:pt>
                <c:pt idx="115">
                  <c:v>3.1821336863004632E-2</c:v>
                </c:pt>
                <c:pt idx="116">
                  <c:v>3.1440165562913916E-2</c:v>
                </c:pt>
                <c:pt idx="117">
                  <c:v>3.2666383265856948E-2</c:v>
                </c:pt>
                <c:pt idx="118">
                  <c:v>3.0475770491803285E-2</c:v>
                </c:pt>
                <c:pt idx="119">
                  <c:v>3.0164770491803279E-2</c:v>
                </c:pt>
                <c:pt idx="120">
                  <c:v>3.0192223675604972E-2</c:v>
                </c:pt>
                <c:pt idx="121">
                  <c:v>3.0297026178010472E-2</c:v>
                </c:pt>
                <c:pt idx="122">
                  <c:v>3.0543022339027601E-2</c:v>
                </c:pt>
                <c:pt idx="123">
                  <c:v>2.9642257959714098E-2</c:v>
                </c:pt>
                <c:pt idx="124">
                  <c:v>2.9955786414108433E-2</c:v>
                </c:pt>
                <c:pt idx="125">
                  <c:v>2.9955786414108433E-2</c:v>
                </c:pt>
                <c:pt idx="126">
                  <c:v>3.0073048239895699E-2</c:v>
                </c:pt>
                <c:pt idx="127">
                  <c:v>2.9519053040103493E-2</c:v>
                </c:pt>
                <c:pt idx="128">
                  <c:v>2.8499510204081632E-2</c:v>
                </c:pt>
                <c:pt idx="129">
                  <c:v>2.8318790845518117E-2</c:v>
                </c:pt>
                <c:pt idx="130">
                  <c:v>2.7375086929330827E-2</c:v>
                </c:pt>
                <c:pt idx="131">
                  <c:v>2.6843139650872823E-2</c:v>
                </c:pt>
                <c:pt idx="132">
                  <c:v>2.6725054726368165E-2</c:v>
                </c:pt>
                <c:pt idx="133">
                  <c:v>2.7474070351758792E-2</c:v>
                </c:pt>
                <c:pt idx="134">
                  <c:v>2.7314070351758792E-2</c:v>
                </c:pt>
                <c:pt idx="135">
                  <c:v>2.6112395061728397E-2</c:v>
                </c:pt>
                <c:pt idx="136">
                  <c:v>2.6497801242236017E-2</c:v>
                </c:pt>
                <c:pt idx="137">
                  <c:v>2.7666313131313139E-2</c:v>
                </c:pt>
                <c:pt idx="138">
                  <c:v>2.821640152477764E-2</c:v>
                </c:pt>
                <c:pt idx="139">
                  <c:v>2.7419257214554585E-2</c:v>
                </c:pt>
                <c:pt idx="140">
                  <c:v>2.6706246430788332E-2</c:v>
                </c:pt>
                <c:pt idx="141">
                  <c:v>2.7063295950155761E-2</c:v>
                </c:pt>
                <c:pt idx="142">
                  <c:v>2.636552254478073E-2</c:v>
                </c:pt>
                <c:pt idx="143">
                  <c:v>2.8000776649746185E-2</c:v>
                </c:pt>
                <c:pt idx="144">
                  <c:v>2.8349618925831203E-2</c:v>
                </c:pt>
                <c:pt idx="145">
                  <c:v>2.7528972274732208E-2</c:v>
                </c:pt>
                <c:pt idx="146">
                  <c:v>2.7263551225644243E-2</c:v>
                </c:pt>
                <c:pt idx="147">
                  <c:v>2.8337618925831205E-2</c:v>
                </c:pt>
                <c:pt idx="148">
                  <c:v>2.8289763578274757E-2</c:v>
                </c:pt>
                <c:pt idx="149">
                  <c:v>2.8436618925831207E-2</c:v>
                </c:pt>
                <c:pt idx="150">
                  <c:v>2.9457919093851141E-2</c:v>
                </c:pt>
                <c:pt idx="151">
                  <c:v>2.9394241111829339E-2</c:v>
                </c:pt>
                <c:pt idx="152">
                  <c:v>2.9447843060959801E-2</c:v>
                </c:pt>
                <c:pt idx="153">
                  <c:v>3.1488140760507009E-2</c:v>
                </c:pt>
                <c:pt idx="154">
                  <c:v>3.2287883344571812E-2</c:v>
                </c:pt>
                <c:pt idx="155">
                  <c:v>3.2060093959731542E-2</c:v>
                </c:pt>
                <c:pt idx="156">
                  <c:v>3.021122367560497E-2</c:v>
                </c:pt>
                <c:pt idx="157">
                  <c:v>3.0028572080887141E-2</c:v>
                </c:pt>
                <c:pt idx="158">
                  <c:v>3.0524152832674574E-2</c:v>
                </c:pt>
                <c:pt idx="159">
                  <c:v>2.9865572080887144E-2</c:v>
                </c:pt>
                <c:pt idx="160">
                  <c:v>2.9923572080887147E-2</c:v>
                </c:pt>
                <c:pt idx="161">
                  <c:v>2.8531618925831205E-2</c:v>
                </c:pt>
                <c:pt idx="162">
                  <c:v>2.8417267515923571E-2</c:v>
                </c:pt>
                <c:pt idx="163">
                  <c:v>2.8538960408684547E-2</c:v>
                </c:pt>
                <c:pt idx="164">
                  <c:v>2.9392053040103491E-2</c:v>
                </c:pt>
                <c:pt idx="165">
                  <c:v>2.7885106894370647E-2</c:v>
                </c:pt>
                <c:pt idx="166">
                  <c:v>2.7813222292590249E-2</c:v>
                </c:pt>
                <c:pt idx="167">
                  <c:v>2.7164222778473093E-2</c:v>
                </c:pt>
                <c:pt idx="168">
                  <c:v>2.7684482649842267E-2</c:v>
                </c:pt>
                <c:pt idx="169">
                  <c:v>2.7789482649842268E-2</c:v>
                </c:pt>
                <c:pt idx="170">
                  <c:v>2.720922277847309E-2</c:v>
                </c:pt>
                <c:pt idx="171">
                  <c:v>2.7103961898813235E-2</c:v>
                </c:pt>
                <c:pt idx="172">
                  <c:v>2.7189222778473097E-2</c:v>
                </c:pt>
                <c:pt idx="173">
                  <c:v>3.8900442379182158E-2</c:v>
                </c:pt>
                <c:pt idx="174">
                  <c:v>3.8183702503681888E-2</c:v>
                </c:pt>
                <c:pt idx="175">
                  <c:v>3.790943906020558E-2</c:v>
                </c:pt>
                <c:pt idx="176">
                  <c:v>3.7421460247994164E-2</c:v>
                </c:pt>
                <c:pt idx="177">
                  <c:v>3.7686442166910687E-2</c:v>
                </c:pt>
                <c:pt idx="178">
                  <c:v>3.9157215510812818E-2</c:v>
                </c:pt>
                <c:pt idx="179">
                  <c:v>3.9339865671641785E-2</c:v>
                </c:pt>
                <c:pt idx="180">
                  <c:v>4.0280969924812025E-2</c:v>
                </c:pt>
                <c:pt idx="181">
                  <c:v>4.1354011372251705E-2</c:v>
                </c:pt>
                <c:pt idx="182">
                  <c:v>4.1707575757575763E-2</c:v>
                </c:pt>
                <c:pt idx="183">
                  <c:v>4.3364294072363356E-2</c:v>
                </c:pt>
                <c:pt idx="184">
                  <c:v>4.1699011372251703E-2</c:v>
                </c:pt>
                <c:pt idx="185">
                  <c:v>4.3427602465331269E-2</c:v>
                </c:pt>
                <c:pt idx="186">
                  <c:v>4.276235249042145E-2</c:v>
                </c:pt>
                <c:pt idx="187">
                  <c:v>4.1523698113207545E-2</c:v>
                </c:pt>
                <c:pt idx="188">
                  <c:v>4.1932575757575759E-2</c:v>
                </c:pt>
                <c:pt idx="189">
                  <c:v>4.2775194041252865E-2</c:v>
                </c:pt>
                <c:pt idx="190">
                  <c:v>4.4022602465331274E-2</c:v>
                </c:pt>
                <c:pt idx="191">
                  <c:v>4.23970113722517E-2</c:v>
                </c:pt>
                <c:pt idx="192">
                  <c:v>4.1076315632011973E-2</c:v>
                </c:pt>
                <c:pt idx="193">
                  <c:v>4.125275468867217E-2</c:v>
                </c:pt>
                <c:pt idx="194">
                  <c:v>4.1914950263752832E-2</c:v>
                </c:pt>
                <c:pt idx="195">
                  <c:v>4.1885204819277114E-2</c:v>
                </c:pt>
                <c:pt idx="196">
                  <c:v>4.3990333849728891E-2</c:v>
                </c:pt>
                <c:pt idx="197">
                  <c:v>4.3891333849728889E-2</c:v>
                </c:pt>
                <c:pt idx="198">
                  <c:v>4.3859333849728892E-2</c:v>
                </c:pt>
                <c:pt idx="199">
                  <c:v>4.4313012490241999E-2</c:v>
                </c:pt>
                <c:pt idx="200">
                  <c:v>4.5391935635792781E-2</c:v>
                </c:pt>
                <c:pt idx="201">
                  <c:v>4.396833384972889E-2</c:v>
                </c:pt>
                <c:pt idx="202">
                  <c:v>4.4256120124804996E-2</c:v>
                </c:pt>
                <c:pt idx="203">
                  <c:v>4.2895915514592944E-2</c:v>
                </c:pt>
                <c:pt idx="204">
                  <c:v>4.3390380804953568E-2</c:v>
                </c:pt>
                <c:pt idx="205">
                  <c:v>4.3228493827160486E-2</c:v>
                </c:pt>
                <c:pt idx="206">
                  <c:v>4.287529407236336E-2</c:v>
                </c:pt>
                <c:pt idx="207">
                  <c:v>4.3366333849728891E-2</c:v>
                </c:pt>
                <c:pt idx="208">
                  <c:v>4.3538751552795026E-2</c:v>
                </c:pt>
                <c:pt idx="209">
                  <c:v>4.4863353312302831E-2</c:v>
                </c:pt>
                <c:pt idx="210">
                  <c:v>4.7033250201775623E-2</c:v>
                </c:pt>
                <c:pt idx="211">
                  <c:v>4.7057250201775619E-2</c:v>
                </c:pt>
                <c:pt idx="212">
                  <c:v>4.7719659919028337E-2</c:v>
                </c:pt>
                <c:pt idx="213">
                  <c:v>4.8379653061224485E-2</c:v>
                </c:pt>
                <c:pt idx="214">
                  <c:v>4.7197522928399037E-2</c:v>
                </c:pt>
                <c:pt idx="215">
                  <c:v>4.5823563737133803E-2</c:v>
                </c:pt>
                <c:pt idx="216">
                  <c:v>4.584738339920949E-2</c:v>
                </c:pt>
                <c:pt idx="217">
                  <c:v>4.5981563737133802E-2</c:v>
                </c:pt>
                <c:pt idx="218">
                  <c:v>4.7128285140562248E-2</c:v>
                </c:pt>
                <c:pt idx="219">
                  <c:v>4.5966598263614843E-2</c:v>
                </c:pt>
                <c:pt idx="220">
                  <c:v>4.8066444264943456E-2</c:v>
                </c:pt>
                <c:pt idx="221">
                  <c:v>4.8488277147487845E-2</c:v>
                </c:pt>
                <c:pt idx="222">
                  <c:v>4.8247161290322582E-2</c:v>
                </c:pt>
                <c:pt idx="223">
                  <c:v>4.7179274900398402E-2</c:v>
                </c:pt>
                <c:pt idx="224">
                  <c:v>4.7026834394904453E-2</c:v>
                </c:pt>
                <c:pt idx="225">
                  <c:v>4.8614965012205059E-2</c:v>
                </c:pt>
                <c:pt idx="226">
                  <c:v>4.7925444264943454E-2</c:v>
                </c:pt>
                <c:pt idx="227">
                  <c:v>4.791744426494346E-2</c:v>
                </c:pt>
                <c:pt idx="228">
                  <c:v>4.7590522928399034E-2</c:v>
                </c:pt>
                <c:pt idx="229">
                  <c:v>4.8490813008130081E-2</c:v>
                </c:pt>
                <c:pt idx="230">
                  <c:v>4.974825082508251E-2</c:v>
                </c:pt>
                <c:pt idx="231">
                  <c:v>4.9342806239737268E-2</c:v>
                </c:pt>
                <c:pt idx="232">
                  <c:v>4.9884628099173559E-2</c:v>
                </c:pt>
                <c:pt idx="233">
                  <c:v>5.0362519534497094E-2</c:v>
                </c:pt>
                <c:pt idx="234">
                  <c:v>5.0292478405315616E-2</c:v>
                </c:pt>
                <c:pt idx="235">
                  <c:v>5.071745409015025E-2</c:v>
                </c:pt>
                <c:pt idx="236">
                  <c:v>5.0627188805346696E-2</c:v>
                </c:pt>
                <c:pt idx="237">
                  <c:v>4.9723628099173557E-2</c:v>
                </c:pt>
                <c:pt idx="238">
                  <c:v>5.0611454090150249E-2</c:v>
                </c:pt>
                <c:pt idx="239">
                  <c:v>4.987945695364239E-2</c:v>
                </c:pt>
                <c:pt idx="240">
                  <c:v>4.8599346405228762E-2</c:v>
                </c:pt>
                <c:pt idx="241">
                  <c:v>4.826606851549755E-2</c:v>
                </c:pt>
                <c:pt idx="242">
                  <c:v>4.8021068515497554E-2</c:v>
                </c:pt>
                <c:pt idx="243">
                  <c:v>4.7752444264943461E-2</c:v>
                </c:pt>
                <c:pt idx="244">
                  <c:v>4.8409768480909825E-2</c:v>
                </c:pt>
                <c:pt idx="245">
                  <c:v>4.982104142502071E-2</c:v>
                </c:pt>
                <c:pt idx="246">
                  <c:v>4.9539628099173554E-2</c:v>
                </c:pt>
                <c:pt idx="247">
                  <c:v>5.0140188805346694E-2</c:v>
                </c:pt>
                <c:pt idx="248">
                  <c:v>5.0496056255247695E-2</c:v>
                </c:pt>
                <c:pt idx="249">
                  <c:v>5.0833084175084163E-2</c:v>
                </c:pt>
                <c:pt idx="250">
                  <c:v>5.103836886632826E-2</c:v>
                </c:pt>
                <c:pt idx="251">
                  <c:v>5.0597084175084163E-2</c:v>
                </c:pt>
                <c:pt idx="252">
                  <c:v>5.0882642069550475E-2</c:v>
                </c:pt>
                <c:pt idx="253">
                  <c:v>5.0900368866328254E-2</c:v>
                </c:pt>
                <c:pt idx="254">
                  <c:v>5.2179199315654408E-2</c:v>
                </c:pt>
                <c:pt idx="255">
                  <c:v>5.3914587412587422E-2</c:v>
                </c:pt>
                <c:pt idx="256">
                  <c:v>5.3021112651646454E-2</c:v>
                </c:pt>
                <c:pt idx="257">
                  <c:v>5.331703490401396E-2</c:v>
                </c:pt>
                <c:pt idx="258">
                  <c:v>5.3432244541484722E-2</c:v>
                </c:pt>
                <c:pt idx="259">
                  <c:v>5.3714418930762495E-2</c:v>
                </c:pt>
                <c:pt idx="260">
                  <c:v>5.2654112651646448E-2</c:v>
                </c:pt>
                <c:pt idx="261">
                  <c:v>5.3806418930762497E-2</c:v>
                </c:pt>
                <c:pt idx="262">
                  <c:v>5.390931255487269E-2</c:v>
                </c:pt>
                <c:pt idx="263">
                  <c:v>5.3145013937282222E-2</c:v>
                </c:pt>
                <c:pt idx="264">
                  <c:v>4.9240835696413673E-2</c:v>
                </c:pt>
                <c:pt idx="265">
                  <c:v>4.8445478405315615E-2</c:v>
                </c:pt>
                <c:pt idx="266">
                  <c:v>4.8828188805346694E-2</c:v>
                </c:pt>
                <c:pt idx="267">
                  <c:v>4.8354946711074112E-2</c:v>
                </c:pt>
                <c:pt idx="268">
                  <c:v>4.919961344537814E-2</c:v>
                </c:pt>
                <c:pt idx="269">
                  <c:v>4.7917835696413669E-2</c:v>
                </c:pt>
                <c:pt idx="270">
                  <c:v>4.9826199315654407E-2</c:v>
                </c:pt>
                <c:pt idx="271">
                  <c:v>5.1214423509075194E-2</c:v>
                </c:pt>
                <c:pt idx="272">
                  <c:v>5.0818522785898532E-2</c:v>
                </c:pt>
                <c:pt idx="273">
                  <c:v>5.2779747581354446E-2</c:v>
                </c:pt>
                <c:pt idx="274">
                  <c:v>5.2875462214411237E-2</c:v>
                </c:pt>
                <c:pt idx="275">
                  <c:v>5.2227958151700088E-2</c:v>
                </c:pt>
                <c:pt idx="276">
                  <c:v>5.2736587412587424E-2</c:v>
                </c:pt>
                <c:pt idx="277">
                  <c:v>5.3973329796640129E-2</c:v>
                </c:pt>
                <c:pt idx="278">
                  <c:v>5.1238293310463118E-2</c:v>
                </c:pt>
                <c:pt idx="279">
                  <c:v>4.9670998315080032E-2</c:v>
                </c:pt>
                <c:pt idx="280">
                  <c:v>5.0292382978723404E-2</c:v>
                </c:pt>
                <c:pt idx="281">
                  <c:v>4.8342946711074107E-2</c:v>
                </c:pt>
                <c:pt idx="282">
                  <c:v>4.8089519534497097E-2</c:v>
                </c:pt>
                <c:pt idx="283">
                  <c:v>4.8902617449664433E-2</c:v>
                </c:pt>
                <c:pt idx="284">
                  <c:v>4.9015296730930427E-2</c:v>
                </c:pt>
                <c:pt idx="285">
                  <c:v>4.944508417508417E-2</c:v>
                </c:pt>
                <c:pt idx="286">
                  <c:v>4.9201289318755261E-2</c:v>
                </c:pt>
                <c:pt idx="287">
                  <c:v>4.8927056255247695E-2</c:v>
                </c:pt>
                <c:pt idx="288">
                  <c:v>4.7522985938792395E-2</c:v>
                </c:pt>
                <c:pt idx="289">
                  <c:v>4.7500041425020713E-2</c:v>
                </c:pt>
                <c:pt idx="290">
                  <c:v>4.721525082508251E-2</c:v>
                </c:pt>
                <c:pt idx="291">
                  <c:v>4.8088188805346696E-2</c:v>
                </c:pt>
                <c:pt idx="292">
                  <c:v>4.8274093802345062E-2</c:v>
                </c:pt>
                <c:pt idx="293">
                  <c:v>4.8716185654008433E-2</c:v>
                </c:pt>
                <c:pt idx="294">
                  <c:v>5.0257522785898533E-2</c:v>
                </c:pt>
                <c:pt idx="295">
                  <c:v>5.0762423509075186E-2</c:v>
                </c:pt>
                <c:pt idx="296">
                  <c:v>5.0633276962899057E-2</c:v>
                </c:pt>
                <c:pt idx="297">
                  <c:v>4.9950802913453295E-2</c:v>
                </c:pt>
                <c:pt idx="298">
                  <c:v>4.8120289318755262E-2</c:v>
                </c:pt>
                <c:pt idx="299">
                  <c:v>4.7900093802345063E-2</c:v>
                </c:pt>
                <c:pt idx="300">
                  <c:v>4.8091056255247691E-2</c:v>
                </c:pt>
                <c:pt idx="301">
                  <c:v>4.8546032040472177E-2</c:v>
                </c:pt>
                <c:pt idx="302">
                  <c:v>4.8815459459459455E-2</c:v>
                </c:pt>
                <c:pt idx="303">
                  <c:v>5.044951979345956E-2</c:v>
                </c:pt>
                <c:pt idx="304">
                  <c:v>5.0612896551724143E-2</c:v>
                </c:pt>
                <c:pt idx="305">
                  <c:v>5.0178293310463119E-2</c:v>
                </c:pt>
                <c:pt idx="306">
                  <c:v>5.1866244541484724E-2</c:v>
                </c:pt>
                <c:pt idx="307">
                  <c:v>5.152497306689835E-2</c:v>
                </c:pt>
                <c:pt idx="308">
                  <c:v>5.2749169014084517E-2</c:v>
                </c:pt>
                <c:pt idx="309">
                  <c:v>5.3598144631765751E-2</c:v>
                </c:pt>
                <c:pt idx="310">
                  <c:v>5.3799946714031974E-2</c:v>
                </c:pt>
                <c:pt idx="311">
                  <c:v>5.4095066012488847E-2</c:v>
                </c:pt>
                <c:pt idx="312">
                  <c:v>5.2823169014084514E-2</c:v>
                </c:pt>
                <c:pt idx="313">
                  <c:v>5.329548226950355E-2</c:v>
                </c:pt>
                <c:pt idx="314">
                  <c:v>5.26777268722467E-2</c:v>
                </c:pt>
                <c:pt idx="315">
                  <c:v>5.3220144631765748E-2</c:v>
                </c:pt>
                <c:pt idx="316">
                  <c:v>5.4196606822262121E-2</c:v>
                </c:pt>
                <c:pt idx="317">
                  <c:v>5.5209101633393827E-2</c:v>
                </c:pt>
                <c:pt idx="318">
                  <c:v>5.5929875912408757E-2</c:v>
                </c:pt>
                <c:pt idx="319">
                  <c:v>5.492070758122744E-2</c:v>
                </c:pt>
                <c:pt idx="320">
                  <c:v>5.6178091575091571E-2</c:v>
                </c:pt>
                <c:pt idx="321">
                  <c:v>5.5081710144927548E-2</c:v>
                </c:pt>
                <c:pt idx="322">
                  <c:v>5.186706386701663E-2</c:v>
                </c:pt>
                <c:pt idx="323">
                  <c:v>5.2062418930762494E-2</c:v>
                </c:pt>
                <c:pt idx="324">
                  <c:v>5.0221652920962201E-2</c:v>
                </c:pt>
                <c:pt idx="325">
                  <c:v>4.9327013605442172E-2</c:v>
                </c:pt>
                <c:pt idx="326">
                  <c:v>4.9812085470085476E-2</c:v>
                </c:pt>
                <c:pt idx="327">
                  <c:v>4.9440382978723399E-2</c:v>
                </c:pt>
                <c:pt idx="328">
                  <c:v>5.0409519793459562E-2</c:v>
                </c:pt>
                <c:pt idx="329">
                  <c:v>4.6186213114754106E-2</c:v>
                </c:pt>
                <c:pt idx="330">
                  <c:v>4.5752068515497554E-2</c:v>
                </c:pt>
                <c:pt idx="331">
                  <c:v>4.5656592502037491E-2</c:v>
                </c:pt>
                <c:pt idx="332">
                  <c:v>4.5491224755700332E-2</c:v>
                </c:pt>
                <c:pt idx="333">
                  <c:v>4.4820148867313926E-2</c:v>
                </c:pt>
                <c:pt idx="334">
                  <c:v>4.5306965012205054E-2</c:v>
                </c:pt>
                <c:pt idx="335">
                  <c:v>4.5028277147487847E-2</c:v>
                </c:pt>
                <c:pt idx="336">
                  <c:v>4.2909353312302834E-2</c:v>
                </c:pt>
                <c:pt idx="337">
                  <c:v>4.2629595443833462E-2</c:v>
                </c:pt>
                <c:pt idx="338">
                  <c:v>4.3185941548183254E-2</c:v>
                </c:pt>
                <c:pt idx="339">
                  <c:v>4.2069011673151753E-2</c:v>
                </c:pt>
                <c:pt idx="340">
                  <c:v>4.0773094108645748E-2</c:v>
                </c:pt>
                <c:pt idx="341">
                  <c:v>3.9409698113207547E-2</c:v>
                </c:pt>
                <c:pt idx="342">
                  <c:v>3.9166480090157774E-2</c:v>
                </c:pt>
                <c:pt idx="343">
                  <c:v>3.9471781297134231E-2</c:v>
                </c:pt>
                <c:pt idx="344">
                  <c:v>3.966478129713423E-2</c:v>
                </c:pt>
                <c:pt idx="345">
                  <c:v>3.9351204819277112E-2</c:v>
                </c:pt>
                <c:pt idx="346">
                  <c:v>4.0220512195121953E-2</c:v>
                </c:pt>
                <c:pt idx="347">
                  <c:v>3.7344571533382248E-2</c:v>
                </c:pt>
                <c:pt idx="348">
                  <c:v>3.6878297376093286E-2</c:v>
                </c:pt>
                <c:pt idx="349">
                  <c:v>3.7320571533382252E-2</c:v>
                </c:pt>
                <c:pt idx="350">
                  <c:v>3.8088074074074073E-2</c:v>
                </c:pt>
                <c:pt idx="351">
                  <c:v>3.6999211944646754E-2</c:v>
                </c:pt>
                <c:pt idx="352">
                  <c:v>3.6668296162201297E-2</c:v>
                </c:pt>
                <c:pt idx="353">
                  <c:v>3.707520378457059E-2</c:v>
                </c:pt>
                <c:pt idx="354">
                  <c:v>3.6834316171138519E-2</c:v>
                </c:pt>
                <c:pt idx="355">
                  <c:v>3.739044216691069E-2</c:v>
                </c:pt>
                <c:pt idx="356">
                  <c:v>3.7692411764705884E-2</c:v>
                </c:pt>
                <c:pt idx="357">
                  <c:v>3.5233837491090526E-2</c:v>
                </c:pt>
                <c:pt idx="358">
                  <c:v>3.4505468926553672E-2</c:v>
                </c:pt>
                <c:pt idx="359">
                  <c:v>3.4270488045007028E-2</c:v>
                </c:pt>
                <c:pt idx="360">
                  <c:v>3.4318976776917656E-2</c:v>
                </c:pt>
                <c:pt idx="361">
                  <c:v>3.2913987594762238E-2</c:v>
                </c:pt>
                <c:pt idx="362">
                  <c:v>3.2712522336769752E-2</c:v>
                </c:pt>
                <c:pt idx="363">
                  <c:v>3.2256325835037493E-2</c:v>
                </c:pt>
                <c:pt idx="364">
                  <c:v>3.2105210884353745E-2</c:v>
                </c:pt>
                <c:pt idx="365">
                  <c:v>3.2518269678302528E-2</c:v>
                </c:pt>
                <c:pt idx="366">
                  <c:v>3.2307325835037495E-2</c:v>
                </c:pt>
                <c:pt idx="367">
                  <c:v>3.3084112491373358E-2</c:v>
                </c:pt>
                <c:pt idx="368">
                  <c:v>3.4392488045007025E-2</c:v>
                </c:pt>
                <c:pt idx="369">
                  <c:v>3.4249201956673643E-2</c:v>
                </c:pt>
                <c:pt idx="370">
                  <c:v>3.6735900144717795E-2</c:v>
                </c:pt>
                <c:pt idx="371">
                  <c:v>3.701927272727272E-2</c:v>
                </c:pt>
                <c:pt idx="372">
                  <c:v>3.6695316171138519E-2</c:v>
                </c:pt>
                <c:pt idx="373">
                  <c:v>3.7635517292126559E-2</c:v>
                </c:pt>
                <c:pt idx="374">
                  <c:v>3.6876203784570592E-2</c:v>
                </c:pt>
                <c:pt idx="375">
                  <c:v>3.4714378091872798E-2</c:v>
                </c:pt>
                <c:pt idx="376">
                  <c:v>3.4893408351026188E-2</c:v>
                </c:pt>
                <c:pt idx="377">
                  <c:v>3.8398976261127593E-2</c:v>
                </c:pt>
                <c:pt idx="378">
                  <c:v>3.6234240460763137E-2</c:v>
                </c:pt>
                <c:pt idx="379">
                  <c:v>3.5423071225071226E-2</c:v>
                </c:pt>
                <c:pt idx="380">
                  <c:v>3.6285053352559486E-2</c:v>
                </c:pt>
                <c:pt idx="381">
                  <c:v>3.6595296162201293E-2</c:v>
                </c:pt>
                <c:pt idx="382">
                  <c:v>3.7003211944646758E-2</c:v>
                </c:pt>
                <c:pt idx="383">
                  <c:v>3.8012830007390988E-2</c:v>
                </c:pt>
                <c:pt idx="384">
                  <c:v>3.8840415545590423E-2</c:v>
                </c:pt>
                <c:pt idx="385">
                  <c:v>3.8596648286140088E-2</c:v>
                </c:pt>
                <c:pt idx="386">
                  <c:v>3.843044237918216E-2</c:v>
                </c:pt>
                <c:pt idx="387">
                  <c:v>3.9500698113207541E-2</c:v>
                </c:pt>
                <c:pt idx="388">
                  <c:v>3.8872315632011968E-2</c:v>
                </c:pt>
                <c:pt idx="389">
                  <c:v>3.6636900144717793E-2</c:v>
                </c:pt>
                <c:pt idx="390">
                  <c:v>3.6383166064981945E-2</c:v>
                </c:pt>
                <c:pt idx="391">
                  <c:v>3.6334072150072158E-2</c:v>
                </c:pt>
                <c:pt idx="392">
                  <c:v>3.6484335260115616E-2</c:v>
                </c:pt>
                <c:pt idx="393">
                  <c:v>3.7650571533382249E-2</c:v>
                </c:pt>
                <c:pt idx="394">
                  <c:v>3.7488415204678355E-2</c:v>
                </c:pt>
                <c:pt idx="395">
                  <c:v>4.0080789871504159E-2</c:v>
                </c:pt>
                <c:pt idx="396">
                  <c:v>4.0308227100681292E-2</c:v>
                </c:pt>
                <c:pt idx="397">
                  <c:v>4.0397227100681291E-2</c:v>
                </c:pt>
                <c:pt idx="398">
                  <c:v>4.0824144267274112E-2</c:v>
                </c:pt>
                <c:pt idx="399">
                  <c:v>4.0982841945288749E-2</c:v>
                </c:pt>
                <c:pt idx="400">
                  <c:v>4.1430877862595424E-2</c:v>
                </c:pt>
                <c:pt idx="401">
                  <c:v>4.1110011372251704E-2</c:v>
                </c:pt>
                <c:pt idx="402">
                  <c:v>4.1306144267274109E-2</c:v>
                </c:pt>
                <c:pt idx="403">
                  <c:v>4.1456462300076158E-2</c:v>
                </c:pt>
                <c:pt idx="404">
                  <c:v>4.2032116564417181E-2</c:v>
                </c:pt>
                <c:pt idx="405">
                  <c:v>4.3054333849728892E-2</c:v>
                </c:pt>
                <c:pt idx="406">
                  <c:v>4.2740970836531091E-2</c:v>
                </c:pt>
                <c:pt idx="407">
                  <c:v>4.2673915514592937E-2</c:v>
                </c:pt>
                <c:pt idx="408">
                  <c:v>4.2138678407350687E-2</c:v>
                </c:pt>
                <c:pt idx="409">
                  <c:v>4.0012648286140089E-2</c:v>
                </c:pt>
                <c:pt idx="410">
                  <c:v>3.9759865671641782E-2</c:v>
                </c:pt>
                <c:pt idx="411">
                  <c:v>4.2472002313030062E-2</c:v>
                </c:pt>
                <c:pt idx="412">
                  <c:v>4.1144965204235995E-2</c:v>
                </c:pt>
                <c:pt idx="413">
                  <c:v>4.219709410864575E-2</c:v>
                </c:pt>
                <c:pt idx="414">
                  <c:v>4.2847493827160493E-2</c:v>
                </c:pt>
                <c:pt idx="415">
                  <c:v>4.9006519534497091E-2</c:v>
                </c:pt>
                <c:pt idx="416">
                  <c:v>4.7621060556464805E-2</c:v>
                </c:pt>
                <c:pt idx="417">
                  <c:v>4.6356250201775619E-2</c:v>
                </c:pt>
                <c:pt idx="418">
                  <c:v>4.6319177276390011E-2</c:v>
                </c:pt>
                <c:pt idx="419">
                  <c:v>4.5847461908580592E-2</c:v>
                </c:pt>
                <c:pt idx="420">
                  <c:v>4.6328161290322578E-2</c:v>
                </c:pt>
                <c:pt idx="421">
                  <c:v>4.6044821829855538E-2</c:v>
                </c:pt>
                <c:pt idx="422">
                  <c:v>4.6342177276390013E-2</c:v>
                </c:pt>
                <c:pt idx="423">
                  <c:v>4.7518148814390843E-2</c:v>
                </c:pt>
                <c:pt idx="424">
                  <c:v>4.7281592502037492E-2</c:v>
                </c:pt>
                <c:pt idx="425">
                  <c:v>4.5845051240992793E-2</c:v>
                </c:pt>
                <c:pt idx="426">
                  <c:v>4.4589206461780932E-2</c:v>
                </c:pt>
                <c:pt idx="427">
                  <c:v>4.4178372549019608E-2</c:v>
                </c:pt>
                <c:pt idx="428">
                  <c:v>4.3994261345852902E-2</c:v>
                </c:pt>
                <c:pt idx="429">
                  <c:v>4.4339935635792783E-2</c:v>
                </c:pt>
                <c:pt idx="430">
                  <c:v>4.5424494828957836E-2</c:v>
                </c:pt>
                <c:pt idx="431">
                  <c:v>4.4932924050632907E-2</c:v>
                </c:pt>
                <c:pt idx="432">
                  <c:v>4.4885383399209486E-2</c:v>
                </c:pt>
                <c:pt idx="433">
                  <c:v>4.3615011673151752E-2</c:v>
                </c:pt>
                <c:pt idx="434">
                  <c:v>4.3602322681215895E-2</c:v>
                </c:pt>
                <c:pt idx="435">
                  <c:v>4.3784999999999998E-2</c:v>
                </c:pt>
                <c:pt idx="436">
                  <c:v>4.4652383399209489E-2</c:v>
                </c:pt>
                <c:pt idx="437">
                  <c:v>4.47613026941363E-2</c:v>
                </c:pt>
                <c:pt idx="438">
                  <c:v>4.5782852090032154E-2</c:v>
                </c:pt>
                <c:pt idx="439">
                  <c:v>4.5965177276390011E-2</c:v>
                </c:pt>
                <c:pt idx="440">
                  <c:v>4.6981653061224482E-2</c:v>
                </c:pt>
                <c:pt idx="441">
                  <c:v>4.8372675540765402E-2</c:v>
                </c:pt>
                <c:pt idx="442">
                  <c:v>5.1467519793459565E-2</c:v>
                </c:pt>
                <c:pt idx="443">
                  <c:v>5.0781085470085474E-2</c:v>
                </c:pt>
                <c:pt idx="444">
                  <c:v>5.1199522785898538E-2</c:v>
                </c:pt>
                <c:pt idx="445">
                  <c:v>5.0579096498719049E-2</c:v>
                </c:pt>
                <c:pt idx="446">
                  <c:v>5.0839785837651121E-2</c:v>
                </c:pt>
                <c:pt idx="447">
                  <c:v>5.3155325518485126E-2</c:v>
                </c:pt>
                <c:pt idx="448">
                  <c:v>5.4238707581227445E-2</c:v>
                </c:pt>
                <c:pt idx="449">
                  <c:v>6.0433015429122473E-2</c:v>
                </c:pt>
                <c:pt idx="450">
                  <c:v>6.0712798839458425E-2</c:v>
                </c:pt>
                <c:pt idx="451">
                  <c:v>6.1118357487922707E-2</c:v>
                </c:pt>
                <c:pt idx="452">
                  <c:v>6.1668224806201544E-2</c:v>
                </c:pt>
                <c:pt idx="453">
                  <c:v>5.9932034220532324E-2</c:v>
                </c:pt>
                <c:pt idx="454">
                  <c:v>5.5416831368993655E-2</c:v>
                </c:pt>
                <c:pt idx="455">
                  <c:v>5.5091236675700088E-2</c:v>
                </c:pt>
                <c:pt idx="456">
                  <c:v>5.8068681605975711E-2</c:v>
                </c:pt>
                <c:pt idx="457">
                  <c:v>5.7490592592592586E-2</c:v>
                </c:pt>
                <c:pt idx="458">
                  <c:v>5.7294441774491688E-2</c:v>
                </c:pt>
                <c:pt idx="459">
                  <c:v>5.9970478591817325E-2</c:v>
                </c:pt>
                <c:pt idx="460">
                  <c:v>6.0036095238095236E-2</c:v>
                </c:pt>
                <c:pt idx="461">
                  <c:v>5.6876405931417989E-2</c:v>
                </c:pt>
                <c:pt idx="462">
                  <c:v>5.2671959255978749E-2</c:v>
                </c:pt>
                <c:pt idx="463">
                  <c:v>5.4578710144927552E-2</c:v>
                </c:pt>
                <c:pt idx="464">
                  <c:v>5.3183714285714292E-2</c:v>
                </c:pt>
                <c:pt idx="465">
                  <c:v>5.2698888888888892E-2</c:v>
                </c:pt>
                <c:pt idx="466">
                  <c:v>5.3644236675700091E-2</c:v>
                </c:pt>
                <c:pt idx="467">
                  <c:v>5.4924364554637277E-2</c:v>
                </c:pt>
                <c:pt idx="468">
                  <c:v>5.711095856873824E-2</c:v>
                </c:pt>
                <c:pt idx="469">
                  <c:v>5.6231958801498137E-2</c:v>
                </c:pt>
                <c:pt idx="470">
                  <c:v>5.3389810737033659E-2</c:v>
                </c:pt>
                <c:pt idx="471">
                  <c:v>5.4213898617511525E-2</c:v>
                </c:pt>
                <c:pt idx="472">
                  <c:v>5.5490592592592591E-2</c:v>
                </c:pt>
                <c:pt idx="473">
                  <c:v>5.604464492078285E-2</c:v>
                </c:pt>
                <c:pt idx="474">
                  <c:v>5.8010095238095236E-2</c:v>
                </c:pt>
                <c:pt idx="475">
                  <c:v>5.7380379375591296E-2</c:v>
                </c:pt>
                <c:pt idx="476">
                  <c:v>5.7303958412098302E-2</c:v>
                </c:pt>
                <c:pt idx="477">
                  <c:v>5.2312504915102774E-2</c:v>
                </c:pt>
                <c:pt idx="478">
                  <c:v>5.225171428571429E-2</c:v>
                </c:pt>
                <c:pt idx="479">
                  <c:v>5.1001726872246703E-2</c:v>
                </c:pt>
                <c:pt idx="480">
                  <c:v>5.0412674255691771E-2</c:v>
                </c:pt>
                <c:pt idx="481">
                  <c:v>5.0325169014084514E-2</c:v>
                </c:pt>
                <c:pt idx="482">
                  <c:v>4.9728421516754849E-2</c:v>
                </c:pt>
                <c:pt idx="483">
                  <c:v>4.9466462214411241E-2</c:v>
                </c:pt>
                <c:pt idx="484">
                  <c:v>4.6811232081911257E-2</c:v>
                </c:pt>
                <c:pt idx="485">
                  <c:v>4.5854382978723407E-2</c:v>
                </c:pt>
                <c:pt idx="486">
                  <c:v>4.5954085470085469E-2</c:v>
                </c:pt>
                <c:pt idx="487">
                  <c:v>4.6978086580086578E-2</c:v>
                </c:pt>
                <c:pt idx="488">
                  <c:v>4.778295815170009E-2</c:v>
                </c:pt>
                <c:pt idx="489">
                  <c:v>4.6103896551724144E-2</c:v>
                </c:pt>
                <c:pt idx="490">
                  <c:v>4.6075521739130432E-2</c:v>
                </c:pt>
                <c:pt idx="491">
                  <c:v>4.6726013937282221E-2</c:v>
                </c:pt>
                <c:pt idx="492">
                  <c:v>4.6958034904013964E-2</c:v>
                </c:pt>
                <c:pt idx="493">
                  <c:v>4.7957462214411238E-2</c:v>
                </c:pt>
                <c:pt idx="494">
                  <c:v>4.6503519793459562E-2</c:v>
                </c:pt>
                <c:pt idx="495">
                  <c:v>4.6256652920962205E-2</c:v>
                </c:pt>
                <c:pt idx="496">
                  <c:v>4.6133785837651119E-2</c:v>
                </c:pt>
                <c:pt idx="497">
                  <c:v>4.6430268863833474E-2</c:v>
                </c:pt>
                <c:pt idx="498">
                  <c:v>4.6526973066898347E-2</c:v>
                </c:pt>
                <c:pt idx="499">
                  <c:v>4.6149190311418682E-2</c:v>
                </c:pt>
                <c:pt idx="500">
                  <c:v>4.4847491901108268E-2</c:v>
                </c:pt>
                <c:pt idx="501">
                  <c:v>4.4847096498719048E-2</c:v>
                </c:pt>
                <c:pt idx="502">
                  <c:v>4.5805785837651124E-2</c:v>
                </c:pt>
                <c:pt idx="503">
                  <c:v>4.530829331046312E-2</c:v>
                </c:pt>
                <c:pt idx="504">
                  <c:v>4.2300041425020717E-2</c:v>
                </c:pt>
                <c:pt idx="505">
                  <c:v>4.1049346405228754E-2</c:v>
                </c:pt>
                <c:pt idx="506">
                  <c:v>4.0092224755700331E-2</c:v>
                </c:pt>
                <c:pt idx="507">
                  <c:v>3.928917727639001E-2</c:v>
                </c:pt>
                <c:pt idx="508">
                  <c:v>3.976283116883117E-2</c:v>
                </c:pt>
                <c:pt idx="509">
                  <c:v>4.0365068515497551E-2</c:v>
                </c:pt>
                <c:pt idx="510">
                  <c:v>4.2542946711074107E-2</c:v>
                </c:pt>
                <c:pt idx="511">
                  <c:v>4.2623519534497091E-2</c:v>
                </c:pt>
                <c:pt idx="512">
                  <c:v>4.0680444264943459E-2</c:v>
                </c:pt>
                <c:pt idx="513">
                  <c:v>4.1498346405228759E-2</c:v>
                </c:pt>
                <c:pt idx="514">
                  <c:v>4.2034842105263162E-2</c:v>
                </c:pt>
                <c:pt idx="515">
                  <c:v>4.3851093802345066E-2</c:v>
                </c:pt>
                <c:pt idx="516">
                  <c:v>4.3400835696413669E-2</c:v>
                </c:pt>
                <c:pt idx="517">
                  <c:v>4.2964739635157539E-2</c:v>
                </c:pt>
                <c:pt idx="518">
                  <c:v>4.1930060556464803E-2</c:v>
                </c:pt>
                <c:pt idx="519">
                  <c:v>4.1250068515497555E-2</c:v>
                </c:pt>
                <c:pt idx="520">
                  <c:v>4.23422508250825E-2</c:v>
                </c:pt>
                <c:pt idx="521">
                  <c:v>4.0903831168831166E-2</c:v>
                </c:pt>
                <c:pt idx="522">
                  <c:v>4.0440000811030004E-2</c:v>
                </c:pt>
                <c:pt idx="523">
                  <c:v>4.0443768480909824E-2</c:v>
                </c:pt>
                <c:pt idx="524">
                  <c:v>4.1815456953642395E-2</c:v>
                </c:pt>
                <c:pt idx="525">
                  <c:v>4.2090478405315622E-2</c:v>
                </c:pt>
                <c:pt idx="526">
                  <c:v>4.1521383154417842E-2</c:v>
                </c:pt>
                <c:pt idx="527">
                  <c:v>3.9998000811029999E-2</c:v>
                </c:pt>
                <c:pt idx="528">
                  <c:v>4.0662213114754112E-2</c:v>
                </c:pt>
                <c:pt idx="529">
                  <c:v>4.1359041425020712E-2</c:v>
                </c:pt>
                <c:pt idx="530">
                  <c:v>4.1462835696413673E-2</c:v>
                </c:pt>
                <c:pt idx="531">
                  <c:v>4.2319459459459453E-2</c:v>
                </c:pt>
                <c:pt idx="532">
                  <c:v>4.2562368866328262E-2</c:v>
                </c:pt>
                <c:pt idx="533">
                  <c:v>4.2144032040472186E-2</c:v>
                </c:pt>
                <c:pt idx="534">
                  <c:v>4.0952519534497099E-2</c:v>
                </c:pt>
                <c:pt idx="535">
                  <c:v>4.2439998315080031E-2</c:v>
                </c:pt>
                <c:pt idx="536">
                  <c:v>4.2336617449664438E-2</c:v>
                </c:pt>
                <c:pt idx="537">
                  <c:v>4.2302613445378147E-2</c:v>
                </c:pt>
                <c:pt idx="538">
                  <c:v>4.1857056255247688E-2</c:v>
                </c:pt>
                <c:pt idx="539">
                  <c:v>4.2828013605442174E-2</c:v>
                </c:pt>
                <c:pt idx="540">
                  <c:v>4.2525085470085468E-2</c:v>
                </c:pt>
                <c:pt idx="541">
                  <c:v>4.3544268863833474E-2</c:v>
                </c:pt>
                <c:pt idx="542">
                  <c:v>4.2321785837651116E-2</c:v>
                </c:pt>
                <c:pt idx="543">
                  <c:v>4.1324085470085474E-2</c:v>
                </c:pt>
                <c:pt idx="544">
                  <c:v>4.2784587412587428E-2</c:v>
                </c:pt>
                <c:pt idx="545">
                  <c:v>4.1799555555555548E-2</c:v>
                </c:pt>
                <c:pt idx="546">
                  <c:v>3.9100382978723404E-2</c:v>
                </c:pt>
                <c:pt idx="547">
                  <c:v>3.5753322899505759E-2</c:v>
                </c:pt>
                <c:pt idx="548">
                  <c:v>3.6196739635157543E-2</c:v>
                </c:pt>
                <c:pt idx="549">
                  <c:v>3.5286250825082507E-2</c:v>
                </c:pt>
                <c:pt idx="550">
                  <c:v>3.6047478405315622E-2</c:v>
                </c:pt>
                <c:pt idx="551">
                  <c:v>3.6963454090150248E-2</c:v>
                </c:pt>
                <c:pt idx="552">
                  <c:v>3.7593093802345066E-2</c:v>
                </c:pt>
                <c:pt idx="553">
                  <c:v>3.7763296730930429E-2</c:v>
                </c:pt>
                <c:pt idx="554">
                  <c:v>3.7339041425020716E-2</c:v>
                </c:pt>
                <c:pt idx="555">
                  <c:v>3.7654213114754101E-2</c:v>
                </c:pt>
                <c:pt idx="556">
                  <c:v>3.8422454470877769E-2</c:v>
                </c:pt>
                <c:pt idx="557">
                  <c:v>3.7832628099173551E-2</c:v>
                </c:pt>
                <c:pt idx="558">
                  <c:v>3.7488081900081897E-2</c:v>
                </c:pt>
                <c:pt idx="559">
                  <c:v>3.6513444264943462E-2</c:v>
                </c:pt>
                <c:pt idx="560">
                  <c:v>3.6075277147487844E-2</c:v>
                </c:pt>
                <c:pt idx="561">
                  <c:v>3.6337592502037483E-2</c:v>
                </c:pt>
                <c:pt idx="562">
                  <c:v>3.6153068515497558E-2</c:v>
                </c:pt>
                <c:pt idx="563">
                  <c:v>3.5487592502037486E-2</c:v>
                </c:pt>
                <c:pt idx="564">
                  <c:v>3.6637041425020715E-2</c:v>
                </c:pt>
                <c:pt idx="565">
                  <c:v>3.7074551867219911E-2</c:v>
                </c:pt>
                <c:pt idx="566">
                  <c:v>3.7645478405315617E-2</c:v>
                </c:pt>
                <c:pt idx="567">
                  <c:v>3.642821311475411E-2</c:v>
                </c:pt>
                <c:pt idx="568">
                  <c:v>3.6733322899505753E-2</c:v>
                </c:pt>
                <c:pt idx="569">
                  <c:v>3.6490526748971193E-2</c:v>
                </c:pt>
                <c:pt idx="570">
                  <c:v>3.6765456953642389E-2</c:v>
                </c:pt>
                <c:pt idx="571">
                  <c:v>3.8729762711864402E-2</c:v>
                </c:pt>
                <c:pt idx="572">
                  <c:v>3.8513853761622988E-2</c:v>
                </c:pt>
                <c:pt idx="573">
                  <c:v>3.8822185654008433E-2</c:v>
                </c:pt>
                <c:pt idx="574">
                  <c:v>3.808609380234506E-2</c:v>
                </c:pt>
                <c:pt idx="575">
                  <c:v>3.9599875638841563E-2</c:v>
                </c:pt>
                <c:pt idx="576">
                  <c:v>3.831509380234506E-2</c:v>
                </c:pt>
                <c:pt idx="577">
                  <c:v>3.8455617449664428E-2</c:v>
                </c:pt>
                <c:pt idx="578">
                  <c:v>3.7263456953642388E-2</c:v>
                </c:pt>
                <c:pt idx="579">
                  <c:v>3.6832041425020716E-2</c:v>
                </c:pt>
                <c:pt idx="580">
                  <c:v>3.7618613445378146E-2</c:v>
                </c:pt>
                <c:pt idx="581">
                  <c:v>3.9415522785898535E-2</c:v>
                </c:pt>
                <c:pt idx="582">
                  <c:v>3.9564522785898532E-2</c:v>
                </c:pt>
                <c:pt idx="583">
                  <c:v>3.9917909871244633E-2</c:v>
                </c:pt>
                <c:pt idx="584">
                  <c:v>4.0686112651646456E-2</c:v>
                </c:pt>
                <c:pt idx="585">
                  <c:v>4.1320244541484724E-2</c:v>
                </c:pt>
                <c:pt idx="586">
                  <c:v>4.1826312554872687E-2</c:v>
                </c:pt>
                <c:pt idx="587">
                  <c:v>4.1012201914708432E-2</c:v>
                </c:pt>
                <c:pt idx="588">
                  <c:v>4.1660958151700088E-2</c:v>
                </c:pt>
                <c:pt idx="589">
                  <c:v>4.1161201914708435E-2</c:v>
                </c:pt>
                <c:pt idx="590">
                  <c:v>4.2136726872246705E-2</c:v>
                </c:pt>
                <c:pt idx="591">
                  <c:v>4.2729482269503551E-2</c:v>
                </c:pt>
                <c:pt idx="592">
                  <c:v>4.2373312554872693E-2</c:v>
                </c:pt>
                <c:pt idx="593">
                  <c:v>4.0520199315654405E-2</c:v>
                </c:pt>
                <c:pt idx="594">
                  <c:v>4.1233519793459565E-2</c:v>
                </c:pt>
                <c:pt idx="595">
                  <c:v>4.0420199315654409E-2</c:v>
                </c:pt>
                <c:pt idx="596">
                  <c:v>4.1778086580086575E-2</c:v>
                </c:pt>
                <c:pt idx="597">
                  <c:v>4.1403423509075193E-2</c:v>
                </c:pt>
                <c:pt idx="598">
                  <c:v>4.1030644272179159E-2</c:v>
                </c:pt>
                <c:pt idx="599">
                  <c:v>4.2089013937282219E-2</c:v>
                </c:pt>
                <c:pt idx="600">
                  <c:v>4.1949268863833475E-2</c:v>
                </c:pt>
                <c:pt idx="601">
                  <c:v>3.9771368866328254E-2</c:v>
                </c:pt>
                <c:pt idx="602">
                  <c:v>3.9082056255247688E-2</c:v>
                </c:pt>
                <c:pt idx="603">
                  <c:v>3.8969093802345069E-2</c:v>
                </c:pt>
                <c:pt idx="604">
                  <c:v>3.939208417508417E-2</c:v>
                </c:pt>
                <c:pt idx="605">
                  <c:v>3.8761188805346694E-2</c:v>
                </c:pt>
                <c:pt idx="606">
                  <c:v>3.7852551867219919E-2</c:v>
                </c:pt>
                <c:pt idx="607">
                  <c:v>3.8648613445378142E-2</c:v>
                </c:pt>
                <c:pt idx="608">
                  <c:v>3.7590519534497095E-2</c:v>
                </c:pt>
                <c:pt idx="609">
                  <c:v>3.8556617449664432E-2</c:v>
                </c:pt>
                <c:pt idx="610">
                  <c:v>3.9511762711864407E-2</c:v>
                </c:pt>
                <c:pt idx="611">
                  <c:v>4.1819112651646451E-2</c:v>
                </c:pt>
                <c:pt idx="612">
                  <c:v>4.4552888888888892E-2</c:v>
                </c:pt>
                <c:pt idx="613">
                  <c:v>4.4156482269503548E-2</c:v>
                </c:pt>
                <c:pt idx="614">
                  <c:v>4.5151195013357077E-2</c:v>
                </c:pt>
                <c:pt idx="615">
                  <c:v>4.3752169014084512E-2</c:v>
                </c:pt>
                <c:pt idx="616">
                  <c:v>4.306641893076249E-2</c:v>
                </c:pt>
                <c:pt idx="617">
                  <c:v>4.2847462214411235E-2</c:v>
                </c:pt>
                <c:pt idx="618">
                  <c:v>4.3555144631765748E-2</c:v>
                </c:pt>
                <c:pt idx="619">
                  <c:v>4.3116253309797008E-2</c:v>
                </c:pt>
                <c:pt idx="620">
                  <c:v>4.3353575221238942E-2</c:v>
                </c:pt>
                <c:pt idx="621">
                  <c:v>4.6364678244972576E-2</c:v>
                </c:pt>
                <c:pt idx="622">
                  <c:v>4.5866810737033664E-2</c:v>
                </c:pt>
                <c:pt idx="623">
                  <c:v>4.5720101633393836E-2</c:v>
                </c:pt>
                <c:pt idx="624">
                  <c:v>4.4581734767025094E-2</c:v>
                </c:pt>
                <c:pt idx="625">
                  <c:v>4.5410236675700093E-2</c:v>
                </c:pt>
                <c:pt idx="626">
                  <c:v>4.4705514771709934E-2</c:v>
                </c:pt>
                <c:pt idx="627">
                  <c:v>4.4591098654708512E-2</c:v>
                </c:pt>
                <c:pt idx="628">
                  <c:v>4.5320913200723324E-2</c:v>
                </c:pt>
                <c:pt idx="629">
                  <c:v>4.6716764705882347E-2</c:v>
                </c:pt>
                <c:pt idx="630">
                  <c:v>4.3765946714031972E-2</c:v>
                </c:pt>
                <c:pt idx="631">
                  <c:v>4.29577268722467E-2</c:v>
                </c:pt>
                <c:pt idx="632">
                  <c:v>4.2991421516754849E-2</c:v>
                </c:pt>
                <c:pt idx="633">
                  <c:v>4.3347222614840988E-2</c:v>
                </c:pt>
                <c:pt idx="634">
                  <c:v>4.3858971530249112E-2</c:v>
                </c:pt>
                <c:pt idx="635">
                  <c:v>4.3943195013357077E-2</c:v>
                </c:pt>
                <c:pt idx="636">
                  <c:v>4.4281714285714285E-2</c:v>
                </c:pt>
                <c:pt idx="637">
                  <c:v>4.3619959255978745E-2</c:v>
                </c:pt>
                <c:pt idx="638">
                  <c:v>4.2969462214411239E-2</c:v>
                </c:pt>
                <c:pt idx="639">
                  <c:v>4.3591575221238937E-2</c:v>
                </c:pt>
                <c:pt idx="640">
                  <c:v>4.2738418930762495E-2</c:v>
                </c:pt>
                <c:pt idx="641">
                  <c:v>4.1044199315654402E-2</c:v>
                </c:pt>
                <c:pt idx="642">
                  <c:v>4.0772199315654407E-2</c:v>
                </c:pt>
                <c:pt idx="643">
                  <c:v>3.9604084175084167E-2</c:v>
                </c:pt>
                <c:pt idx="644">
                  <c:v>3.9724998315080036E-2</c:v>
                </c:pt>
                <c:pt idx="645">
                  <c:v>4.0140185654008433E-2</c:v>
                </c:pt>
                <c:pt idx="646">
                  <c:v>4.1835909871244636E-2</c:v>
                </c:pt>
                <c:pt idx="647">
                  <c:v>4.2088802913453294E-2</c:v>
                </c:pt>
                <c:pt idx="648">
                  <c:v>4.3309519793459567E-2</c:v>
                </c:pt>
                <c:pt idx="649">
                  <c:v>4.3061519793459568E-2</c:v>
                </c:pt>
                <c:pt idx="650">
                  <c:v>4.4492063867016637E-2</c:v>
                </c:pt>
                <c:pt idx="651">
                  <c:v>4.4111013937282229E-2</c:v>
                </c:pt>
                <c:pt idx="652">
                  <c:v>4.3886958151700087E-2</c:v>
                </c:pt>
                <c:pt idx="653">
                  <c:v>4.3942244541484723E-2</c:v>
                </c:pt>
                <c:pt idx="654">
                  <c:v>4.4967253309797006E-2</c:v>
                </c:pt>
                <c:pt idx="655">
                  <c:v>4.6304734767025089E-2</c:v>
                </c:pt>
                <c:pt idx="656">
                  <c:v>4.5450482269503552E-2</c:v>
                </c:pt>
                <c:pt idx="657">
                  <c:v>4.6045195013357069E-2</c:v>
                </c:pt>
                <c:pt idx="658">
                  <c:v>5.6599593625498011E-2</c:v>
                </c:pt>
                <c:pt idx="659">
                  <c:v>5.6699487562189038E-2</c:v>
                </c:pt>
                <c:pt idx="660">
                  <c:v>5.7699512562814068E-2</c:v>
                </c:pt>
                <c:pt idx="661">
                  <c:v>5.83006217303823E-2</c:v>
                </c:pt>
                <c:pt idx="662">
                  <c:v>5.9398621730382302E-2</c:v>
                </c:pt>
                <c:pt idx="663">
                  <c:v>5.7317167487684721E-2</c:v>
                </c:pt>
                <c:pt idx="664">
                  <c:v>5.7211683119447174E-2</c:v>
                </c:pt>
                <c:pt idx="665">
                  <c:v>5.7207968348170136E-2</c:v>
                </c:pt>
                <c:pt idx="666">
                  <c:v>5.8285400801603202E-2</c:v>
                </c:pt>
                <c:pt idx="667">
                  <c:v>5.8181100100100087E-2</c:v>
                </c:pt>
                <c:pt idx="668">
                  <c:v>5.9814842639593913E-2</c:v>
                </c:pt>
                <c:pt idx="669">
                  <c:v>5.9752842639593913E-2</c:v>
                </c:pt>
                <c:pt idx="670">
                  <c:v>5.8833621730382306E-2</c:v>
                </c:pt>
                <c:pt idx="671">
                  <c:v>5.9036451612903239E-2</c:v>
                </c:pt>
                <c:pt idx="672">
                  <c:v>5.8426000000000006E-2</c:v>
                </c:pt>
                <c:pt idx="673">
                  <c:v>5.7927593625498021E-2</c:v>
                </c:pt>
                <c:pt idx="674">
                  <c:v>5.8426000000000006E-2</c:v>
                </c:pt>
                <c:pt idx="675">
                  <c:v>5.7454968348170141E-2</c:v>
                </c:pt>
                <c:pt idx="676">
                  <c:v>5.8442593625498016E-2</c:v>
                </c:pt>
                <c:pt idx="677">
                  <c:v>5.8788487562189046E-2</c:v>
                </c:pt>
                <c:pt idx="678">
                  <c:v>5.9586399201596807E-2</c:v>
                </c:pt>
                <c:pt idx="679">
                  <c:v>6.069245161290323E-2</c:v>
                </c:pt>
                <c:pt idx="680">
                  <c:v>5.9486399201596811E-2</c:v>
                </c:pt>
                <c:pt idx="681">
                  <c:v>5.9888512562814078E-2</c:v>
                </c:pt>
                <c:pt idx="682">
                  <c:v>5.9788512562814075E-2</c:v>
                </c:pt>
                <c:pt idx="683">
                  <c:v>5.8690865938430981E-2</c:v>
                </c:pt>
                <c:pt idx="684">
                  <c:v>5.8690865938430981E-2</c:v>
                </c:pt>
                <c:pt idx="685">
                  <c:v>5.8961593625498014E-2</c:v>
                </c:pt>
                <c:pt idx="686">
                  <c:v>5.7682167487684725E-2</c:v>
                </c:pt>
                <c:pt idx="687">
                  <c:v>5.459809523809523E-2</c:v>
                </c:pt>
                <c:pt idx="688">
                  <c:v>5.5706390760346482E-2</c:v>
                </c:pt>
                <c:pt idx="689">
                  <c:v>5.6078357487922705E-2</c:v>
                </c:pt>
                <c:pt idx="690">
                  <c:v>5.7727426889106967E-2</c:v>
                </c:pt>
                <c:pt idx="691">
                  <c:v>5.7141250000000005E-2</c:v>
                </c:pt>
                <c:pt idx="692">
                  <c:v>5.7332358121330723E-2</c:v>
                </c:pt>
                <c:pt idx="693">
                  <c:v>5.6855983446932823E-2</c:v>
                </c:pt>
                <c:pt idx="694">
                  <c:v>5.7290358121330723E-2</c:v>
                </c:pt>
                <c:pt idx="695">
                  <c:v>5.6709729834791063E-2</c:v>
                </c:pt>
                <c:pt idx="696">
                  <c:v>5.6602378640776697E-2</c:v>
                </c:pt>
                <c:pt idx="697">
                  <c:v>5.5820015429122467E-2</c:v>
                </c:pt>
                <c:pt idx="698">
                  <c:v>5.5620015429122469E-2</c:v>
                </c:pt>
                <c:pt idx="699">
                  <c:v>5.4941846153846147E-2</c:v>
                </c:pt>
                <c:pt idx="700">
                  <c:v>5.4282440613026825E-2</c:v>
                </c:pt>
                <c:pt idx="701">
                  <c:v>5.4038440613026824E-2</c:v>
                </c:pt>
                <c:pt idx="702">
                  <c:v>5.4665277085330782E-2</c:v>
                </c:pt>
                <c:pt idx="703">
                  <c:v>5.4531779904306216E-2</c:v>
                </c:pt>
                <c:pt idx="704">
                  <c:v>5.5905729834791064E-2</c:v>
                </c:pt>
                <c:pt idx="705">
                  <c:v>5.6167886939571157E-2</c:v>
                </c:pt>
                <c:pt idx="706">
                  <c:v>5.5983729834791066E-2</c:v>
                </c:pt>
                <c:pt idx="707">
                  <c:v>5.4855846153846144E-2</c:v>
                </c:pt>
                <c:pt idx="708">
                  <c:v>5.4398289827255281E-2</c:v>
                </c:pt>
                <c:pt idx="709">
                  <c:v>5.3982846153846145E-2</c:v>
                </c:pt>
                <c:pt idx="710">
                  <c:v>5.4135421103581792E-2</c:v>
                </c:pt>
                <c:pt idx="711">
                  <c:v>5.3413015429122468E-2</c:v>
                </c:pt>
                <c:pt idx="712">
                  <c:v>5.3322113680154132E-2</c:v>
                </c:pt>
                <c:pt idx="713">
                  <c:v>5.2430478591817327E-2</c:v>
                </c:pt>
                <c:pt idx="714">
                  <c:v>5.1909660341555974E-2</c:v>
                </c:pt>
                <c:pt idx="715">
                  <c:v>5.0229644920782843E-2</c:v>
                </c:pt>
                <c:pt idx="716">
                  <c:v>4.9539922509225093E-2</c:v>
                </c:pt>
                <c:pt idx="717">
                  <c:v>4.7053606822262117E-2</c:v>
                </c:pt>
                <c:pt idx="718">
                  <c:v>4.6640438282647585E-2</c:v>
                </c:pt>
                <c:pt idx="719">
                  <c:v>4.686160682226212E-2</c:v>
                </c:pt>
                <c:pt idx="720">
                  <c:v>4.6076144631765743E-2</c:v>
                </c:pt>
                <c:pt idx="721">
                  <c:v>4.6956514771709937E-2</c:v>
                </c:pt>
                <c:pt idx="722">
                  <c:v>4.5266312554872692E-2</c:v>
                </c:pt>
                <c:pt idx="723">
                  <c:v>4.5452169014084512E-2</c:v>
                </c:pt>
                <c:pt idx="724">
                  <c:v>4.5798253309797005E-2</c:v>
                </c:pt>
                <c:pt idx="725">
                  <c:v>4.7042734767025085E-2</c:v>
                </c:pt>
                <c:pt idx="726">
                  <c:v>4.6813514771709933E-2</c:v>
                </c:pt>
                <c:pt idx="727">
                  <c:v>4.5368421516754839E-2</c:v>
                </c:pt>
                <c:pt idx="728">
                  <c:v>4.5680575221238931E-2</c:v>
                </c:pt>
                <c:pt idx="729">
                  <c:v>4.5867329796640134E-2</c:v>
                </c:pt>
                <c:pt idx="730">
                  <c:v>4.7185714285714289E-2</c:v>
                </c:pt>
                <c:pt idx="731">
                  <c:v>4.6337222614840995E-2</c:v>
                </c:pt>
                <c:pt idx="732">
                  <c:v>4.5643312554872688E-2</c:v>
                </c:pt>
                <c:pt idx="733">
                  <c:v>4.5374312554872689E-2</c:v>
                </c:pt>
                <c:pt idx="734">
                  <c:v>4.5582726872246702E-2</c:v>
                </c:pt>
                <c:pt idx="735">
                  <c:v>4.6061959255978745E-2</c:v>
                </c:pt>
                <c:pt idx="736">
                  <c:v>4.5623421516754845E-2</c:v>
                </c:pt>
                <c:pt idx="737">
                  <c:v>4.6523195013357076E-2</c:v>
                </c:pt>
                <c:pt idx="738">
                  <c:v>4.7224098654708516E-2</c:v>
                </c:pt>
                <c:pt idx="739">
                  <c:v>4.7295734767025088E-2</c:v>
                </c:pt>
                <c:pt idx="740">
                  <c:v>4.7917325518485133E-2</c:v>
                </c:pt>
                <c:pt idx="741">
                  <c:v>4.6765559714795006E-2</c:v>
                </c:pt>
                <c:pt idx="742">
                  <c:v>4.6090575221238939E-2</c:v>
                </c:pt>
                <c:pt idx="743">
                  <c:v>4.4846244541484725E-2</c:v>
                </c:pt>
                <c:pt idx="744">
                  <c:v>4.3940086580086572E-2</c:v>
                </c:pt>
                <c:pt idx="745">
                  <c:v>4.3096652920962202E-2</c:v>
                </c:pt>
                <c:pt idx="746">
                  <c:v>4.2178382978723408E-2</c:v>
                </c:pt>
                <c:pt idx="747">
                  <c:v>4.2383491901108267E-2</c:v>
                </c:pt>
                <c:pt idx="748">
                  <c:v>4.2755802913453295E-2</c:v>
                </c:pt>
                <c:pt idx="749">
                  <c:v>4.3047522785898532E-2</c:v>
                </c:pt>
                <c:pt idx="750">
                  <c:v>4.2677085470085474E-2</c:v>
                </c:pt>
                <c:pt idx="751">
                  <c:v>4.294619931565441E-2</c:v>
                </c:pt>
                <c:pt idx="752">
                  <c:v>4.4626034904013963E-2</c:v>
                </c:pt>
                <c:pt idx="753">
                  <c:v>4.4797555555555549E-2</c:v>
                </c:pt>
                <c:pt idx="754">
                  <c:v>4.5067190311418683E-2</c:v>
                </c:pt>
                <c:pt idx="755">
                  <c:v>4.5674522785898536E-2</c:v>
                </c:pt>
                <c:pt idx="756">
                  <c:v>4.745567425569177E-2</c:v>
                </c:pt>
                <c:pt idx="757">
                  <c:v>4.689455555555555E-2</c:v>
                </c:pt>
                <c:pt idx="758">
                  <c:v>4.4899232081911253E-2</c:v>
                </c:pt>
                <c:pt idx="759">
                  <c:v>4.5445085470085467E-2</c:v>
                </c:pt>
                <c:pt idx="760">
                  <c:v>4.5378085470085476E-2</c:v>
                </c:pt>
                <c:pt idx="761">
                  <c:v>4.51813829787234E-2</c:v>
                </c:pt>
                <c:pt idx="762">
                  <c:v>4.5210013605442176E-2</c:v>
                </c:pt>
                <c:pt idx="763">
                  <c:v>4.4103613445378144E-2</c:v>
                </c:pt>
                <c:pt idx="764">
                  <c:v>4.3949056255247691E-2</c:v>
                </c:pt>
                <c:pt idx="765">
                  <c:v>4.4328459459459457E-2</c:v>
                </c:pt>
                <c:pt idx="766">
                  <c:v>4.486464206955048E-2</c:v>
                </c:pt>
                <c:pt idx="767">
                  <c:v>4.6163875638841563E-2</c:v>
                </c:pt>
                <c:pt idx="768">
                  <c:v>4.6315853761622991E-2</c:v>
                </c:pt>
                <c:pt idx="769">
                  <c:v>4.7135491901108273E-2</c:v>
                </c:pt>
                <c:pt idx="770">
                  <c:v>4.7214232081911257E-2</c:v>
                </c:pt>
                <c:pt idx="771">
                  <c:v>4.7448643463497461E-2</c:v>
                </c:pt>
                <c:pt idx="772">
                  <c:v>4.8293438356164377E-2</c:v>
                </c:pt>
                <c:pt idx="773">
                  <c:v>4.8203644272179165E-2</c:v>
                </c:pt>
                <c:pt idx="774">
                  <c:v>4.8772973066898345E-2</c:v>
                </c:pt>
                <c:pt idx="775">
                  <c:v>4.9095013937282224E-2</c:v>
                </c:pt>
                <c:pt idx="776">
                  <c:v>5.0194747581354449E-2</c:v>
                </c:pt>
                <c:pt idx="777">
                  <c:v>4.8782896551724145E-2</c:v>
                </c:pt>
                <c:pt idx="778">
                  <c:v>4.7785767204757856E-2</c:v>
                </c:pt>
                <c:pt idx="779">
                  <c:v>4.6700185654008436E-2</c:v>
                </c:pt>
                <c:pt idx="780">
                  <c:v>4.5497478405315615E-2</c:v>
                </c:pt>
                <c:pt idx="781">
                  <c:v>4.5911739635157545E-2</c:v>
                </c:pt>
                <c:pt idx="782">
                  <c:v>4.6506739635157543E-2</c:v>
                </c:pt>
                <c:pt idx="783">
                  <c:v>4.7077675540765404E-2</c:v>
                </c:pt>
                <c:pt idx="784">
                  <c:v>4.6902519534497096E-2</c:v>
                </c:pt>
                <c:pt idx="785">
                  <c:v>4.7632946711074112E-2</c:v>
                </c:pt>
                <c:pt idx="786">
                  <c:v>4.6036831168831172E-2</c:v>
                </c:pt>
                <c:pt idx="787">
                  <c:v>4.6385965012205058E-2</c:v>
                </c:pt>
                <c:pt idx="788">
                  <c:v>4.4696821829855536E-2</c:v>
                </c:pt>
                <c:pt idx="789">
                  <c:v>4.4786250201775624E-2</c:v>
                </c:pt>
                <c:pt idx="790">
                  <c:v>4.4244250201775623E-2</c:v>
                </c:pt>
                <c:pt idx="791">
                  <c:v>4.4494000811030006E-2</c:v>
                </c:pt>
                <c:pt idx="792">
                  <c:v>4.5897213114754101E-2</c:v>
                </c:pt>
                <c:pt idx="793">
                  <c:v>4.5947806239737272E-2</c:v>
                </c:pt>
                <c:pt idx="794">
                  <c:v>4.5580806239737273E-2</c:v>
                </c:pt>
                <c:pt idx="795">
                  <c:v>4.4066177276390006E-2</c:v>
                </c:pt>
                <c:pt idx="796">
                  <c:v>4.3787595443833462E-2</c:v>
                </c:pt>
                <c:pt idx="797">
                  <c:v>4.2303379844961242E-2</c:v>
                </c:pt>
                <c:pt idx="798">
                  <c:v>4.1224599388379198E-2</c:v>
                </c:pt>
                <c:pt idx="799">
                  <c:v>4.0342789871504157E-2</c:v>
                </c:pt>
                <c:pt idx="800">
                  <c:v>3.8879984432913267E-2</c:v>
                </c:pt>
                <c:pt idx="801">
                  <c:v>3.8655738007380071E-2</c:v>
                </c:pt>
                <c:pt idx="802">
                  <c:v>3.562137722419928E-2</c:v>
                </c:pt>
                <c:pt idx="803">
                  <c:v>3.3888227208976156E-2</c:v>
                </c:pt>
                <c:pt idx="804">
                  <c:v>3.0436081153588201E-2</c:v>
                </c:pt>
                <c:pt idx="805">
                  <c:v>2.8863251832111927E-2</c:v>
                </c:pt>
                <c:pt idx="806">
                  <c:v>2.6061526551503518E-2</c:v>
                </c:pt>
                <c:pt idx="807">
                  <c:v>2.9447236436704625E-2</c:v>
                </c:pt>
                <c:pt idx="808">
                  <c:v>2.7488483204134363E-2</c:v>
                </c:pt>
                <c:pt idx="809">
                  <c:v>2.7949572080887143E-2</c:v>
                </c:pt>
                <c:pt idx="810">
                  <c:v>2.7506505851755521E-2</c:v>
                </c:pt>
                <c:pt idx="811">
                  <c:v>2.4684999999999999E-2</c:v>
                </c:pt>
                <c:pt idx="812">
                  <c:v>2.3379339829476244E-2</c:v>
                </c:pt>
                <c:pt idx="813">
                  <c:v>2.2467404548174745E-2</c:v>
                </c:pt>
                <c:pt idx="814">
                  <c:v>2.2518291040288636E-2</c:v>
                </c:pt>
                <c:pt idx="815">
                  <c:v>2.2347032104637336E-2</c:v>
                </c:pt>
                <c:pt idx="816">
                  <c:v>2.2211706161137441E-2</c:v>
                </c:pt>
                <c:pt idx="817">
                  <c:v>2.3892067755595887E-2</c:v>
                </c:pt>
                <c:pt idx="818">
                  <c:v>2.6291500622665012E-2</c:v>
                </c:pt>
                <c:pt idx="819">
                  <c:v>2.3972275467148883E-2</c:v>
                </c:pt>
                <c:pt idx="820">
                  <c:v>2.200405717619603E-2</c:v>
                </c:pt>
                <c:pt idx="821">
                  <c:v>2.1960356602675965E-2</c:v>
                </c:pt>
                <c:pt idx="822">
                  <c:v>2.1892752469494473E-2</c:v>
                </c:pt>
                <c:pt idx="823">
                  <c:v>2.0631483229107447E-2</c:v>
                </c:pt>
                <c:pt idx="824">
                  <c:v>1.8906198014340868E-2</c:v>
                </c:pt>
                <c:pt idx="825">
                  <c:v>1.8804198014340877E-2</c:v>
                </c:pt>
                <c:pt idx="826">
                  <c:v>1.865807929515418E-2</c:v>
                </c:pt>
                <c:pt idx="827">
                  <c:v>1.9954785794813981E-2</c:v>
                </c:pt>
                <c:pt idx="828">
                  <c:v>2.024509564233163E-2</c:v>
                </c:pt>
                <c:pt idx="829">
                  <c:v>2.0739222729868639E-2</c:v>
                </c:pt>
                <c:pt idx="830">
                  <c:v>2.127422272986864E-2</c:v>
                </c:pt>
                <c:pt idx="831">
                  <c:v>2.1666625570776261E-2</c:v>
                </c:pt>
                <c:pt idx="832">
                  <c:v>2.0029895671476138E-2</c:v>
                </c:pt>
                <c:pt idx="833">
                  <c:v>1.9988500550055008E-2</c:v>
                </c:pt>
                <c:pt idx="834">
                  <c:v>2.484475566150178E-2</c:v>
                </c:pt>
                <c:pt idx="835">
                  <c:v>2.4181815076560656E-2</c:v>
                </c:pt>
                <c:pt idx="836">
                  <c:v>2.1666028169014084E-2</c:v>
                </c:pt>
                <c:pt idx="837">
                  <c:v>2.1532811659192824E-2</c:v>
                </c:pt>
                <c:pt idx="838">
                  <c:v>2.1471041433370662E-2</c:v>
                </c:pt>
                <c:pt idx="839">
                  <c:v>2.0968734513274342E-2</c:v>
                </c:pt>
                <c:pt idx="840">
                  <c:v>2.1494571428571425E-2</c:v>
                </c:pt>
                <c:pt idx="841">
                  <c:v>2.1826095642331629E-2</c:v>
                </c:pt>
                <c:pt idx="842">
                  <c:v>2.2340590257879663E-2</c:v>
                </c:pt>
                <c:pt idx="843">
                  <c:v>2.3086752469494473E-2</c:v>
                </c:pt>
                <c:pt idx="844">
                  <c:v>2.4794809523809518E-2</c:v>
                </c:pt>
                <c:pt idx="845">
                  <c:v>2.3539009291521487E-2</c:v>
                </c:pt>
                <c:pt idx="846">
                  <c:v>2.409644600938967E-2</c:v>
                </c:pt>
                <c:pt idx="847">
                  <c:v>2.5258822762299939E-2</c:v>
                </c:pt>
                <c:pt idx="848">
                  <c:v>2.5915963855421678E-2</c:v>
                </c:pt>
                <c:pt idx="849">
                  <c:v>2.539429218843172E-2</c:v>
                </c:pt>
                <c:pt idx="850">
                  <c:v>2.4249009367681505E-2</c:v>
                </c:pt>
                <c:pt idx="851">
                  <c:v>2.4150752469494476E-2</c:v>
                </c:pt>
                <c:pt idx="852">
                  <c:v>2.4072427578215524E-2</c:v>
                </c:pt>
                <c:pt idx="853">
                  <c:v>2.39192643678161E-2</c:v>
                </c:pt>
                <c:pt idx="854">
                  <c:v>2.360605698005698E-2</c:v>
                </c:pt>
                <c:pt idx="855">
                  <c:v>2.3220095642331628E-2</c:v>
                </c:pt>
                <c:pt idx="856">
                  <c:v>2.3783768613974798E-2</c:v>
                </c:pt>
                <c:pt idx="857">
                  <c:v>2.2209571428571426E-2</c:v>
                </c:pt>
                <c:pt idx="858">
                  <c:v>2.1965306406685245E-2</c:v>
                </c:pt>
                <c:pt idx="859">
                  <c:v>2.1396159756771692E-2</c:v>
                </c:pt>
                <c:pt idx="860">
                  <c:v>2.2699497447532614E-2</c:v>
                </c:pt>
                <c:pt idx="861">
                  <c:v>2.2500785794813988E-2</c:v>
                </c:pt>
                <c:pt idx="862">
                  <c:v>2.2578608200455583E-2</c:v>
                </c:pt>
                <c:pt idx="863">
                  <c:v>2.2487984544934177E-2</c:v>
                </c:pt>
                <c:pt idx="864">
                  <c:v>2.1352620146314012E-2</c:v>
                </c:pt>
                <c:pt idx="865">
                  <c:v>2.1301112492933857E-2</c:v>
                </c:pt>
                <c:pt idx="866">
                  <c:v>2.2644222729868636E-2</c:v>
                </c:pt>
                <c:pt idx="867">
                  <c:v>2.1579041433370666E-2</c:v>
                </c:pt>
                <c:pt idx="868">
                  <c:v>2.0738352614015569E-2</c:v>
                </c:pt>
                <c:pt idx="869">
                  <c:v>1.8987816503800214E-2</c:v>
                </c:pt>
                <c:pt idx="870">
                  <c:v>1.813386395286555E-2</c:v>
                </c:pt>
                <c:pt idx="871">
                  <c:v>1.6754915316257196E-2</c:v>
                </c:pt>
                <c:pt idx="872">
                  <c:v>1.7035446830801465E-2</c:v>
                </c:pt>
                <c:pt idx="873">
                  <c:v>1.669489256198347E-2</c:v>
                </c:pt>
                <c:pt idx="874">
                  <c:v>1.5674287449392713E-2</c:v>
                </c:pt>
                <c:pt idx="875">
                  <c:v>1.5766287449392707E-2</c:v>
                </c:pt>
                <c:pt idx="876">
                  <c:v>1.600945227156713E-2</c:v>
                </c:pt>
                <c:pt idx="877">
                  <c:v>1.5476496945010181E-2</c:v>
                </c:pt>
                <c:pt idx="878">
                  <c:v>1.4954911392405061E-2</c:v>
                </c:pt>
                <c:pt idx="879">
                  <c:v>1.3339391539596658E-2</c:v>
                </c:pt>
                <c:pt idx="880">
                  <c:v>1.3144791563275436E-2</c:v>
                </c:pt>
                <c:pt idx="881">
                  <c:v>1.275970404680643E-2</c:v>
                </c:pt>
                <c:pt idx="882">
                  <c:v>1.3318704046806434E-2</c:v>
                </c:pt>
                <c:pt idx="883">
                  <c:v>1.2496007714561233E-2</c:v>
                </c:pt>
                <c:pt idx="884">
                  <c:v>1.1227353163361667E-2</c:v>
                </c:pt>
                <c:pt idx="885">
                  <c:v>9.8565718296677596E-3</c:v>
                </c:pt>
                <c:pt idx="886">
                  <c:v>1.0129811320754717E-2</c:v>
                </c:pt>
                <c:pt idx="887">
                  <c:v>9.3492962962962931E-3</c:v>
                </c:pt>
                <c:pt idx="888">
                  <c:v>8.7282606721162601E-3</c:v>
                </c:pt>
                <c:pt idx="889">
                  <c:v>9.0378687782805417E-3</c:v>
                </c:pt>
                <c:pt idx="890">
                  <c:v>9.896527281063737E-3</c:v>
                </c:pt>
                <c:pt idx="891">
                  <c:v>8.9235975066785378E-3</c:v>
                </c:pt>
                <c:pt idx="892">
                  <c:v>8.0984044599912569E-3</c:v>
                </c:pt>
                <c:pt idx="893">
                  <c:v>9.8904444444444448E-3</c:v>
                </c:pt>
                <c:pt idx="894">
                  <c:v>9.4611009573542168E-3</c:v>
                </c:pt>
                <c:pt idx="895">
                  <c:v>8.3388435777871986E-3</c:v>
                </c:pt>
                <c:pt idx="896">
                  <c:v>8.2218813559322007E-3</c:v>
                </c:pt>
                <c:pt idx="897">
                  <c:v>8.2810427350427374E-3</c:v>
                </c:pt>
                <c:pt idx="898">
                  <c:v>7.854020066889629E-3</c:v>
                </c:pt>
                <c:pt idx="899">
                  <c:v>8.5868435777871968E-3</c:v>
                </c:pt>
                <c:pt idx="900">
                  <c:v>8.1052631578947335E-3</c:v>
                </c:pt>
                <c:pt idx="901">
                  <c:v>8.8160859077443948E-3</c:v>
                </c:pt>
                <c:pt idx="902">
                  <c:v>1.431919538017324E-2</c:v>
                </c:pt>
                <c:pt idx="903">
                  <c:v>1.6119313283208023E-2</c:v>
                </c:pt>
                <c:pt idx="904">
                  <c:v>1.6021689428426911E-2</c:v>
                </c:pt>
                <c:pt idx="905">
                  <c:v>1.7118835136527559E-2</c:v>
                </c:pt>
                <c:pt idx="906">
                  <c:v>1.6827570995452255E-2</c:v>
                </c:pt>
                <c:pt idx="907">
                  <c:v>1.538804914004914E-2</c:v>
                </c:pt>
                <c:pt idx="908">
                  <c:v>1.456526566294318E-2</c:v>
                </c:pt>
                <c:pt idx="909">
                  <c:v>1.4659800486618003E-2</c:v>
                </c:pt>
                <c:pt idx="910">
                  <c:v>1.5072855327468229E-2</c:v>
                </c:pt>
                <c:pt idx="911">
                  <c:v>1.5869007964161276E-2</c:v>
                </c:pt>
                <c:pt idx="912">
                  <c:v>1.6117017076845805E-2</c:v>
                </c:pt>
                <c:pt idx="913">
                  <c:v>1.4232689320388348E-2</c:v>
                </c:pt>
                <c:pt idx="914">
                  <c:v>1.4167612403100771E-2</c:v>
                </c:pt>
                <c:pt idx="915">
                  <c:v>1.3158836889521096E-2</c:v>
                </c:pt>
                <c:pt idx="916">
                  <c:v>1.2222189239332104E-2</c:v>
                </c:pt>
                <c:pt idx="917">
                  <c:v>1.0755344749887333E-2</c:v>
                </c:pt>
                <c:pt idx="918">
                  <c:v>9.0142176028306098E-3</c:v>
                </c:pt>
                <c:pt idx="919">
                  <c:v>9.3302640923213429E-3</c:v>
                </c:pt>
                <c:pt idx="920">
                  <c:v>1.2263668423574507E-2</c:v>
                </c:pt>
                <c:pt idx="921">
                  <c:v>1.184714722753346E-2</c:v>
                </c:pt>
                <c:pt idx="922">
                  <c:v>9.1956352029183772E-3</c:v>
                </c:pt>
                <c:pt idx="923">
                  <c:v>8.9630493273542555E-3</c:v>
                </c:pt>
                <c:pt idx="924">
                  <c:v>8.9137636199909942E-3</c:v>
                </c:pt>
                <c:pt idx="925">
                  <c:v>8.8307293064876918E-3</c:v>
                </c:pt>
                <c:pt idx="926">
                  <c:v>8.512241134751776E-3</c:v>
                </c:pt>
                <c:pt idx="927">
                  <c:v>7.6957916847119959E-3</c:v>
                </c:pt>
                <c:pt idx="928">
                  <c:v>8.0840615451767822E-3</c:v>
                </c:pt>
                <c:pt idx="929">
                  <c:v>8.0054352217830485E-3</c:v>
                </c:pt>
                <c:pt idx="930">
                  <c:v>7.7590439560439595E-3</c:v>
                </c:pt>
                <c:pt idx="931">
                  <c:v>7.5185319335083142E-3</c:v>
                </c:pt>
                <c:pt idx="932">
                  <c:v>6.5528953739731957E-3</c:v>
                </c:pt>
                <c:pt idx="933">
                  <c:v>8.5837524575513857E-3</c:v>
                </c:pt>
                <c:pt idx="934">
                  <c:v>7.9814654337296287E-3</c:v>
                </c:pt>
                <c:pt idx="935">
                  <c:v>1.0225882352941175E-2</c:v>
                </c:pt>
                <c:pt idx="936">
                  <c:v>1.3050855327468226E-2</c:v>
                </c:pt>
                <c:pt idx="937">
                  <c:v>1.1294484848484845E-2</c:v>
                </c:pt>
                <c:pt idx="938">
                  <c:v>1.0367818392940084E-2</c:v>
                </c:pt>
                <c:pt idx="939">
                  <c:v>1.2164771084337354E-2</c:v>
                </c:pt>
                <c:pt idx="940">
                  <c:v>1.6441008403361344E-2</c:v>
                </c:pt>
                <c:pt idx="941">
                  <c:v>1.8915054945054945E-2</c:v>
                </c:pt>
                <c:pt idx="942">
                  <c:v>1.546432921810699E-2</c:v>
                </c:pt>
                <c:pt idx="943">
                  <c:v>1.7956288263926451E-2</c:v>
                </c:pt>
                <c:pt idx="944">
                  <c:v>1.9736709009513152E-2</c:v>
                </c:pt>
                <c:pt idx="945">
                  <c:v>2.4558275467148886E-2</c:v>
                </c:pt>
                <c:pt idx="946">
                  <c:v>2.3631009367681505E-2</c:v>
                </c:pt>
                <c:pt idx="947">
                  <c:v>2.5198261465157835E-2</c:v>
                </c:pt>
                <c:pt idx="948">
                  <c:v>2.9754499039077516E-2</c:v>
                </c:pt>
                <c:pt idx="949">
                  <c:v>2.5846695966285374E-2</c:v>
                </c:pt>
                <c:pt idx="950">
                  <c:v>2.2257857142857142E-2</c:v>
                </c:pt>
                <c:pt idx="951">
                  <c:v>2.0727360089186173E-2</c:v>
                </c:pt>
                <c:pt idx="952">
                  <c:v>2.1736625570776262E-2</c:v>
                </c:pt>
                <c:pt idx="953">
                  <c:v>2.3746706161137443E-2</c:v>
                </c:pt>
                <c:pt idx="954">
                  <c:v>2.3823877213695395E-2</c:v>
                </c:pt>
                <c:pt idx="955">
                  <c:v>2.2085237986270018E-2</c:v>
                </c:pt>
                <c:pt idx="956">
                  <c:v>2.2101222729868641E-2</c:v>
                </c:pt>
                <c:pt idx="957">
                  <c:v>2.1798542759407076E-2</c:v>
                </c:pt>
                <c:pt idx="958">
                  <c:v>2.2063237986270016E-2</c:v>
                </c:pt>
                <c:pt idx="959">
                  <c:v>2.1208709009513153E-2</c:v>
                </c:pt>
                <c:pt idx="960">
                  <c:v>2.2345608200455586E-2</c:v>
                </c:pt>
                <c:pt idx="961">
                  <c:v>3.0039241111829339E-2</c:v>
                </c:pt>
                <c:pt idx="962">
                  <c:v>3.0365839378238349E-2</c:v>
                </c:pt>
                <c:pt idx="963">
                  <c:v>2.8512070351758789E-2</c:v>
                </c:pt>
                <c:pt idx="964">
                  <c:v>3.0322919093851139E-2</c:v>
                </c:pt>
                <c:pt idx="965">
                  <c:v>2.9931053040103496E-2</c:v>
                </c:pt>
                <c:pt idx="966">
                  <c:v>2.9774532559638946E-2</c:v>
                </c:pt>
                <c:pt idx="967">
                  <c:v>2.7839086929330827E-2</c:v>
                </c:pt>
                <c:pt idx="968">
                  <c:v>2.9155960408684546E-2</c:v>
                </c:pt>
                <c:pt idx="969">
                  <c:v>2.9832989690721658E-2</c:v>
                </c:pt>
                <c:pt idx="970">
                  <c:v>2.8658125158027806E-2</c:v>
                </c:pt>
                <c:pt idx="971">
                  <c:v>2.5704492140266023E-2</c:v>
                </c:pt>
                <c:pt idx="972">
                  <c:v>2.549734143377886E-2</c:v>
                </c:pt>
                <c:pt idx="973">
                  <c:v>2.6098615006150051E-2</c:v>
                </c:pt>
                <c:pt idx="974">
                  <c:v>2.5453060606060611E-2</c:v>
                </c:pt>
                <c:pt idx="975">
                  <c:v>2.5590813826561559E-2</c:v>
                </c:pt>
                <c:pt idx="976">
                  <c:v>2.5430060606060609E-2</c:v>
                </c:pt>
                <c:pt idx="977">
                  <c:v>2.9473483204134364E-2</c:v>
                </c:pt>
                <c:pt idx="978">
                  <c:v>2.8412231552162853E-2</c:v>
                </c:pt>
                <c:pt idx="979">
                  <c:v>3.0955600660066002E-2</c:v>
                </c:pt>
                <c:pt idx="980">
                  <c:v>3.4205293222683258E-2</c:v>
                </c:pt>
                <c:pt idx="981">
                  <c:v>4.1056575757575757E-2</c:v>
                </c:pt>
                <c:pt idx="982">
                  <c:v>4.6922592502037494E-2</c:v>
                </c:pt>
                <c:pt idx="983">
                  <c:v>4.7610081900081896E-2</c:v>
                </c:pt>
                <c:pt idx="984">
                  <c:v>4.3437520494972931E-2</c:v>
                </c:pt>
                <c:pt idx="985">
                  <c:v>4.0380976261127591E-2</c:v>
                </c:pt>
                <c:pt idx="986">
                  <c:v>4.0385702503681883E-2</c:v>
                </c:pt>
                <c:pt idx="987">
                  <c:v>3.2657881812212734E-2</c:v>
                </c:pt>
                <c:pt idx="988">
                  <c:v>3.2571770491803285E-2</c:v>
                </c:pt>
                <c:pt idx="989">
                  <c:v>3.4535662593346915E-2</c:v>
                </c:pt>
                <c:pt idx="990">
                  <c:v>3.2622165562913912E-2</c:v>
                </c:pt>
                <c:pt idx="991">
                  <c:v>3.1457064935064928E-2</c:v>
                </c:pt>
                <c:pt idx="992">
                  <c:v>3.229321959237344E-2</c:v>
                </c:pt>
                <c:pt idx="993">
                  <c:v>3.2559060686015835E-2</c:v>
                </c:pt>
                <c:pt idx="994">
                  <c:v>3.3946495628782783E-2</c:v>
                </c:pt>
                <c:pt idx="995">
                  <c:v>3.6924011204481792E-2</c:v>
                </c:pt>
                <c:pt idx="996">
                  <c:v>3.3876236436704628E-2</c:v>
                </c:pt>
                <c:pt idx="997">
                  <c:v>3.5289150684931506E-2</c:v>
                </c:pt>
                <c:pt idx="998">
                  <c:v>3.510782401091405E-2</c:v>
                </c:pt>
                <c:pt idx="999">
                  <c:v>3.3820128686327083E-2</c:v>
                </c:pt>
                <c:pt idx="1000">
                  <c:v>3.3190182724252483E-2</c:v>
                </c:pt>
                <c:pt idx="1001">
                  <c:v>3.4673210884353746E-2</c:v>
                </c:pt>
                <c:pt idx="1002">
                  <c:v>3.4433252197430694E-2</c:v>
                </c:pt>
                <c:pt idx="1003">
                  <c:v>3.5627522336769753E-2</c:v>
                </c:pt>
                <c:pt idx="1004">
                  <c:v>3.5587150684931505E-2</c:v>
                </c:pt>
                <c:pt idx="1005">
                  <c:v>3.7473069930069922E-2</c:v>
                </c:pt>
                <c:pt idx="1006">
                  <c:v>3.7082444444444446E-2</c:v>
                </c:pt>
                <c:pt idx="1007">
                  <c:v>3.5067383265856948E-2</c:v>
                </c:pt>
                <c:pt idx="1008">
                  <c:v>3.5136251832111928E-2</c:v>
                </c:pt>
                <c:pt idx="1009">
                  <c:v>3.3069779212395095E-2</c:v>
                </c:pt>
                <c:pt idx="1010">
                  <c:v>3.3744813998703826E-2</c:v>
                </c:pt>
                <c:pt idx="1011">
                  <c:v>3.5159770491803286E-2</c:v>
                </c:pt>
                <c:pt idx="1012">
                  <c:v>3.3247499039077519E-2</c:v>
                </c:pt>
                <c:pt idx="1013">
                  <c:v>3.1995125158027805E-2</c:v>
                </c:pt>
                <c:pt idx="1014">
                  <c:v>3.1997125158027807E-2</c:v>
                </c:pt>
                <c:pt idx="1015">
                  <c:v>3.1806972534332081E-2</c:v>
                </c:pt>
                <c:pt idx="1016">
                  <c:v>3.3692681672025722E-2</c:v>
                </c:pt>
                <c:pt idx="1017">
                  <c:v>3.2895540900443887E-2</c:v>
                </c:pt>
                <c:pt idx="1018">
                  <c:v>3.2178222778473098E-2</c:v>
                </c:pt>
                <c:pt idx="1019">
                  <c:v>3.2066500622665015E-2</c:v>
                </c:pt>
                <c:pt idx="1020">
                  <c:v>3.2389054726368167E-2</c:v>
                </c:pt>
                <c:pt idx="1021">
                  <c:v>3.3541540900443888E-2</c:v>
                </c:pt>
                <c:pt idx="1022">
                  <c:v>3.2751106894370649E-2</c:v>
                </c:pt>
                <c:pt idx="1023">
                  <c:v>3.2611125158027804E-2</c:v>
                </c:pt>
                <c:pt idx="1024">
                  <c:v>3.2926776649746185E-2</c:v>
                </c:pt>
                <c:pt idx="1025">
                  <c:v>3.2853723742838951E-2</c:v>
                </c:pt>
                <c:pt idx="1026">
                  <c:v>2.9439273556231008E-2</c:v>
                </c:pt>
                <c:pt idx="1027">
                  <c:v>2.8409261465157837E-2</c:v>
                </c:pt>
                <c:pt idx="1028">
                  <c:v>2.6923356602675967E-2</c:v>
                </c:pt>
                <c:pt idx="1029">
                  <c:v>2.5372264367816096E-2</c:v>
                </c:pt>
                <c:pt idx="1030">
                  <c:v>2.5569523891767407E-2</c:v>
                </c:pt>
                <c:pt idx="1031">
                  <c:v>2.6344523891767412E-2</c:v>
                </c:pt>
                <c:pt idx="1032">
                  <c:v>2.6788534883720933E-2</c:v>
                </c:pt>
                <c:pt idx="1033">
                  <c:v>2.7711264150943389E-2</c:v>
                </c:pt>
                <c:pt idx="1034">
                  <c:v>2.7333446009389667E-2</c:v>
                </c:pt>
                <c:pt idx="1035">
                  <c:v>2.7536947677836557E-2</c:v>
                </c:pt>
                <c:pt idx="1036">
                  <c:v>2.8051032104637337E-2</c:v>
                </c:pt>
                <c:pt idx="1037">
                  <c:v>2.7111750731421885E-2</c:v>
                </c:pt>
                <c:pt idx="1038">
                  <c:v>2.7262750731421884E-2</c:v>
                </c:pt>
                <c:pt idx="1039">
                  <c:v>2.7521529411764709E-2</c:v>
                </c:pt>
                <c:pt idx="1040">
                  <c:v>2.7746529411764705E-2</c:v>
                </c:pt>
                <c:pt idx="1041">
                  <c:v>2.7524116170461178E-2</c:v>
                </c:pt>
                <c:pt idx="1042">
                  <c:v>2.8251406580493538E-2</c:v>
                </c:pt>
                <c:pt idx="1043">
                  <c:v>3.1470246430788336E-2</c:v>
                </c:pt>
                <c:pt idx="1044">
                  <c:v>3.147718811881188E-2</c:v>
                </c:pt>
                <c:pt idx="1045">
                  <c:v>3.0958814996926862E-2</c:v>
                </c:pt>
                <c:pt idx="1046">
                  <c:v>2.8857981020166078E-2</c:v>
                </c:pt>
                <c:pt idx="1047">
                  <c:v>2.8554151854031786E-2</c:v>
                </c:pt>
                <c:pt idx="1048">
                  <c:v>2.9770009603841536E-2</c:v>
                </c:pt>
                <c:pt idx="1049">
                  <c:v>2.9564404548174744E-2</c:v>
                </c:pt>
                <c:pt idx="1050">
                  <c:v>3.0896339829476243E-2</c:v>
                </c:pt>
                <c:pt idx="1051">
                  <c:v>3.071161165048544E-2</c:v>
                </c:pt>
                <c:pt idx="1052">
                  <c:v>3.0883339829476244E-2</c:v>
                </c:pt>
                <c:pt idx="1053">
                  <c:v>3.1231079510703356E-2</c:v>
                </c:pt>
                <c:pt idx="1054">
                  <c:v>2.7397404500865554E-2</c:v>
                </c:pt>
                <c:pt idx="1055">
                  <c:v>2.7814014492753624E-2</c:v>
                </c:pt>
                <c:pt idx="1056">
                  <c:v>2.8132534883720927E-2</c:v>
                </c:pt>
                <c:pt idx="1057">
                  <c:v>2.7188065601825434E-2</c:v>
                </c:pt>
                <c:pt idx="1058">
                  <c:v>2.7507196357427429E-2</c:v>
                </c:pt>
                <c:pt idx="1059">
                  <c:v>2.6652117027176927E-2</c:v>
                </c:pt>
                <c:pt idx="1060">
                  <c:v>2.6699734513274336E-2</c:v>
                </c:pt>
                <c:pt idx="1061">
                  <c:v>2.7003117027176927E-2</c:v>
                </c:pt>
                <c:pt idx="1062">
                  <c:v>2.7981041433370664E-2</c:v>
                </c:pt>
                <c:pt idx="1063">
                  <c:v>2.7804921787709502E-2</c:v>
                </c:pt>
                <c:pt idx="1064">
                  <c:v>2.9576399309551214E-2</c:v>
                </c:pt>
                <c:pt idx="1065">
                  <c:v>2.8951542759407072E-2</c:v>
                </c:pt>
                <c:pt idx="1066">
                  <c:v>2.8751542759407073E-2</c:v>
                </c:pt>
                <c:pt idx="1067">
                  <c:v>2.9259264367816097E-2</c:v>
                </c:pt>
                <c:pt idx="1068">
                  <c:v>3.3094697156983932E-2</c:v>
                </c:pt>
                <c:pt idx="1069">
                  <c:v>3.274128113440198E-2</c:v>
                </c:pt>
                <c:pt idx="1070">
                  <c:v>3.174506060606061E-2</c:v>
                </c:pt>
                <c:pt idx="1071">
                  <c:v>3.6550808718282375E-2</c:v>
                </c:pt>
                <c:pt idx="1072">
                  <c:v>3.5413510204081636E-2</c:v>
                </c:pt>
                <c:pt idx="1073">
                  <c:v>3.892709395973154E-2</c:v>
                </c:pt>
                <c:pt idx="1074">
                  <c:v>3.8735251832111933E-2</c:v>
                </c:pt>
                <c:pt idx="1075">
                  <c:v>4.0651662593346918E-2</c:v>
                </c:pt>
                <c:pt idx="1076">
                  <c:v>3.9020599467731218E-2</c:v>
                </c:pt>
                <c:pt idx="1077">
                  <c:v>4.1264522336769749E-2</c:v>
                </c:pt>
                <c:pt idx="1078">
                  <c:v>4.0682269678302532E-2</c:v>
                </c:pt>
                <c:pt idx="1079">
                  <c:v>3.8525361702127656E-2</c:v>
                </c:pt>
                <c:pt idx="1080">
                  <c:v>3.9407944632005393E-2</c:v>
                </c:pt>
                <c:pt idx="1081">
                  <c:v>4.1627029207232269E-2</c:v>
                </c:pt>
                <c:pt idx="1082">
                  <c:v>4.1129523415977962E-2</c:v>
                </c:pt>
                <c:pt idx="1083">
                  <c:v>3.9903150684931499E-2</c:v>
                </c:pt>
                <c:pt idx="1084">
                  <c:v>4.4270297376093282E-2</c:v>
                </c:pt>
                <c:pt idx="1085">
                  <c:v>4.4083415204678358E-2</c:v>
                </c:pt>
                <c:pt idx="1086">
                  <c:v>4.6209075075075073E-2</c:v>
                </c:pt>
                <c:pt idx="1087">
                  <c:v>4.4308272727272724E-2</c:v>
                </c:pt>
                <c:pt idx="1088">
                  <c:v>4.5432738007380069E-2</c:v>
                </c:pt>
                <c:pt idx="1089">
                  <c:v>4.3540900144717801E-2</c:v>
                </c:pt>
                <c:pt idx="1090">
                  <c:v>4.3756418604651168E-2</c:v>
                </c:pt>
                <c:pt idx="1091">
                  <c:v>4.3237508973438622E-2</c:v>
                </c:pt>
                <c:pt idx="1092">
                  <c:v>4.3719335260115615E-2</c:v>
                </c:pt>
                <c:pt idx="1093">
                  <c:v>4.4356272727272723E-2</c:v>
                </c:pt>
                <c:pt idx="1094">
                  <c:v>4.214586177715092E-2</c:v>
                </c:pt>
                <c:pt idx="1095">
                  <c:v>4.157906993006992E-2</c:v>
                </c:pt>
                <c:pt idx="1096">
                  <c:v>4.1824438596491223E-2</c:v>
                </c:pt>
                <c:pt idx="1097">
                  <c:v>4.1924438596491226E-2</c:v>
                </c:pt>
                <c:pt idx="1098">
                  <c:v>4.0255318681318673E-2</c:v>
                </c:pt>
                <c:pt idx="1099">
                  <c:v>4.0945252602359469E-2</c:v>
                </c:pt>
                <c:pt idx="1100">
                  <c:v>4.0241987594762239E-2</c:v>
                </c:pt>
                <c:pt idx="1101">
                  <c:v>4.4770439060205586E-2</c:v>
                </c:pt>
                <c:pt idx="1102">
                  <c:v>4.4176272727272717E-2</c:v>
                </c:pt>
                <c:pt idx="1103">
                  <c:v>4.6013648286140088E-2</c:v>
                </c:pt>
                <c:pt idx="1104">
                  <c:v>4.4679442166910693E-2</c:v>
                </c:pt>
                <c:pt idx="1105">
                  <c:v>4.157148804500703E-2</c:v>
                </c:pt>
                <c:pt idx="1106">
                  <c:v>4.1124227208976155E-2</c:v>
                </c:pt>
                <c:pt idx="1107">
                  <c:v>4.0348069300069296E-2</c:v>
                </c:pt>
                <c:pt idx="1108">
                  <c:v>3.9805500345542505E-2</c:v>
                </c:pt>
                <c:pt idx="1109">
                  <c:v>3.9661112491373357E-2</c:v>
                </c:pt>
                <c:pt idx="1110">
                  <c:v>4.0855670621074675E-2</c:v>
                </c:pt>
                <c:pt idx="1111">
                  <c:v>4.2470755334281643E-2</c:v>
                </c:pt>
                <c:pt idx="1112">
                  <c:v>4.256972727272728E-2</c:v>
                </c:pt>
                <c:pt idx="1113">
                  <c:v>4.142606993006992E-2</c:v>
                </c:pt>
                <c:pt idx="1114">
                  <c:v>4.1282411149825782E-2</c:v>
                </c:pt>
                <c:pt idx="1115">
                  <c:v>4.1294127600554779E-2</c:v>
                </c:pt>
                <c:pt idx="1116">
                  <c:v>4.0433105624142665E-2</c:v>
                </c:pt>
                <c:pt idx="1117">
                  <c:v>3.9338567567567553E-2</c:v>
                </c:pt>
                <c:pt idx="1118">
                  <c:v>3.7658060686015835E-2</c:v>
                </c:pt>
                <c:pt idx="1119">
                  <c:v>3.8141182724252487E-2</c:v>
                </c:pt>
                <c:pt idx="1120">
                  <c:v>3.7918165562913914E-2</c:v>
                </c:pt>
                <c:pt idx="1121">
                  <c:v>3.9031067340067338E-2</c:v>
                </c:pt>
                <c:pt idx="1122">
                  <c:v>3.8668236436704626E-2</c:v>
                </c:pt>
                <c:pt idx="1123">
                  <c:v>3.8902567567567561E-2</c:v>
                </c:pt>
                <c:pt idx="1124">
                  <c:v>3.9796010928961741E-2</c:v>
                </c:pt>
                <c:pt idx="1125">
                  <c:v>3.826025183211193E-2</c:v>
                </c:pt>
                <c:pt idx="1126">
                  <c:v>3.8158896138482029E-2</c:v>
                </c:pt>
                <c:pt idx="1127">
                  <c:v>3.8111599467731211E-2</c:v>
                </c:pt>
                <c:pt idx="1128">
                  <c:v>3.7022881812212728E-2</c:v>
                </c:pt>
                <c:pt idx="1129">
                  <c:v>3.7143784726793951E-2</c:v>
                </c:pt>
                <c:pt idx="1130">
                  <c:v>3.7751267201068792E-2</c:v>
                </c:pt>
                <c:pt idx="1131">
                  <c:v>3.8136751009421266E-2</c:v>
                </c:pt>
                <c:pt idx="1132">
                  <c:v>3.7266000663570005E-2</c:v>
                </c:pt>
                <c:pt idx="1133">
                  <c:v>3.7522251832111927E-2</c:v>
                </c:pt>
                <c:pt idx="1134">
                  <c:v>3.6475219592373438E-2</c:v>
                </c:pt>
                <c:pt idx="1135">
                  <c:v>3.6093026178010468E-2</c:v>
                </c:pt>
                <c:pt idx="1136">
                  <c:v>3.6379799475753608E-2</c:v>
                </c:pt>
                <c:pt idx="1137">
                  <c:v>3.748659946773121E-2</c:v>
                </c:pt>
                <c:pt idx="1138">
                  <c:v>3.7297000663570001E-2</c:v>
                </c:pt>
                <c:pt idx="1139">
                  <c:v>3.8263944632005387E-2</c:v>
                </c:pt>
                <c:pt idx="1140">
                  <c:v>3.8772965329707684E-2</c:v>
                </c:pt>
                <c:pt idx="1141">
                  <c:v>3.8349998646820024E-2</c:v>
                </c:pt>
                <c:pt idx="1142">
                  <c:v>3.8572782608695649E-2</c:v>
                </c:pt>
                <c:pt idx="1143">
                  <c:v>3.8355567567567556E-2</c:v>
                </c:pt>
                <c:pt idx="1144">
                  <c:v>3.8826782608695647E-2</c:v>
                </c:pt>
                <c:pt idx="1145">
                  <c:v>3.9210519400953034E-2</c:v>
                </c:pt>
                <c:pt idx="1146">
                  <c:v>3.9206891008174392E-2</c:v>
                </c:pt>
                <c:pt idx="1147">
                  <c:v>4.6128754688672169E-2</c:v>
                </c:pt>
                <c:pt idx="1148">
                  <c:v>4.650669811320754E-2</c:v>
                </c:pt>
                <c:pt idx="1149">
                  <c:v>4.6340950263752831E-2</c:v>
                </c:pt>
                <c:pt idx="1150">
                  <c:v>4.8744497667185069E-2</c:v>
                </c:pt>
                <c:pt idx="1151">
                  <c:v>5.0547079365079364E-2</c:v>
                </c:pt>
                <c:pt idx="1152">
                  <c:v>5.0302141157811273E-2</c:v>
                </c:pt>
                <c:pt idx="1153">
                  <c:v>4.9913941548183252E-2</c:v>
                </c:pt>
                <c:pt idx="1154">
                  <c:v>4.9827206461780932E-2</c:v>
                </c:pt>
                <c:pt idx="1155">
                  <c:v>5.0189302694136302E-2</c:v>
                </c:pt>
                <c:pt idx="1156">
                  <c:v>4.9589353312302832E-2</c:v>
                </c:pt>
                <c:pt idx="1157">
                  <c:v>4.9751383399209481E-2</c:v>
                </c:pt>
                <c:pt idx="1158">
                  <c:v>5.0067834394904455E-2</c:v>
                </c:pt>
                <c:pt idx="1159">
                  <c:v>5.0208459696727853E-2</c:v>
                </c:pt>
                <c:pt idx="1160">
                  <c:v>4.9928117553613982E-2</c:v>
                </c:pt>
                <c:pt idx="1161">
                  <c:v>4.9689302694136302E-2</c:v>
                </c:pt>
                <c:pt idx="1162">
                  <c:v>5.0522204472843446E-2</c:v>
                </c:pt>
                <c:pt idx="1163">
                  <c:v>5.0535051159072752E-2</c:v>
                </c:pt>
                <c:pt idx="1164">
                  <c:v>5.0471204472843451E-2</c:v>
                </c:pt>
                <c:pt idx="1165">
                  <c:v>5.0421204472843442E-2</c:v>
                </c:pt>
                <c:pt idx="1166">
                  <c:v>5.0032459696727857E-2</c:v>
                </c:pt>
                <c:pt idx="1167">
                  <c:v>4.7548380804953563E-2</c:v>
                </c:pt>
                <c:pt idx="1168">
                  <c:v>4.7687751552795025E-2</c:v>
                </c:pt>
                <c:pt idx="1169">
                  <c:v>4.745251900698215E-2</c:v>
                </c:pt>
                <c:pt idx="1170">
                  <c:v>4.6949002313030064E-2</c:v>
                </c:pt>
                <c:pt idx="1171">
                  <c:v>4.7298520494972934E-2</c:v>
                </c:pt>
                <c:pt idx="1172">
                  <c:v>4.7750011673151752E-2</c:v>
                </c:pt>
                <c:pt idx="1173">
                  <c:v>4.8048E-2</c:v>
                </c:pt>
                <c:pt idx="1174">
                  <c:v>4.9197563737133805E-2</c:v>
                </c:pt>
                <c:pt idx="1175">
                  <c:v>4.9210353312302835E-2</c:v>
                </c:pt>
                <c:pt idx="1176">
                  <c:v>4.82776199376947E-2</c:v>
                </c:pt>
                <c:pt idx="1177">
                  <c:v>4.922320613690008E-2</c:v>
                </c:pt>
                <c:pt idx="1178">
                  <c:v>4.8929535630383714E-2</c:v>
                </c:pt>
                <c:pt idx="1179">
                  <c:v>4.87662613458529E-2</c:v>
                </c:pt>
                <c:pt idx="1180">
                  <c:v>4.9026372549019606E-2</c:v>
                </c:pt>
                <c:pt idx="1181">
                  <c:v>4.8453497667185069E-2</c:v>
                </c:pt>
                <c:pt idx="1182">
                  <c:v>4.9247595443833461E-2</c:v>
                </c:pt>
                <c:pt idx="1183">
                  <c:v>5.0809834394904455E-2</c:v>
                </c:pt>
                <c:pt idx="1184">
                  <c:v>5.0244595443833459E-2</c:v>
                </c:pt>
                <c:pt idx="1185">
                  <c:v>4.9637261345852897E-2</c:v>
                </c:pt>
                <c:pt idx="1186">
                  <c:v>4.9295619937694699E-2</c:v>
                </c:pt>
                <c:pt idx="1187">
                  <c:v>4.94706199376947E-2</c:v>
                </c:pt>
                <c:pt idx="1188">
                  <c:v>4.9843619937694705E-2</c:v>
                </c:pt>
                <c:pt idx="1189">
                  <c:v>4.837311656441718E-2</c:v>
                </c:pt>
                <c:pt idx="1190">
                  <c:v>4.8173116564417182E-2</c:v>
                </c:pt>
                <c:pt idx="1191">
                  <c:v>4.8263352490421449E-2</c:v>
                </c:pt>
                <c:pt idx="1192">
                  <c:v>4.8738915514592938E-2</c:v>
                </c:pt>
                <c:pt idx="1193">
                  <c:v>4.9204077220077219E-2</c:v>
                </c:pt>
                <c:pt idx="1194">
                  <c:v>4.9071520494972931E-2</c:v>
                </c:pt>
                <c:pt idx="1195">
                  <c:v>4.7332227100681287E-2</c:v>
                </c:pt>
                <c:pt idx="1196">
                  <c:v>4.6977698113207539E-2</c:v>
                </c:pt>
                <c:pt idx="1197">
                  <c:v>4.7190789871504157E-2</c:v>
                </c:pt>
                <c:pt idx="1198">
                  <c:v>4.7371965204235991E-2</c:v>
                </c:pt>
                <c:pt idx="1199">
                  <c:v>4.7659144267274106E-2</c:v>
                </c:pt>
                <c:pt idx="1200">
                  <c:v>4.8080650648360035E-2</c:v>
                </c:pt>
                <c:pt idx="1201">
                  <c:v>4.8515094108645747E-2</c:v>
                </c:pt>
                <c:pt idx="1202">
                  <c:v>4.8413512195121952E-2</c:v>
                </c:pt>
                <c:pt idx="1203">
                  <c:v>4.8956950807071478E-2</c:v>
                </c:pt>
                <c:pt idx="1204">
                  <c:v>4.8677970836531095E-2</c:v>
                </c:pt>
                <c:pt idx="1205">
                  <c:v>4.7902011372251703E-2</c:v>
                </c:pt>
                <c:pt idx="1206">
                  <c:v>4.9015294072363359E-2</c:v>
                </c:pt>
                <c:pt idx="1207">
                  <c:v>4.9056076923076924E-2</c:v>
                </c:pt>
                <c:pt idx="1208">
                  <c:v>4.9631380804953565E-2</c:v>
                </c:pt>
                <c:pt idx="1209">
                  <c:v>5.0234012490242001E-2</c:v>
                </c:pt>
                <c:pt idx="1210">
                  <c:v>4.9968497667185072E-2</c:v>
                </c:pt>
                <c:pt idx="1211">
                  <c:v>4.9921751552795025E-2</c:v>
                </c:pt>
                <c:pt idx="1212">
                  <c:v>4.9765333849728893E-2</c:v>
                </c:pt>
                <c:pt idx="1213">
                  <c:v>4.980552049497293E-2</c:v>
                </c:pt>
                <c:pt idx="1214">
                  <c:v>4.9215116564417183E-2</c:v>
                </c:pt>
                <c:pt idx="1215">
                  <c:v>4.8978500761035007E-2</c:v>
                </c:pt>
                <c:pt idx="1216">
                  <c:v>4.9502599388379198E-2</c:v>
                </c:pt>
                <c:pt idx="1217">
                  <c:v>4.9812116564417183E-2</c:v>
                </c:pt>
                <c:pt idx="1218">
                  <c:v>4.8543544770504141E-2</c:v>
                </c:pt>
                <c:pt idx="1219">
                  <c:v>4.6645018991964951E-2</c:v>
                </c:pt>
                <c:pt idx="1220">
                  <c:v>4.6716571533382253E-2</c:v>
                </c:pt>
                <c:pt idx="1221">
                  <c:v>4.6628411764705884E-2</c:v>
                </c:pt>
                <c:pt idx="1222">
                  <c:v>4.6890967575534272E-2</c:v>
                </c:pt>
                <c:pt idx="1223">
                  <c:v>4.6690967575534273E-2</c:v>
                </c:pt>
                <c:pt idx="1224">
                  <c:v>4.7493205052005945E-2</c:v>
                </c:pt>
                <c:pt idx="1225">
                  <c:v>4.6982976261127588E-2</c:v>
                </c:pt>
                <c:pt idx="1226">
                  <c:v>4.7159163812360377E-2</c:v>
                </c:pt>
                <c:pt idx="1227">
                  <c:v>4.7705367041198501E-2</c:v>
                </c:pt>
                <c:pt idx="1228">
                  <c:v>4.8035518740629689E-2</c:v>
                </c:pt>
                <c:pt idx="1229">
                  <c:v>4.7898518740629691E-2</c:v>
                </c:pt>
                <c:pt idx="1230">
                  <c:v>4.7323299401197616E-2</c:v>
                </c:pt>
                <c:pt idx="1231">
                  <c:v>4.7090648286140083E-2</c:v>
                </c:pt>
                <c:pt idx="1232">
                  <c:v>4.7623075075075072E-2</c:v>
                </c:pt>
                <c:pt idx="1233">
                  <c:v>4.3671755334281637E-2</c:v>
                </c:pt>
                <c:pt idx="1234">
                  <c:v>4.3519727272727279E-2</c:v>
                </c:pt>
                <c:pt idx="1235">
                  <c:v>4.2893861777150918E-2</c:v>
                </c:pt>
                <c:pt idx="1236">
                  <c:v>4.2718630204657729E-2</c:v>
                </c:pt>
                <c:pt idx="1237">
                  <c:v>4.2868468926553674E-2</c:v>
                </c:pt>
                <c:pt idx="1238">
                  <c:v>4.3395205401563608E-2</c:v>
                </c:pt>
                <c:pt idx="1239">
                  <c:v>4.4338335260115616E-2</c:v>
                </c:pt>
                <c:pt idx="1240">
                  <c:v>4.4652579898770792E-2</c:v>
                </c:pt>
                <c:pt idx="1241">
                  <c:v>4.5201203784570591E-2</c:v>
                </c:pt>
                <c:pt idx="1242">
                  <c:v>4.4649335260115608E-2</c:v>
                </c:pt>
                <c:pt idx="1243">
                  <c:v>4.49279001447178E-2</c:v>
                </c:pt>
                <c:pt idx="1244">
                  <c:v>4.4632072150072158E-2</c:v>
                </c:pt>
                <c:pt idx="1245">
                  <c:v>4.4177237822349565E-2</c:v>
                </c:pt>
                <c:pt idx="1246">
                  <c:v>4.4624446043165469E-2</c:v>
                </c:pt>
                <c:pt idx="1247">
                  <c:v>4.604944216691069E-2</c:v>
                </c:pt>
                <c:pt idx="1248">
                  <c:v>4.5636203784570589E-2</c:v>
                </c:pt>
                <c:pt idx="1249">
                  <c:v>4.5802018991964941E-2</c:v>
                </c:pt>
                <c:pt idx="1250">
                  <c:v>4.5445272727272723E-2</c:v>
                </c:pt>
                <c:pt idx="1251">
                  <c:v>4.5258316171138513E-2</c:v>
                </c:pt>
                <c:pt idx="1252">
                  <c:v>4.494958781362008E-2</c:v>
                </c:pt>
                <c:pt idx="1253">
                  <c:v>4.4593571428571427E-2</c:v>
                </c:pt>
                <c:pt idx="1254">
                  <c:v>4.4432758226037192E-2</c:v>
                </c:pt>
                <c:pt idx="1255">
                  <c:v>4.452075822603719E-2</c:v>
                </c:pt>
                <c:pt idx="1256">
                  <c:v>4.4476571428571428E-2</c:v>
                </c:pt>
                <c:pt idx="1257">
                  <c:v>4.5142109510086459E-2</c:v>
                </c:pt>
                <c:pt idx="1258">
                  <c:v>4.4158755334281638E-2</c:v>
                </c:pt>
                <c:pt idx="1259">
                  <c:v>4.4561071225071226E-2</c:v>
                </c:pt>
                <c:pt idx="1260">
                  <c:v>4.4656377224199281E-2</c:v>
                </c:pt>
                <c:pt idx="1261">
                  <c:v>4.452132079488999E-2</c:v>
                </c:pt>
                <c:pt idx="1262">
                  <c:v>4.3580438596491224E-2</c:v>
                </c:pt>
                <c:pt idx="1263">
                  <c:v>4.3316438596491223E-2</c:v>
                </c:pt>
                <c:pt idx="1264">
                  <c:v>4.3222535211267607E-2</c:v>
                </c:pt>
                <c:pt idx="1265">
                  <c:v>4.3553468926553679E-2</c:v>
                </c:pt>
                <c:pt idx="1266">
                  <c:v>4.3694357850070718E-2</c:v>
                </c:pt>
                <c:pt idx="1267">
                  <c:v>4.3396529745042489E-2</c:v>
                </c:pt>
                <c:pt idx="1268">
                  <c:v>4.2653011204481797E-2</c:v>
                </c:pt>
                <c:pt idx="1269">
                  <c:v>4.3199630204657731E-2</c:v>
                </c:pt>
                <c:pt idx="1270">
                  <c:v>4.2580201956673641E-2</c:v>
                </c:pt>
                <c:pt idx="1271">
                  <c:v>4.2787227208976153E-2</c:v>
                </c:pt>
                <c:pt idx="1272">
                  <c:v>4.2602084793272599E-2</c:v>
                </c:pt>
                <c:pt idx="1273">
                  <c:v>4.2149670621074671E-2</c:v>
                </c:pt>
                <c:pt idx="1274">
                  <c:v>4.2524438596491229E-2</c:v>
                </c:pt>
                <c:pt idx="1275">
                  <c:v>4.1470252602359467E-2</c:v>
                </c:pt>
                <c:pt idx="1276">
                  <c:v>4.0767987594762245E-2</c:v>
                </c:pt>
                <c:pt idx="1277">
                  <c:v>4.0057179821551138E-2</c:v>
                </c:pt>
                <c:pt idx="1278">
                  <c:v>4.0133179821551138E-2</c:v>
                </c:pt>
                <c:pt idx="1279">
                  <c:v>3.9982179821551139E-2</c:v>
                </c:pt>
                <c:pt idx="1280">
                  <c:v>3.9485095956134336E-2</c:v>
                </c:pt>
                <c:pt idx="1281">
                  <c:v>4.0016987594762243E-2</c:v>
                </c:pt>
                <c:pt idx="1282">
                  <c:v>3.9595269678302528E-2</c:v>
                </c:pt>
                <c:pt idx="1283">
                  <c:v>3.9199662593346916E-2</c:v>
                </c:pt>
                <c:pt idx="1284">
                  <c:v>3.9299677506775071E-2</c:v>
                </c:pt>
                <c:pt idx="1285">
                  <c:v>3.8974383265856949E-2</c:v>
                </c:pt>
                <c:pt idx="1286">
                  <c:v>3.8194919786096244E-2</c:v>
                </c:pt>
                <c:pt idx="1287">
                  <c:v>3.8075896138482029E-2</c:v>
                </c:pt>
                <c:pt idx="1288">
                  <c:v>3.7144198150594443E-2</c:v>
                </c:pt>
                <c:pt idx="1289">
                  <c:v>3.7031599467731213E-2</c:v>
                </c:pt>
                <c:pt idx="1290">
                  <c:v>3.6157198150594441E-2</c:v>
                </c:pt>
                <c:pt idx="1291">
                  <c:v>3.6816140760507002E-2</c:v>
                </c:pt>
                <c:pt idx="1292">
                  <c:v>3.758666259334692E-2</c:v>
                </c:pt>
                <c:pt idx="1293">
                  <c:v>3.6922519400953036E-2</c:v>
                </c:pt>
                <c:pt idx="1294">
                  <c:v>3.6919610169491524E-2</c:v>
                </c:pt>
                <c:pt idx="1295">
                  <c:v>3.7135662593346913E-2</c:v>
                </c:pt>
                <c:pt idx="1296">
                  <c:v>3.6577883344571807E-2</c:v>
                </c:pt>
                <c:pt idx="1297">
                  <c:v>3.5791495628782782E-2</c:v>
                </c:pt>
                <c:pt idx="1298">
                  <c:v>3.5522444743935302E-2</c:v>
                </c:pt>
                <c:pt idx="1299">
                  <c:v>3.5702662593346916E-2</c:v>
                </c:pt>
                <c:pt idx="1300">
                  <c:v>3.5366318681318669E-2</c:v>
                </c:pt>
                <c:pt idx="1301">
                  <c:v>3.5737095956134335E-2</c:v>
                </c:pt>
                <c:pt idx="1302">
                  <c:v>3.5601987594762241E-2</c:v>
                </c:pt>
                <c:pt idx="1303">
                  <c:v>3.5561069300069297E-2</c:v>
                </c:pt>
                <c:pt idx="1304">
                  <c:v>3.5913522336769754E-2</c:v>
                </c:pt>
                <c:pt idx="1305">
                  <c:v>3.686779092159561E-2</c:v>
                </c:pt>
                <c:pt idx="1306">
                  <c:v>3.7579127600554783E-2</c:v>
                </c:pt>
                <c:pt idx="1307">
                  <c:v>3.7509773480662985E-2</c:v>
                </c:pt>
                <c:pt idx="1308">
                  <c:v>3.7528293222683258E-2</c:v>
                </c:pt>
                <c:pt idx="1309">
                  <c:v>3.8269703266157057E-2</c:v>
                </c:pt>
                <c:pt idx="1310">
                  <c:v>3.9070029207232265E-2</c:v>
                </c:pt>
                <c:pt idx="1311">
                  <c:v>3.9185069300069292E-2</c:v>
                </c:pt>
                <c:pt idx="1312">
                  <c:v>3.7580179821551138E-2</c:v>
                </c:pt>
                <c:pt idx="1313">
                  <c:v>3.625051940095303E-2</c:v>
                </c:pt>
                <c:pt idx="1314">
                  <c:v>3.603389100817439E-2</c:v>
                </c:pt>
                <c:pt idx="1315">
                  <c:v>3.6587095956134331E-2</c:v>
                </c:pt>
                <c:pt idx="1316">
                  <c:v>3.6520824010914055E-2</c:v>
                </c:pt>
                <c:pt idx="1317">
                  <c:v>3.651401092896174E-2</c:v>
                </c:pt>
                <c:pt idx="1318">
                  <c:v>3.6768124569855468E-2</c:v>
                </c:pt>
                <c:pt idx="1319">
                  <c:v>3.7268293222683255E-2</c:v>
                </c:pt>
                <c:pt idx="1320">
                  <c:v>3.7086500345542499E-2</c:v>
                </c:pt>
                <c:pt idx="1321">
                  <c:v>3.6612500345542504E-2</c:v>
                </c:pt>
                <c:pt idx="1322">
                  <c:v>3.6273517241379311E-2</c:v>
                </c:pt>
                <c:pt idx="1323">
                  <c:v>3.5999318681318671E-2</c:v>
                </c:pt>
                <c:pt idx="1324">
                  <c:v>3.6286523415977961E-2</c:v>
                </c:pt>
                <c:pt idx="1325">
                  <c:v>3.5912699931647286E-2</c:v>
                </c:pt>
                <c:pt idx="1326">
                  <c:v>3.5737325835037498E-2</c:v>
                </c:pt>
                <c:pt idx="1327">
                  <c:v>3.5329325835037499E-2</c:v>
                </c:pt>
                <c:pt idx="1328">
                  <c:v>3.4471782608695649E-2</c:v>
                </c:pt>
                <c:pt idx="1329">
                  <c:v>3.4239807041299933E-2</c:v>
                </c:pt>
                <c:pt idx="1330">
                  <c:v>3.3998824010914051E-2</c:v>
                </c:pt>
                <c:pt idx="1331">
                  <c:v>3.3122210884353749E-2</c:v>
                </c:pt>
                <c:pt idx="1332">
                  <c:v>3.3300325835037496E-2</c:v>
                </c:pt>
                <c:pt idx="1333">
                  <c:v>3.3205610169491528E-2</c:v>
                </c:pt>
                <c:pt idx="1334">
                  <c:v>3.341956756756756E-2</c:v>
                </c:pt>
                <c:pt idx="1335">
                  <c:v>3.2881495628782786E-2</c:v>
                </c:pt>
                <c:pt idx="1336">
                  <c:v>3.2608267201068797E-2</c:v>
                </c:pt>
                <c:pt idx="1337">
                  <c:v>3.2693267201068799E-2</c:v>
                </c:pt>
                <c:pt idx="1338">
                  <c:v>3.3011081153588195E-2</c:v>
                </c:pt>
                <c:pt idx="1339">
                  <c:v>3.3152140760507008E-2</c:v>
                </c:pt>
                <c:pt idx="1340">
                  <c:v>3.37580811535882E-2</c:v>
                </c:pt>
                <c:pt idx="1341">
                  <c:v>3.3281853271645727E-2</c:v>
                </c:pt>
                <c:pt idx="1342">
                  <c:v>3.2863152832674575E-2</c:v>
                </c:pt>
                <c:pt idx="1343">
                  <c:v>3.2907219592373436E-2</c:v>
                </c:pt>
                <c:pt idx="1344">
                  <c:v>3.3336198150594444E-2</c:v>
                </c:pt>
                <c:pt idx="1345">
                  <c:v>3.3134198150594443E-2</c:v>
                </c:pt>
                <c:pt idx="1346">
                  <c:v>3.3929267201068793E-2</c:v>
                </c:pt>
                <c:pt idx="1347">
                  <c:v>3.3745666666666667E-2</c:v>
                </c:pt>
                <c:pt idx="1348">
                  <c:v>3.3325896138482025E-2</c:v>
                </c:pt>
                <c:pt idx="1349">
                  <c:v>3.3541128686327082E-2</c:v>
                </c:pt>
                <c:pt idx="1350">
                  <c:v>3.3586167226326395E-2</c:v>
                </c:pt>
                <c:pt idx="1351">
                  <c:v>3.3274632107023409E-2</c:v>
                </c:pt>
                <c:pt idx="1352">
                  <c:v>3.3068140760507007E-2</c:v>
                </c:pt>
                <c:pt idx="1353">
                  <c:v>3.2756919786096246E-2</c:v>
                </c:pt>
                <c:pt idx="1354">
                  <c:v>3.3098495628782781E-2</c:v>
                </c:pt>
                <c:pt idx="1355">
                  <c:v>3.3048301075268814E-2</c:v>
                </c:pt>
                <c:pt idx="1356">
                  <c:v>3.2771251832111929E-2</c:v>
                </c:pt>
                <c:pt idx="1357">
                  <c:v>3.3013666666666663E-2</c:v>
                </c:pt>
                <c:pt idx="1358">
                  <c:v>3.3009599467731215E-2</c:v>
                </c:pt>
                <c:pt idx="1359">
                  <c:v>3.3084336863004632E-2</c:v>
                </c:pt>
                <c:pt idx="1360">
                  <c:v>3.3720919786096246E-2</c:v>
                </c:pt>
                <c:pt idx="1361">
                  <c:v>3.36592672010688E-2</c:v>
                </c:pt>
                <c:pt idx="1362">
                  <c:v>3.3304182724252486E-2</c:v>
                </c:pt>
                <c:pt idx="1363">
                  <c:v>3.3687674232309742E-2</c:v>
                </c:pt>
                <c:pt idx="1364">
                  <c:v>3.3499599467731213E-2</c:v>
                </c:pt>
                <c:pt idx="1365">
                  <c:v>3.3477600660065998E-2</c:v>
                </c:pt>
                <c:pt idx="1366">
                  <c:v>3.3774165562913912E-2</c:v>
                </c:pt>
                <c:pt idx="1367">
                  <c:v>3.3731000663570002E-2</c:v>
                </c:pt>
                <c:pt idx="1368">
                  <c:v>3.3794361702127657E-2</c:v>
                </c:pt>
                <c:pt idx="1369">
                  <c:v>3.4134128686327078E-2</c:v>
                </c:pt>
                <c:pt idx="1370">
                  <c:v>3.3794251832111932E-2</c:v>
                </c:pt>
                <c:pt idx="1371">
                  <c:v>3.2644219592373437E-2</c:v>
                </c:pt>
                <c:pt idx="1372">
                  <c:v>3.2464770491803283E-2</c:v>
                </c:pt>
                <c:pt idx="1373">
                  <c:v>3.2521884741322858E-2</c:v>
                </c:pt>
                <c:pt idx="1374">
                  <c:v>3.2580219592373436E-2</c:v>
                </c:pt>
                <c:pt idx="1375">
                  <c:v>3.2321799475753601E-2</c:v>
                </c:pt>
                <c:pt idx="1376">
                  <c:v>3.2247799475753604E-2</c:v>
                </c:pt>
                <c:pt idx="1377">
                  <c:v>3.2182223675604971E-2</c:v>
                </c:pt>
                <c:pt idx="1378">
                  <c:v>3.2364060686015828E-2</c:v>
                </c:pt>
                <c:pt idx="1379">
                  <c:v>3.1890198150594448E-2</c:v>
                </c:pt>
                <c:pt idx="1380">
                  <c:v>3.2337062416998665E-2</c:v>
                </c:pt>
                <c:pt idx="1381">
                  <c:v>3.2646140760507009E-2</c:v>
                </c:pt>
                <c:pt idx="1382">
                  <c:v>3.2161062416998669E-2</c:v>
                </c:pt>
                <c:pt idx="1383">
                  <c:v>3.1698997347480114E-2</c:v>
                </c:pt>
                <c:pt idx="1384">
                  <c:v>3.1988236436704627E-2</c:v>
                </c:pt>
                <c:pt idx="1385">
                  <c:v>3.2321632107023407E-2</c:v>
                </c:pt>
                <c:pt idx="1386">
                  <c:v>3.2281267201068796E-2</c:v>
                </c:pt>
                <c:pt idx="1387">
                  <c:v>3.2261674232309745E-2</c:v>
                </c:pt>
                <c:pt idx="1388">
                  <c:v>3.2311236436704624E-2</c:v>
                </c:pt>
                <c:pt idx="1389">
                  <c:v>3.139905235255136E-2</c:v>
                </c:pt>
                <c:pt idx="1390">
                  <c:v>3.1314599467731213E-2</c:v>
                </c:pt>
                <c:pt idx="1391">
                  <c:v>3.1194140760507007E-2</c:v>
                </c:pt>
                <c:pt idx="1392">
                  <c:v>3.1567167226326395E-2</c:v>
                </c:pt>
                <c:pt idx="1393">
                  <c:v>3.1571252197430698E-2</c:v>
                </c:pt>
                <c:pt idx="1394">
                  <c:v>3.1425677506775079E-2</c:v>
                </c:pt>
                <c:pt idx="1395">
                  <c:v>3.1127210884353745E-2</c:v>
                </c:pt>
                <c:pt idx="1396">
                  <c:v>3.1258998646820024E-2</c:v>
                </c:pt>
                <c:pt idx="1397">
                  <c:v>3.0544081153588198E-2</c:v>
                </c:pt>
                <c:pt idx="1398">
                  <c:v>3.0700267201068797E-2</c:v>
                </c:pt>
                <c:pt idx="1399">
                  <c:v>3.0132000663570004E-2</c:v>
                </c:pt>
                <c:pt idx="1400">
                  <c:v>3.0436140760507005E-2</c:v>
                </c:pt>
                <c:pt idx="1401">
                  <c:v>3.0949128686327085E-2</c:v>
                </c:pt>
                <c:pt idx="1402">
                  <c:v>3.0684404283801876E-2</c:v>
                </c:pt>
                <c:pt idx="1403">
                  <c:v>3.0199267201068795E-2</c:v>
                </c:pt>
                <c:pt idx="1404">
                  <c:v>2.9808599467731213E-2</c:v>
                </c:pt>
                <c:pt idx="1405">
                  <c:v>3.0021251832111927E-2</c:v>
                </c:pt>
                <c:pt idx="1406">
                  <c:v>2.9661566137566146E-2</c:v>
                </c:pt>
                <c:pt idx="1407">
                  <c:v>2.9724165562913914E-2</c:v>
                </c:pt>
                <c:pt idx="1408">
                  <c:v>2.9948198150594449E-2</c:v>
                </c:pt>
                <c:pt idx="1409">
                  <c:v>2.9767578114700058E-2</c:v>
                </c:pt>
                <c:pt idx="1410">
                  <c:v>2.9860566137566151E-2</c:v>
                </c:pt>
                <c:pt idx="1411">
                  <c:v>3.0425896138482025E-2</c:v>
                </c:pt>
                <c:pt idx="1412">
                  <c:v>2.9809566137566149E-2</c:v>
                </c:pt>
                <c:pt idx="1413">
                  <c:v>2.8975223675604969E-2</c:v>
                </c:pt>
                <c:pt idx="1414">
                  <c:v>2.8457064935064925E-2</c:v>
                </c:pt>
                <c:pt idx="1415">
                  <c:v>2.8380053040103492E-2</c:v>
                </c:pt>
                <c:pt idx="1416">
                  <c:v>2.8550500321957509E-2</c:v>
                </c:pt>
                <c:pt idx="1417">
                  <c:v>2.8554681672025718E-2</c:v>
                </c:pt>
                <c:pt idx="1418">
                  <c:v>2.9835048239895696E-2</c:v>
                </c:pt>
                <c:pt idx="1419">
                  <c:v>2.9762786414108428E-2</c:v>
                </c:pt>
                <c:pt idx="1420">
                  <c:v>2.9936797900262463E-2</c:v>
                </c:pt>
                <c:pt idx="1421">
                  <c:v>3.0013505851755516E-2</c:v>
                </c:pt>
                <c:pt idx="1422">
                  <c:v>3.0265579804560259E-2</c:v>
                </c:pt>
                <c:pt idx="1423">
                  <c:v>2.8985500321957507E-2</c:v>
                </c:pt>
                <c:pt idx="1424">
                  <c:v>2.8743064350064351E-2</c:v>
                </c:pt>
                <c:pt idx="1425">
                  <c:v>2.8318510204081632E-2</c:v>
                </c:pt>
                <c:pt idx="1426">
                  <c:v>2.7838292191435771E-2</c:v>
                </c:pt>
                <c:pt idx="1427">
                  <c:v>2.776955122564425E-2</c:v>
                </c:pt>
                <c:pt idx="1428">
                  <c:v>2.8038356147021548E-2</c:v>
                </c:pt>
                <c:pt idx="1429">
                  <c:v>2.7688193935565375E-2</c:v>
                </c:pt>
                <c:pt idx="1430">
                  <c:v>2.7528125158027807E-2</c:v>
                </c:pt>
                <c:pt idx="1431">
                  <c:v>2.7459063492063486E-2</c:v>
                </c:pt>
                <c:pt idx="1432">
                  <c:v>2.8011486555697823E-2</c:v>
                </c:pt>
                <c:pt idx="1433">
                  <c:v>2.757122229259025E-2</c:v>
                </c:pt>
                <c:pt idx="1434">
                  <c:v>2.7711356147021554E-2</c:v>
                </c:pt>
                <c:pt idx="1435">
                  <c:v>2.755477664974619E-2</c:v>
                </c:pt>
                <c:pt idx="1436">
                  <c:v>2.754077664974619E-2</c:v>
                </c:pt>
                <c:pt idx="1437">
                  <c:v>2.745513924050632E-2</c:v>
                </c:pt>
                <c:pt idx="1438">
                  <c:v>2.8026510204081631E-2</c:v>
                </c:pt>
                <c:pt idx="1439">
                  <c:v>2.7648139240506318E-2</c:v>
                </c:pt>
                <c:pt idx="1440">
                  <c:v>2.7374972274732207E-2</c:v>
                </c:pt>
                <c:pt idx="1441">
                  <c:v>2.8068267515923562E-2</c:v>
                </c:pt>
                <c:pt idx="1442">
                  <c:v>2.8005960408684548E-2</c:v>
                </c:pt>
                <c:pt idx="1443">
                  <c:v>2.6873639045825487E-2</c:v>
                </c:pt>
                <c:pt idx="1444">
                  <c:v>2.6799086929330827E-2</c:v>
                </c:pt>
                <c:pt idx="1445">
                  <c:v>2.7182972274732209E-2</c:v>
                </c:pt>
                <c:pt idx="1446">
                  <c:v>2.7005639045825487E-2</c:v>
                </c:pt>
                <c:pt idx="1447">
                  <c:v>2.7211313131313135E-2</c:v>
                </c:pt>
                <c:pt idx="1448">
                  <c:v>2.7241540900443888E-2</c:v>
                </c:pt>
                <c:pt idx="1449">
                  <c:v>2.7310222292590253E-2</c:v>
                </c:pt>
                <c:pt idx="1450">
                  <c:v>2.7137193935565372E-2</c:v>
                </c:pt>
                <c:pt idx="1451">
                  <c:v>2.6672662051604776E-2</c:v>
                </c:pt>
                <c:pt idx="1452">
                  <c:v>2.6010031815346217E-2</c:v>
                </c:pt>
                <c:pt idx="1453">
                  <c:v>2.6228086929330825E-2</c:v>
                </c:pt>
                <c:pt idx="1454">
                  <c:v>2.6829482649842272E-2</c:v>
                </c:pt>
                <c:pt idx="1455">
                  <c:v>2.7149540900443893E-2</c:v>
                </c:pt>
                <c:pt idx="1456">
                  <c:v>2.6505313131313137E-2</c:v>
                </c:pt>
                <c:pt idx="1457">
                  <c:v>2.6513702395964692E-2</c:v>
                </c:pt>
                <c:pt idx="1458">
                  <c:v>2.6451702395964692E-2</c:v>
                </c:pt>
                <c:pt idx="1459">
                  <c:v>2.6916139240506315E-2</c:v>
                </c:pt>
                <c:pt idx="1460">
                  <c:v>2.8311532559638947E-2</c:v>
                </c:pt>
                <c:pt idx="1461">
                  <c:v>2.7728723742838954E-2</c:v>
                </c:pt>
                <c:pt idx="1462">
                  <c:v>2.7650776649746189E-2</c:v>
                </c:pt>
                <c:pt idx="1463">
                  <c:v>2.7544401524777641E-2</c:v>
                </c:pt>
                <c:pt idx="1464">
                  <c:v>2.7285125158027806E-2</c:v>
                </c:pt>
                <c:pt idx="1465">
                  <c:v>2.7220193935565379E-2</c:v>
                </c:pt>
                <c:pt idx="1466">
                  <c:v>2.6712081761006291E-2</c:v>
                </c:pt>
                <c:pt idx="1467">
                  <c:v>2.6494924764890293E-2</c:v>
                </c:pt>
                <c:pt idx="1468">
                  <c:v>2.6465407639323729E-2</c:v>
                </c:pt>
                <c:pt idx="1469">
                  <c:v>2.6759972274732209E-2</c:v>
                </c:pt>
                <c:pt idx="1470">
                  <c:v>2.570773945409429E-2</c:v>
                </c:pt>
                <c:pt idx="1471">
                  <c:v>2.4772509803921566E-2</c:v>
                </c:pt>
                <c:pt idx="1472">
                  <c:v>2.5122061425061418E-2</c:v>
                </c:pt>
                <c:pt idx="1473">
                  <c:v>2.5122061425061418E-2</c:v>
                </c:pt>
                <c:pt idx="1474">
                  <c:v>2.5349294516327787E-2</c:v>
                </c:pt>
                <c:pt idx="1475">
                  <c:v>2.2539815076560658E-2</c:v>
                </c:pt>
                <c:pt idx="1476">
                  <c:v>2.2231446009389672E-2</c:v>
                </c:pt>
                <c:pt idx="1477">
                  <c:v>2.1838532163742687E-2</c:v>
                </c:pt>
                <c:pt idx="1478">
                  <c:v>2.2062647127784295E-2</c:v>
                </c:pt>
                <c:pt idx="1479">
                  <c:v>2.2737815076560655E-2</c:v>
                </c:pt>
                <c:pt idx="1480">
                  <c:v>2.2992050147492629E-2</c:v>
                </c:pt>
                <c:pt idx="1481">
                  <c:v>2.2841050147492624E-2</c:v>
                </c:pt>
                <c:pt idx="1482">
                  <c:v>2.2607947677836561E-2</c:v>
                </c:pt>
                <c:pt idx="1483">
                  <c:v>2.236390604815032E-2</c:v>
                </c:pt>
                <c:pt idx="1484">
                  <c:v>2.294551915144373E-2</c:v>
                </c:pt>
                <c:pt idx="1485">
                  <c:v>2.2910815076560655E-2</c:v>
                </c:pt>
                <c:pt idx="1486">
                  <c:v>2.2499906048150317E-2</c:v>
                </c:pt>
                <c:pt idx="1487">
                  <c:v>2.2700151854031785E-2</c:v>
                </c:pt>
                <c:pt idx="1488">
                  <c:v>2.2510906048150321E-2</c:v>
                </c:pt>
                <c:pt idx="1489">
                  <c:v>2.2454947677836561E-2</c:v>
                </c:pt>
                <c:pt idx="1490">
                  <c:v>2.2579947677836561E-2</c:v>
                </c:pt>
                <c:pt idx="1491">
                  <c:v>2.3116654846335689E-2</c:v>
                </c:pt>
                <c:pt idx="1492">
                  <c:v>2.289474542232723E-2</c:v>
                </c:pt>
                <c:pt idx="1493">
                  <c:v>2.2831745422327236E-2</c:v>
                </c:pt>
                <c:pt idx="1494">
                  <c:v>2.289587721369539E-2</c:v>
                </c:pt>
                <c:pt idx="1495">
                  <c:v>2.2687529411764704E-2</c:v>
                </c:pt>
                <c:pt idx="1496">
                  <c:v>2.1696356602675965E-2</c:v>
                </c:pt>
                <c:pt idx="1497">
                  <c:v>2.1602009291521493E-2</c:v>
                </c:pt>
                <c:pt idx="1498">
                  <c:v>2.1296899942163106E-2</c:v>
                </c:pt>
                <c:pt idx="1499">
                  <c:v>2.0938404500865558E-2</c:v>
                </c:pt>
                <c:pt idx="1500">
                  <c:v>2.0830523891767407E-2</c:v>
                </c:pt>
                <c:pt idx="1501">
                  <c:v>2.0649404500865554E-2</c:v>
                </c:pt>
                <c:pt idx="1502">
                  <c:v>2.0294404500865559E-2</c:v>
                </c:pt>
                <c:pt idx="1503">
                  <c:v>1.9874984544934172E-2</c:v>
                </c:pt>
                <c:pt idx="1504">
                  <c:v>2.0238281285878297E-2</c:v>
                </c:pt>
                <c:pt idx="1505">
                  <c:v>2.0254264367816098E-2</c:v>
                </c:pt>
                <c:pt idx="1506">
                  <c:v>2.0174281285878295E-2</c:v>
                </c:pt>
                <c:pt idx="1507">
                  <c:v>1.9760056980056978E-2</c:v>
                </c:pt>
                <c:pt idx="1508">
                  <c:v>1.8985688989784331E-2</c:v>
                </c:pt>
                <c:pt idx="1509">
                  <c:v>1.8760112492933863E-2</c:v>
                </c:pt>
                <c:pt idx="1510">
                  <c:v>1.7882231330713087E-2</c:v>
                </c:pt>
                <c:pt idx="1511">
                  <c:v>1.7223028169014082E-2</c:v>
                </c:pt>
                <c:pt idx="1512">
                  <c:v>1.7452785794813984E-2</c:v>
                </c:pt>
                <c:pt idx="1513">
                  <c:v>1.7771579244218842E-2</c:v>
                </c:pt>
                <c:pt idx="1514">
                  <c:v>1.7683579244218837E-2</c:v>
                </c:pt>
                <c:pt idx="1515">
                  <c:v>1.7617408577878108E-2</c:v>
                </c:pt>
                <c:pt idx="1516">
                  <c:v>1.7359811659192828E-2</c:v>
                </c:pt>
                <c:pt idx="1517">
                  <c:v>1.6773436909394111E-2</c:v>
                </c:pt>
                <c:pt idx="1518">
                  <c:v>1.6923302726766835E-2</c:v>
                </c:pt>
                <c:pt idx="1519">
                  <c:v>1.6446734513274337E-2</c:v>
                </c:pt>
                <c:pt idx="1520">
                  <c:v>1.5824561403508776E-2</c:v>
                </c:pt>
                <c:pt idx="1521">
                  <c:v>1.5114964500273081E-2</c:v>
                </c:pt>
                <c:pt idx="1522">
                  <c:v>1.5480500550055003E-2</c:v>
                </c:pt>
                <c:pt idx="1523">
                  <c:v>1.5840343110127282E-2</c:v>
                </c:pt>
                <c:pt idx="1524">
                  <c:v>1.5689881933003844E-2</c:v>
                </c:pt>
                <c:pt idx="1525">
                  <c:v>1.5474685620557684E-2</c:v>
                </c:pt>
                <c:pt idx="1526">
                  <c:v>1.5006964091403702E-2</c:v>
                </c:pt>
                <c:pt idx="1527">
                  <c:v>1.3947354355959375E-2</c:v>
                </c:pt>
                <c:pt idx="1528">
                  <c:v>1.348333333333334E-2</c:v>
                </c:pt>
                <c:pt idx="1529">
                  <c:v>1.5094054945054947E-2</c:v>
                </c:pt>
                <c:pt idx="1530">
                  <c:v>1.5482054945054946E-2</c:v>
                </c:pt>
                <c:pt idx="1531">
                  <c:v>1.6147302726766836E-2</c:v>
                </c:pt>
                <c:pt idx="1532">
                  <c:v>1.5954555555555548E-2</c:v>
                </c:pt>
                <c:pt idx="1533">
                  <c:v>1.6485436909394115E-2</c:v>
                </c:pt>
                <c:pt idx="1534">
                  <c:v>1.7341969628796396E-2</c:v>
                </c:pt>
                <c:pt idx="1535">
                  <c:v>1.751778579481398E-2</c:v>
                </c:pt>
                <c:pt idx="1536">
                  <c:v>1.7183249579360634E-2</c:v>
                </c:pt>
                <c:pt idx="1537">
                  <c:v>1.7020448410485223E-2</c:v>
                </c:pt>
                <c:pt idx="1538">
                  <c:v>1.736472278338945E-2</c:v>
                </c:pt>
                <c:pt idx="1539">
                  <c:v>1.7826688989784331E-2</c:v>
                </c:pt>
                <c:pt idx="1540">
                  <c:v>1.7204306306306302E-2</c:v>
                </c:pt>
                <c:pt idx="1541">
                  <c:v>1.5371685620557685E-2</c:v>
                </c:pt>
                <c:pt idx="1542">
                  <c:v>1.6023662049861491E-2</c:v>
                </c:pt>
                <c:pt idx="1543">
                  <c:v>1.5642054945054946E-2</c:v>
                </c:pt>
                <c:pt idx="1544">
                  <c:v>1.6175159756771695E-2</c:v>
                </c:pt>
                <c:pt idx="1545">
                  <c:v>1.6993149245388479E-2</c:v>
                </c:pt>
                <c:pt idx="1546">
                  <c:v>1.6899571428571424E-2</c:v>
                </c:pt>
                <c:pt idx="1547">
                  <c:v>1.6121791620727674E-2</c:v>
                </c:pt>
                <c:pt idx="1548">
                  <c:v>1.6182637969094922E-2</c:v>
                </c:pt>
                <c:pt idx="1549">
                  <c:v>1.5699595185995625E-2</c:v>
                </c:pt>
                <c:pt idx="1550">
                  <c:v>1.6104742041712403E-2</c:v>
                </c:pt>
                <c:pt idx="1551">
                  <c:v>1.7072571428571423E-2</c:v>
                </c:pt>
                <c:pt idx="1552">
                  <c:v>1.6767302726766839E-2</c:v>
                </c:pt>
                <c:pt idx="1553">
                  <c:v>1.754117514124294E-2</c:v>
                </c:pt>
                <c:pt idx="1554">
                  <c:v>1.7259722783389449E-2</c:v>
                </c:pt>
                <c:pt idx="1555">
                  <c:v>1.7152709009513149E-2</c:v>
                </c:pt>
                <c:pt idx="1556">
                  <c:v>1.6179637969094919E-2</c:v>
                </c:pt>
                <c:pt idx="1557">
                  <c:v>1.5722742041712402E-2</c:v>
                </c:pt>
                <c:pt idx="1558">
                  <c:v>1.5325808743169397E-2</c:v>
                </c:pt>
                <c:pt idx="1559">
                  <c:v>1.5313627044711016E-2</c:v>
                </c:pt>
                <c:pt idx="1560">
                  <c:v>1.5119934924078086E-2</c:v>
                </c:pt>
                <c:pt idx="1561">
                  <c:v>1.4941296176628968E-2</c:v>
                </c:pt>
                <c:pt idx="1562">
                  <c:v>1.4418302949061663E-2</c:v>
                </c:pt>
                <c:pt idx="1563">
                  <c:v>1.4102068669527901E-2</c:v>
                </c:pt>
                <c:pt idx="1564">
                  <c:v>1.4053282968499732E-2</c:v>
                </c:pt>
                <c:pt idx="1565">
                  <c:v>1.3740282968499731E-2</c:v>
                </c:pt>
                <c:pt idx="1566">
                  <c:v>1.3398170641229459E-2</c:v>
                </c:pt>
                <c:pt idx="1567">
                  <c:v>1.3509744556558685E-2</c:v>
                </c:pt>
                <c:pt idx="1568">
                  <c:v>1.3001310454065468E-2</c:v>
                </c:pt>
                <c:pt idx="1569">
                  <c:v>1.287757894736842E-2</c:v>
                </c:pt>
                <c:pt idx="1570">
                  <c:v>1.1786363263211905E-2</c:v>
                </c:pt>
                <c:pt idx="1571">
                  <c:v>1.1347421319796956E-2</c:v>
                </c:pt>
                <c:pt idx="1572">
                  <c:v>1.1177237202230107E-2</c:v>
                </c:pt>
                <c:pt idx="1573">
                  <c:v>1.1533399592252802E-2</c:v>
                </c:pt>
                <c:pt idx="1574">
                  <c:v>1.1422201625190448E-2</c:v>
                </c:pt>
                <c:pt idx="1575">
                  <c:v>1.231158656330749E-2</c:v>
                </c:pt>
                <c:pt idx="1576">
                  <c:v>1.2954603970741899E-2</c:v>
                </c:pt>
                <c:pt idx="1577">
                  <c:v>1.2862080083203324E-2</c:v>
                </c:pt>
                <c:pt idx="1578">
                  <c:v>1.3262623757195183E-2</c:v>
                </c:pt>
                <c:pt idx="1579">
                  <c:v>1.2910080083203331E-2</c:v>
                </c:pt>
                <c:pt idx="1580">
                  <c:v>1.2808051975051978E-2</c:v>
                </c:pt>
                <c:pt idx="1581">
                  <c:v>1.4708190578158462E-2</c:v>
                </c:pt>
                <c:pt idx="1582">
                  <c:v>1.615463521667581E-2</c:v>
                </c:pt>
                <c:pt idx="1583">
                  <c:v>1.6600662049861492E-2</c:v>
                </c:pt>
                <c:pt idx="1584">
                  <c:v>1.9070370370370363E-2</c:v>
                </c:pt>
                <c:pt idx="1585">
                  <c:v>1.8392857142857141E-2</c:v>
                </c:pt>
                <c:pt idx="1586">
                  <c:v>1.7797175141242939E-2</c:v>
                </c:pt>
                <c:pt idx="1587">
                  <c:v>1.7351811659192827E-2</c:v>
                </c:pt>
                <c:pt idx="1588">
                  <c:v>1.6102635216675806E-2</c:v>
                </c:pt>
                <c:pt idx="1589">
                  <c:v>1.5912964500273082E-2</c:v>
                </c:pt>
                <c:pt idx="1590">
                  <c:v>1.5543680345572353E-2</c:v>
                </c:pt>
                <c:pt idx="1591">
                  <c:v>1.6593520547945204E-2</c:v>
                </c:pt>
                <c:pt idx="1592">
                  <c:v>1.7077159756771695E-2</c:v>
                </c:pt>
                <c:pt idx="1593">
                  <c:v>1.6713881933003841E-2</c:v>
                </c:pt>
                <c:pt idx="1594">
                  <c:v>1.701898560354375E-2</c:v>
                </c:pt>
                <c:pt idx="1595">
                  <c:v>1.6887343110127281E-2</c:v>
                </c:pt>
                <c:pt idx="1596">
                  <c:v>1.6451595185995621E-2</c:v>
                </c:pt>
                <c:pt idx="1597">
                  <c:v>1.6923791620727671E-2</c:v>
                </c:pt>
                <c:pt idx="1598">
                  <c:v>1.6352373704309878E-2</c:v>
                </c:pt>
                <c:pt idx="1599">
                  <c:v>1.5863851651326477E-2</c:v>
                </c:pt>
                <c:pt idx="1600">
                  <c:v>1.5665355795148245E-2</c:v>
                </c:pt>
                <c:pt idx="1601">
                  <c:v>1.6015379010331697E-2</c:v>
                </c:pt>
                <c:pt idx="1602">
                  <c:v>1.6201964500273079E-2</c:v>
                </c:pt>
                <c:pt idx="1603">
                  <c:v>1.6061305268875614E-2</c:v>
                </c:pt>
                <c:pt idx="1604">
                  <c:v>1.6700635216675808E-2</c:v>
                </c:pt>
                <c:pt idx="1605">
                  <c:v>1.6481152838427951E-2</c:v>
                </c:pt>
                <c:pt idx="1606">
                  <c:v>1.6649373704309876E-2</c:v>
                </c:pt>
                <c:pt idx="1607">
                  <c:v>1.7134512595837897E-2</c:v>
                </c:pt>
                <c:pt idx="1608">
                  <c:v>1.7860343110127283E-2</c:v>
                </c:pt>
                <c:pt idx="1609">
                  <c:v>1.994260820045559E-2</c:v>
                </c:pt>
                <c:pt idx="1610">
                  <c:v>1.999959025787966E-2</c:v>
                </c:pt>
                <c:pt idx="1611">
                  <c:v>1.9418483229107449E-2</c:v>
                </c:pt>
                <c:pt idx="1612">
                  <c:v>2.0464370370370362E-2</c:v>
                </c:pt>
                <c:pt idx="1613">
                  <c:v>1.9654222729868637E-2</c:v>
                </c:pt>
                <c:pt idx="1614">
                  <c:v>1.963806560182544E-2</c:v>
                </c:pt>
                <c:pt idx="1615">
                  <c:v>1.9883984544934175E-2</c:v>
                </c:pt>
                <c:pt idx="1616">
                  <c:v>2.006352389176741E-2</c:v>
                </c:pt>
                <c:pt idx="1617">
                  <c:v>2.0469404500865561E-2</c:v>
                </c:pt>
                <c:pt idx="1618">
                  <c:v>2.0777720554272516E-2</c:v>
                </c:pt>
                <c:pt idx="1619">
                  <c:v>1.9466141562853909E-2</c:v>
                </c:pt>
                <c:pt idx="1620">
                  <c:v>1.9388175141242935E-2</c:v>
                </c:pt>
                <c:pt idx="1621">
                  <c:v>1.9936065601825433E-2</c:v>
                </c:pt>
                <c:pt idx="1622">
                  <c:v>2.04092643678161E-2</c:v>
                </c:pt>
                <c:pt idx="1623">
                  <c:v>2.1850214953271031E-2</c:v>
                </c:pt>
                <c:pt idx="1624">
                  <c:v>2.2835181008902077E-2</c:v>
                </c:pt>
                <c:pt idx="1625">
                  <c:v>2.408865484633569E-2</c:v>
                </c:pt>
                <c:pt idx="1626">
                  <c:v>2.3313116170461175E-2</c:v>
                </c:pt>
                <c:pt idx="1627">
                  <c:v>2.3956597633136095E-2</c:v>
                </c:pt>
                <c:pt idx="1628">
                  <c:v>2.308265484633569E-2</c:v>
                </c:pt>
                <c:pt idx="1629">
                  <c:v>2.2048879559930519E-2</c:v>
                </c:pt>
                <c:pt idx="1630">
                  <c:v>2.198775246949447E-2</c:v>
                </c:pt>
                <c:pt idx="1631">
                  <c:v>2.2897706161137441E-2</c:v>
                </c:pt>
                <c:pt idx="1632">
                  <c:v>2.2877706161137441E-2</c:v>
                </c:pt>
                <c:pt idx="1633">
                  <c:v>3.1362210884353744E-2</c:v>
                </c:pt>
                <c:pt idx="1634">
                  <c:v>3.1054944632005393E-2</c:v>
                </c:pt>
                <c:pt idx="1635">
                  <c:v>3.1523605156037991E-2</c:v>
                </c:pt>
                <c:pt idx="1636">
                  <c:v>3.0282267201068795E-2</c:v>
                </c:pt>
                <c:pt idx="1637">
                  <c:v>2.9128198150594441E-2</c:v>
                </c:pt>
                <c:pt idx="1638">
                  <c:v>2.9063566137566152E-2</c:v>
                </c:pt>
                <c:pt idx="1639">
                  <c:v>2.8865473684210524E-2</c:v>
                </c:pt>
                <c:pt idx="1640">
                  <c:v>2.925556613756615E-2</c:v>
                </c:pt>
                <c:pt idx="1641">
                  <c:v>2.8593799475753599E-2</c:v>
                </c:pt>
                <c:pt idx="1642">
                  <c:v>2.8123151436031321E-2</c:v>
                </c:pt>
                <c:pt idx="1643">
                  <c:v>2.8756784726793952E-2</c:v>
                </c:pt>
                <c:pt idx="1644">
                  <c:v>2.9281062416998668E-2</c:v>
                </c:pt>
                <c:pt idx="1645">
                  <c:v>2.8604022339027597E-2</c:v>
                </c:pt>
                <c:pt idx="1646">
                  <c:v>2.8506026178010471E-2</c:v>
                </c:pt>
                <c:pt idx="1647">
                  <c:v>2.8959881812212734E-2</c:v>
                </c:pt>
                <c:pt idx="1648">
                  <c:v>3.0177896138482027E-2</c:v>
                </c:pt>
                <c:pt idx="1649">
                  <c:v>3.0568081153588202E-2</c:v>
                </c:pt>
                <c:pt idx="1650">
                  <c:v>3.1123495628782784E-2</c:v>
                </c:pt>
                <c:pt idx="1651">
                  <c:v>3.0833404283801873E-2</c:v>
                </c:pt>
                <c:pt idx="1652">
                  <c:v>3.1612252197430697E-2</c:v>
                </c:pt>
                <c:pt idx="1653">
                  <c:v>3.3180293222683253E-2</c:v>
                </c:pt>
                <c:pt idx="1654">
                  <c:v>3.1575807041299933E-2</c:v>
                </c:pt>
                <c:pt idx="1655">
                  <c:v>3.2057385665529015E-2</c:v>
                </c:pt>
                <c:pt idx="1656">
                  <c:v>3.1081252197430694E-2</c:v>
                </c:pt>
                <c:pt idx="1657">
                  <c:v>3.0377236436704626E-2</c:v>
                </c:pt>
                <c:pt idx="1658">
                  <c:v>3.0512093959731541E-2</c:v>
                </c:pt>
                <c:pt idx="1659">
                  <c:v>3.0502301075268815E-2</c:v>
                </c:pt>
                <c:pt idx="1660">
                  <c:v>3.1666891008174394E-2</c:v>
                </c:pt>
                <c:pt idx="1661">
                  <c:v>3.0974383265856949E-2</c:v>
                </c:pt>
                <c:pt idx="1662">
                  <c:v>2.9813666666666669E-2</c:v>
                </c:pt>
                <c:pt idx="1663">
                  <c:v>3.0758444743935305E-2</c:v>
                </c:pt>
                <c:pt idx="1664">
                  <c:v>3.1431998646820024E-2</c:v>
                </c:pt>
                <c:pt idx="1665">
                  <c:v>3.199921088435375E-2</c:v>
                </c:pt>
                <c:pt idx="1666">
                  <c:v>3.4918861777150922E-2</c:v>
                </c:pt>
                <c:pt idx="1667">
                  <c:v>3.4170719101123598E-2</c:v>
                </c:pt>
                <c:pt idx="1668">
                  <c:v>3.5320205401563602E-2</c:v>
                </c:pt>
                <c:pt idx="1669">
                  <c:v>3.5117357850070724E-2</c:v>
                </c:pt>
                <c:pt idx="1670">
                  <c:v>3.5881587813620081E-2</c:v>
                </c:pt>
                <c:pt idx="1671">
                  <c:v>3.6502579898770787E-2</c:v>
                </c:pt>
                <c:pt idx="1672">
                  <c:v>3.8271738007380068E-2</c:v>
                </c:pt>
                <c:pt idx="1673">
                  <c:v>3.9267215510812817E-2</c:v>
                </c:pt>
                <c:pt idx="1674">
                  <c:v>3.8665439060205579E-2</c:v>
                </c:pt>
                <c:pt idx="1675">
                  <c:v>4.1032227100681287E-2</c:v>
                </c:pt>
                <c:pt idx="1676">
                  <c:v>4.0745227100681292E-2</c:v>
                </c:pt>
                <c:pt idx="1677">
                  <c:v>4.169791551459294E-2</c:v>
                </c:pt>
                <c:pt idx="1678">
                  <c:v>4.2937322681215896E-2</c:v>
                </c:pt>
                <c:pt idx="1679">
                  <c:v>4.2140380804953567E-2</c:v>
                </c:pt>
                <c:pt idx="1680">
                  <c:v>3.9869204819277117E-2</c:v>
                </c:pt>
                <c:pt idx="1681">
                  <c:v>3.9756969924812029E-2</c:v>
                </c:pt>
                <c:pt idx="1682">
                  <c:v>4.1404094108645748E-2</c:v>
                </c:pt>
                <c:pt idx="1683">
                  <c:v>3.9748367041198503E-2</c:v>
                </c:pt>
                <c:pt idx="1684">
                  <c:v>3.982459895444361E-2</c:v>
                </c:pt>
                <c:pt idx="1685">
                  <c:v>4.0323480090157772E-2</c:v>
                </c:pt>
                <c:pt idx="1686">
                  <c:v>4.1122144267274112E-2</c:v>
                </c:pt>
                <c:pt idx="1687">
                  <c:v>4.1627877862595419E-2</c:v>
                </c:pt>
                <c:pt idx="1688">
                  <c:v>4.1985194041252859E-2</c:v>
                </c:pt>
                <c:pt idx="1689">
                  <c:v>3.9827518740629689E-2</c:v>
                </c:pt>
                <c:pt idx="1690">
                  <c:v>3.9108205052005941E-2</c:v>
                </c:pt>
                <c:pt idx="1691">
                  <c:v>3.7484415204678358E-2</c:v>
                </c:pt>
                <c:pt idx="1692">
                  <c:v>3.759244216691069E-2</c:v>
                </c:pt>
                <c:pt idx="1693">
                  <c:v>3.8713074074074073E-2</c:v>
                </c:pt>
                <c:pt idx="1694">
                  <c:v>3.9137442379182159E-2</c:v>
                </c:pt>
                <c:pt idx="1695">
                  <c:v>3.9302648286140086E-2</c:v>
                </c:pt>
                <c:pt idx="1696">
                  <c:v>3.9648163812360387E-2</c:v>
                </c:pt>
                <c:pt idx="1697">
                  <c:v>4.1349841945288748E-2</c:v>
                </c:pt>
                <c:pt idx="1698">
                  <c:v>4.298707770007771E-2</c:v>
                </c:pt>
                <c:pt idx="1699">
                  <c:v>4.4421941548183255E-2</c:v>
                </c:pt>
                <c:pt idx="1700">
                  <c:v>4.5432E-2</c:v>
                </c:pt>
                <c:pt idx="1701">
                  <c:v>4.2824077700077713E-2</c:v>
                </c:pt>
                <c:pt idx="1702">
                  <c:v>4.3829383399209484E-2</c:v>
                </c:pt>
                <c:pt idx="1703">
                  <c:v>4.1625002313030061E-2</c:v>
                </c:pt>
                <c:pt idx="1704">
                  <c:v>4.1398076923076926E-2</c:v>
                </c:pt>
                <c:pt idx="1705">
                  <c:v>4.1453752704791347E-2</c:v>
                </c:pt>
                <c:pt idx="1706">
                  <c:v>4.2181077700077715E-2</c:v>
                </c:pt>
                <c:pt idx="1707">
                  <c:v>4.3788834394904455E-2</c:v>
                </c:pt>
                <c:pt idx="1708">
                  <c:v>4.3859000000000002E-2</c:v>
                </c:pt>
                <c:pt idx="1709">
                  <c:v>4.4644831168831167E-2</c:v>
                </c:pt>
                <c:pt idx="1710">
                  <c:v>4.3866461908580595E-2</c:v>
                </c:pt>
                <c:pt idx="1711">
                  <c:v>4.2502206461780934E-2</c:v>
                </c:pt>
                <c:pt idx="1712">
                  <c:v>4.3164302694136306E-2</c:v>
                </c:pt>
                <c:pt idx="1713">
                  <c:v>4.2825598263614838E-2</c:v>
                </c:pt>
                <c:pt idx="1714">
                  <c:v>4.2524206461780928E-2</c:v>
                </c:pt>
                <c:pt idx="1715">
                  <c:v>4.0620076923076925E-2</c:v>
                </c:pt>
                <c:pt idx="1716">
                  <c:v>4.1000002313030061E-2</c:v>
                </c:pt>
                <c:pt idx="1717">
                  <c:v>4.1298380804953565E-2</c:v>
                </c:pt>
                <c:pt idx="1718">
                  <c:v>4.2446261345852901E-2</c:v>
                </c:pt>
                <c:pt idx="1719">
                  <c:v>4.286535220125786E-2</c:v>
                </c:pt>
                <c:pt idx="1720">
                  <c:v>4.0094627376425857E-2</c:v>
                </c:pt>
                <c:pt idx="1721">
                  <c:v>3.8974075075075075E-2</c:v>
                </c:pt>
                <c:pt idx="1722">
                  <c:v>4.0468678407350682E-2</c:v>
                </c:pt>
                <c:pt idx="1723">
                  <c:v>4.1298380804953565E-2</c:v>
                </c:pt>
                <c:pt idx="1724">
                  <c:v>4.0740602465331274E-2</c:v>
                </c:pt>
                <c:pt idx="1725">
                  <c:v>4.1635082877247861E-2</c:v>
                </c:pt>
                <c:pt idx="1726">
                  <c:v>4.161890595611286E-2</c:v>
                </c:pt>
                <c:pt idx="1727">
                  <c:v>4.2313353312302834E-2</c:v>
                </c:pt>
                <c:pt idx="1728">
                  <c:v>4.1538012490241999E-2</c:v>
                </c:pt>
                <c:pt idx="1729">
                  <c:v>4.1530619937694697E-2</c:v>
                </c:pt>
                <c:pt idx="1730">
                  <c:v>4.2475206461780934E-2</c:v>
                </c:pt>
                <c:pt idx="1731">
                  <c:v>4.0827752704791345E-2</c:v>
                </c:pt>
                <c:pt idx="1732">
                  <c:v>3.9550650648360039E-2</c:v>
                </c:pt>
                <c:pt idx="1733">
                  <c:v>3.9332877862595421E-2</c:v>
                </c:pt>
                <c:pt idx="1734">
                  <c:v>3.732207407407407E-2</c:v>
                </c:pt>
                <c:pt idx="1735">
                  <c:v>3.7984415545590428E-2</c:v>
                </c:pt>
                <c:pt idx="1736">
                  <c:v>3.7406830007390986E-2</c:v>
                </c:pt>
                <c:pt idx="1737">
                  <c:v>3.793097626112759E-2</c:v>
                </c:pt>
                <c:pt idx="1738">
                  <c:v>3.732238574577517E-2</c:v>
                </c:pt>
                <c:pt idx="1739">
                  <c:v>4.0590970836531091E-2</c:v>
                </c:pt>
                <c:pt idx="1740">
                  <c:v>4.0648915514592938E-2</c:v>
                </c:pt>
                <c:pt idx="1741">
                  <c:v>4.0826294072363357E-2</c:v>
                </c:pt>
                <c:pt idx="1742">
                  <c:v>4.5034743734842363E-2</c:v>
                </c:pt>
                <c:pt idx="1743">
                  <c:v>4.3850274900398403E-2</c:v>
                </c:pt>
                <c:pt idx="1744">
                  <c:v>4.4918444264943458E-2</c:v>
                </c:pt>
                <c:pt idx="1745">
                  <c:v>4.5676224755700337E-2</c:v>
                </c:pt>
                <c:pt idx="1746">
                  <c:v>4.5164659919028335E-2</c:v>
                </c:pt>
                <c:pt idx="1747">
                  <c:v>4.7479551867219909E-2</c:v>
                </c:pt>
                <c:pt idx="1748">
                  <c:v>4.4922177276390016E-2</c:v>
                </c:pt>
                <c:pt idx="1749">
                  <c:v>4.1310077220077214E-2</c:v>
                </c:pt>
                <c:pt idx="1750">
                  <c:v>4.3593141157811273E-2</c:v>
                </c:pt>
                <c:pt idx="1751">
                  <c:v>4.3830302694136299E-2</c:v>
                </c:pt>
                <c:pt idx="1752">
                  <c:v>4.3642383399209485E-2</c:v>
                </c:pt>
                <c:pt idx="1753">
                  <c:v>4.4144494828957839E-2</c:v>
                </c:pt>
                <c:pt idx="1754">
                  <c:v>4.6990806239737275E-2</c:v>
                </c:pt>
                <c:pt idx="1755">
                  <c:v>4.600783116883117E-2</c:v>
                </c:pt>
                <c:pt idx="1756">
                  <c:v>4.4978051240992793E-2</c:v>
                </c:pt>
                <c:pt idx="1757">
                  <c:v>4.4429079365079366E-2</c:v>
                </c:pt>
                <c:pt idx="1758">
                  <c:v>4.1167352490421451E-2</c:v>
                </c:pt>
                <c:pt idx="1759">
                  <c:v>4.196775270479134E-2</c:v>
                </c:pt>
                <c:pt idx="1760">
                  <c:v>4.2647497667185071E-2</c:v>
                </c:pt>
                <c:pt idx="1761">
                  <c:v>4.3434261345852897E-2</c:v>
                </c:pt>
                <c:pt idx="1762">
                  <c:v>4.3679935635792776E-2</c:v>
                </c:pt>
                <c:pt idx="1763">
                  <c:v>4.4854834394904453E-2</c:v>
                </c:pt>
                <c:pt idx="1764">
                  <c:v>4.3813206136900075E-2</c:v>
                </c:pt>
                <c:pt idx="1765">
                  <c:v>4.3141619937694699E-2</c:v>
                </c:pt>
                <c:pt idx="1766">
                  <c:v>4.4460206136900077E-2</c:v>
                </c:pt>
                <c:pt idx="1767">
                  <c:v>4.3845497667185068E-2</c:v>
                </c:pt>
                <c:pt idx="1768">
                  <c:v>4.3884380804953563E-2</c:v>
                </c:pt>
                <c:pt idx="1769">
                  <c:v>4.279767840735068E-2</c:v>
                </c:pt>
                <c:pt idx="1770">
                  <c:v>4.4598905956112857E-2</c:v>
                </c:pt>
                <c:pt idx="1771">
                  <c:v>4.4470082877247866E-2</c:v>
                </c:pt>
                <c:pt idx="1772">
                  <c:v>4.4514372549019604E-2</c:v>
                </c:pt>
                <c:pt idx="1773">
                  <c:v>4.6339821829855535E-2</c:v>
                </c:pt>
                <c:pt idx="1774">
                  <c:v>4.6170285140562248E-2</c:v>
                </c:pt>
                <c:pt idx="1775">
                  <c:v>4.6385852090032154E-2</c:v>
                </c:pt>
                <c:pt idx="1776">
                  <c:v>4.566507936507936E-2</c:v>
                </c:pt>
                <c:pt idx="1777">
                  <c:v>4.6785852090032158E-2</c:v>
                </c:pt>
                <c:pt idx="1778">
                  <c:v>4.5941255961844202E-2</c:v>
                </c:pt>
                <c:pt idx="1779">
                  <c:v>4.3839520494972931E-2</c:v>
                </c:pt>
                <c:pt idx="1780">
                  <c:v>4.4110493827160487E-2</c:v>
                </c:pt>
                <c:pt idx="1781">
                  <c:v>4.4769379844961238E-2</c:v>
                </c:pt>
                <c:pt idx="1782">
                  <c:v>4.6488302694136299E-2</c:v>
                </c:pt>
                <c:pt idx="1783">
                  <c:v>4.6386302694136301E-2</c:v>
                </c:pt>
                <c:pt idx="1784">
                  <c:v>4.7514461908580594E-2</c:v>
                </c:pt>
                <c:pt idx="1785">
                  <c:v>4.7156459696727854E-2</c:v>
                </c:pt>
                <c:pt idx="1786">
                  <c:v>4.6851494828957833E-2</c:v>
                </c:pt>
                <c:pt idx="1787">
                  <c:v>4.4997535630383716E-2</c:v>
                </c:pt>
                <c:pt idx="1788">
                  <c:v>4.6213274900398407E-2</c:v>
                </c:pt>
                <c:pt idx="1789">
                  <c:v>4.4718372549019607E-2</c:v>
                </c:pt>
                <c:pt idx="1790">
                  <c:v>4.558814115781127E-2</c:v>
                </c:pt>
                <c:pt idx="1791">
                  <c:v>4.6844821829855533E-2</c:v>
                </c:pt>
                <c:pt idx="1792">
                  <c:v>4.7837743734842363E-2</c:v>
                </c:pt>
                <c:pt idx="1793">
                  <c:v>4.8732081900081894E-2</c:v>
                </c:pt>
                <c:pt idx="1794">
                  <c:v>4.8149653061224484E-2</c:v>
                </c:pt>
                <c:pt idx="1795">
                  <c:v>4.912384210526316E-2</c:v>
                </c:pt>
                <c:pt idx="1796">
                  <c:v>4.9633628099173557E-2</c:v>
                </c:pt>
                <c:pt idx="1797">
                  <c:v>5.0209739635157541E-2</c:v>
                </c:pt>
                <c:pt idx="1798">
                  <c:v>5.0057322899505756E-2</c:v>
                </c:pt>
                <c:pt idx="1799">
                  <c:v>5.1808188805346697E-2</c:v>
                </c:pt>
                <c:pt idx="1800">
                  <c:v>5.2202040133779264E-2</c:v>
                </c:pt>
                <c:pt idx="1801">
                  <c:v>5.018634640522876E-2</c:v>
                </c:pt>
                <c:pt idx="1802">
                  <c:v>4.9661831168831168E-2</c:v>
                </c:pt>
                <c:pt idx="1803">
                  <c:v>5.0155965012205053E-2</c:v>
                </c:pt>
                <c:pt idx="1804">
                  <c:v>4.9474177276390016E-2</c:v>
                </c:pt>
                <c:pt idx="1805">
                  <c:v>4.9704250201775622E-2</c:v>
                </c:pt>
                <c:pt idx="1806">
                  <c:v>4.9070205128205119E-2</c:v>
                </c:pt>
                <c:pt idx="1807">
                  <c:v>4.9478444264943459E-2</c:v>
                </c:pt>
                <c:pt idx="1808">
                  <c:v>4.78563026941363E-2</c:v>
                </c:pt>
                <c:pt idx="1809">
                  <c:v>4.84943026941363E-2</c:v>
                </c:pt>
                <c:pt idx="1810">
                  <c:v>4.8921274900398409E-2</c:v>
                </c:pt>
                <c:pt idx="1811">
                  <c:v>4.7337261345852893E-2</c:v>
                </c:pt>
                <c:pt idx="1812">
                  <c:v>4.6784011673151757E-2</c:v>
                </c:pt>
                <c:pt idx="1813">
                  <c:v>4.7793353312302833E-2</c:v>
                </c:pt>
                <c:pt idx="1814">
                  <c:v>4.7736598263614836E-2</c:v>
                </c:pt>
                <c:pt idx="1815">
                  <c:v>4.7154935635792782E-2</c:v>
                </c:pt>
                <c:pt idx="1816">
                  <c:v>4.642301167315175E-2</c:v>
                </c:pt>
                <c:pt idx="1817">
                  <c:v>4.6424011673151751E-2</c:v>
                </c:pt>
                <c:pt idx="1818">
                  <c:v>4.6333519006982155E-2</c:v>
                </c:pt>
                <c:pt idx="1819">
                  <c:v>4.7096261345852902E-2</c:v>
                </c:pt>
                <c:pt idx="1820">
                  <c:v>4.6362380804953571E-2</c:v>
                </c:pt>
                <c:pt idx="1821">
                  <c:v>4.5303877862595418E-2</c:v>
                </c:pt>
                <c:pt idx="1822">
                  <c:v>4.4292518740629686E-2</c:v>
                </c:pt>
                <c:pt idx="1823">
                  <c:v>4.3656761904761907E-2</c:v>
                </c:pt>
                <c:pt idx="1824">
                  <c:v>4.2220460247994168E-2</c:v>
                </c:pt>
                <c:pt idx="1825">
                  <c:v>4.2107211944646755E-2</c:v>
                </c:pt>
                <c:pt idx="1826">
                  <c:v>4.3445049740163319E-2</c:v>
                </c:pt>
                <c:pt idx="1827">
                  <c:v>4.0848446043165468E-2</c:v>
                </c:pt>
                <c:pt idx="1828">
                  <c:v>4.0767109510086455E-2</c:v>
                </c:pt>
                <c:pt idx="1829">
                  <c:v>4.059150897343862E-2</c:v>
                </c:pt>
                <c:pt idx="1830">
                  <c:v>4.0633240460763137E-2</c:v>
                </c:pt>
                <c:pt idx="1831">
                  <c:v>3.8921976776917659E-2</c:v>
                </c:pt>
                <c:pt idx="1832">
                  <c:v>3.465818272425248E-2</c:v>
                </c:pt>
                <c:pt idx="1833">
                  <c:v>3.5371495628782779E-2</c:v>
                </c:pt>
                <c:pt idx="1834">
                  <c:v>3.569644474393531E-2</c:v>
                </c:pt>
                <c:pt idx="1835">
                  <c:v>3.5836567567567562E-2</c:v>
                </c:pt>
                <c:pt idx="1836">
                  <c:v>3.4223853271645732E-2</c:v>
                </c:pt>
                <c:pt idx="1837">
                  <c:v>3.3293786414108427E-2</c:v>
                </c:pt>
                <c:pt idx="1838">
                  <c:v>3.2828257959714092E-2</c:v>
                </c:pt>
                <c:pt idx="1839">
                  <c:v>3.2411989690721656E-2</c:v>
                </c:pt>
                <c:pt idx="1840">
                  <c:v>3.3532166666666668E-2</c:v>
                </c:pt>
                <c:pt idx="1841">
                  <c:v>3.6373610169491526E-2</c:v>
                </c:pt>
                <c:pt idx="1842">
                  <c:v>3.5071182724252484E-2</c:v>
                </c:pt>
                <c:pt idx="1843">
                  <c:v>3.4582600660066E-2</c:v>
                </c:pt>
                <c:pt idx="1844">
                  <c:v>3.5158599467731214E-2</c:v>
                </c:pt>
                <c:pt idx="1845">
                  <c:v>3.5549128686327078E-2</c:v>
                </c:pt>
                <c:pt idx="1846">
                  <c:v>3.4805336863004632E-2</c:v>
                </c:pt>
                <c:pt idx="1847">
                  <c:v>3.2973064350064349E-2</c:v>
                </c:pt>
                <c:pt idx="1848">
                  <c:v>3.3264241111829337E-2</c:v>
                </c:pt>
                <c:pt idx="1849">
                  <c:v>3.314648320413436E-2</c:v>
                </c:pt>
                <c:pt idx="1850">
                  <c:v>3.3308483204134362E-2</c:v>
                </c:pt>
                <c:pt idx="1851">
                  <c:v>3.3561241111829343E-2</c:v>
                </c:pt>
                <c:pt idx="1852">
                  <c:v>3.5394165562913915E-2</c:v>
                </c:pt>
                <c:pt idx="1853">
                  <c:v>3.6346236436704628E-2</c:v>
                </c:pt>
                <c:pt idx="1854">
                  <c:v>3.5343165562913913E-2</c:v>
                </c:pt>
                <c:pt idx="1855">
                  <c:v>3.5899599467731212E-2</c:v>
                </c:pt>
                <c:pt idx="1856">
                  <c:v>3.3378499039077511E-2</c:v>
                </c:pt>
                <c:pt idx="1857">
                  <c:v>3.1089972534332086E-2</c:v>
                </c:pt>
                <c:pt idx="1858">
                  <c:v>3.0779961898813234E-2</c:v>
                </c:pt>
                <c:pt idx="1859">
                  <c:v>2.932128113440198E-2</c:v>
                </c:pt>
                <c:pt idx="1860">
                  <c:v>2.8371061050061055E-2</c:v>
                </c:pt>
                <c:pt idx="1861">
                  <c:v>2.8642694376528118E-2</c:v>
                </c:pt>
                <c:pt idx="1862">
                  <c:v>2.7982272671941574E-2</c:v>
                </c:pt>
                <c:pt idx="1863">
                  <c:v>2.7747611650485435E-2</c:v>
                </c:pt>
                <c:pt idx="1864">
                  <c:v>2.9250739454094288E-2</c:v>
                </c:pt>
                <c:pt idx="1865">
                  <c:v>2.8855054726368165E-2</c:v>
                </c:pt>
                <c:pt idx="1866">
                  <c:v>2.8647031815346218E-2</c:v>
                </c:pt>
                <c:pt idx="1867">
                  <c:v>2.6742611650485436E-2</c:v>
                </c:pt>
                <c:pt idx="1868">
                  <c:v>2.6778454159077113E-2</c:v>
                </c:pt>
                <c:pt idx="1869">
                  <c:v>2.7349452163315052E-2</c:v>
                </c:pt>
                <c:pt idx="1870">
                  <c:v>2.6499963855421679E-2</c:v>
                </c:pt>
                <c:pt idx="1871">
                  <c:v>2.7561281134401976E-2</c:v>
                </c:pt>
                <c:pt idx="1872">
                  <c:v>2.7735395061728396E-2</c:v>
                </c:pt>
                <c:pt idx="1873">
                  <c:v>2.7233354679802965E-2</c:v>
                </c:pt>
                <c:pt idx="1874">
                  <c:v>2.8779292191435768E-2</c:v>
                </c:pt>
                <c:pt idx="1875">
                  <c:v>2.9773209317166552E-2</c:v>
                </c:pt>
                <c:pt idx="1876">
                  <c:v>2.934523155216285E-2</c:v>
                </c:pt>
                <c:pt idx="1877">
                  <c:v>2.9542540900443892E-2</c:v>
                </c:pt>
                <c:pt idx="1878">
                  <c:v>3.9496018991964948E-2</c:v>
                </c:pt>
                <c:pt idx="1879">
                  <c:v>3.8807900144717793E-2</c:v>
                </c:pt>
                <c:pt idx="1880">
                  <c:v>3.9995439060205584E-2</c:v>
                </c:pt>
                <c:pt idx="1881">
                  <c:v>4.1678315632011971E-2</c:v>
                </c:pt>
                <c:pt idx="1882">
                  <c:v>3.9185166064981951E-2</c:v>
                </c:pt>
                <c:pt idx="1883">
                  <c:v>4.0658571533382246E-2</c:v>
                </c:pt>
                <c:pt idx="1884">
                  <c:v>4.0996243722304287E-2</c:v>
                </c:pt>
                <c:pt idx="1885">
                  <c:v>3.9492335260115613E-2</c:v>
                </c:pt>
                <c:pt idx="1886">
                  <c:v>3.9228726096333572E-2</c:v>
                </c:pt>
                <c:pt idx="1887">
                  <c:v>4.1135738007380074E-2</c:v>
                </c:pt>
                <c:pt idx="1888">
                  <c:v>4.1687761904761901E-2</c:v>
                </c:pt>
                <c:pt idx="1889">
                  <c:v>4.0431439060205583E-2</c:v>
                </c:pt>
                <c:pt idx="1890">
                  <c:v>4.0536738007380071E-2</c:v>
                </c:pt>
                <c:pt idx="1891">
                  <c:v>4.2031480090157773E-2</c:v>
                </c:pt>
                <c:pt idx="1892">
                  <c:v>4.1781367041198503E-2</c:v>
                </c:pt>
                <c:pt idx="1893">
                  <c:v>4.0574074074074068E-2</c:v>
                </c:pt>
                <c:pt idx="1894">
                  <c:v>4.0213782991202339E-2</c:v>
                </c:pt>
                <c:pt idx="1895">
                  <c:v>4.0654411764705883E-2</c:v>
                </c:pt>
                <c:pt idx="1896">
                  <c:v>4.121449704142012E-2</c:v>
                </c:pt>
                <c:pt idx="1897">
                  <c:v>4.1432976261127588E-2</c:v>
                </c:pt>
                <c:pt idx="1898">
                  <c:v>4.172798443291327E-2</c:v>
                </c:pt>
                <c:pt idx="1899">
                  <c:v>4.2749299401197607E-2</c:v>
                </c:pt>
                <c:pt idx="1900">
                  <c:v>4.2918754688672171E-2</c:v>
                </c:pt>
                <c:pt idx="1901">
                  <c:v>4.3506965204235998E-2</c:v>
                </c:pt>
                <c:pt idx="1902">
                  <c:v>4.2431598954443608E-2</c:v>
                </c:pt>
                <c:pt idx="1903">
                  <c:v>3.9865316171138518E-2</c:v>
                </c:pt>
                <c:pt idx="1904">
                  <c:v>4.049841520467836E-2</c:v>
                </c:pt>
                <c:pt idx="1905">
                  <c:v>4.0755442166910689E-2</c:v>
                </c:pt>
                <c:pt idx="1906">
                  <c:v>4.1498738007380076E-2</c:v>
                </c:pt>
                <c:pt idx="1907">
                  <c:v>4.0794018991964942E-2</c:v>
                </c:pt>
                <c:pt idx="1908">
                  <c:v>4.0478203784570593E-2</c:v>
                </c:pt>
                <c:pt idx="1909">
                  <c:v>3.9412080459770106E-2</c:v>
                </c:pt>
                <c:pt idx="1910">
                  <c:v>3.7334411149825782E-2</c:v>
                </c:pt>
                <c:pt idx="1911">
                  <c:v>3.7529402234636869E-2</c:v>
                </c:pt>
                <c:pt idx="1912">
                  <c:v>3.7233411149825785E-2</c:v>
                </c:pt>
                <c:pt idx="1913">
                  <c:v>3.8069535211267609E-2</c:v>
                </c:pt>
                <c:pt idx="1914">
                  <c:v>3.8118630204657736E-2</c:v>
                </c:pt>
                <c:pt idx="1915">
                  <c:v>3.7279402234636869E-2</c:v>
                </c:pt>
                <c:pt idx="1916">
                  <c:v>3.7921438596491226E-2</c:v>
                </c:pt>
                <c:pt idx="1917">
                  <c:v>3.5958824010914055E-2</c:v>
                </c:pt>
                <c:pt idx="1918">
                  <c:v>3.6508824010914057E-2</c:v>
                </c:pt>
                <c:pt idx="1919">
                  <c:v>3.7650152249134955E-2</c:v>
                </c:pt>
                <c:pt idx="1920">
                  <c:v>3.8110422407794019E-2</c:v>
                </c:pt>
                <c:pt idx="1921">
                  <c:v>3.7547077562326871E-2</c:v>
                </c:pt>
                <c:pt idx="1922">
                  <c:v>3.906672218284904E-2</c:v>
                </c:pt>
                <c:pt idx="1923">
                  <c:v>3.9393205401563602E-2</c:v>
                </c:pt>
                <c:pt idx="1924">
                  <c:v>3.9468377224199283E-2</c:v>
                </c:pt>
                <c:pt idx="1925">
                  <c:v>3.9545071225071227E-2</c:v>
                </c:pt>
                <c:pt idx="1926">
                  <c:v>3.9240408351026192E-2</c:v>
                </c:pt>
                <c:pt idx="1927">
                  <c:v>3.873986177715092E-2</c:v>
                </c:pt>
                <c:pt idx="1928">
                  <c:v>3.9089529745042491E-2</c:v>
                </c:pt>
                <c:pt idx="1929">
                  <c:v>3.9114722182849039E-2</c:v>
                </c:pt>
                <c:pt idx="1930">
                  <c:v>3.9922758226037192E-2</c:v>
                </c:pt>
                <c:pt idx="1931">
                  <c:v>3.9212408351026191E-2</c:v>
                </c:pt>
                <c:pt idx="1932">
                  <c:v>3.9791837491090526E-2</c:v>
                </c:pt>
                <c:pt idx="1933">
                  <c:v>3.9639755334281643E-2</c:v>
                </c:pt>
                <c:pt idx="1934">
                  <c:v>3.8861630204657736E-2</c:v>
                </c:pt>
                <c:pt idx="1935">
                  <c:v>3.8344006298110578E-2</c:v>
                </c:pt>
                <c:pt idx="1936">
                  <c:v>3.8220201956673645E-2</c:v>
                </c:pt>
                <c:pt idx="1937">
                  <c:v>3.8094069930069918E-2</c:v>
                </c:pt>
                <c:pt idx="1938">
                  <c:v>3.7876883008356552E-2</c:v>
                </c:pt>
                <c:pt idx="1939">
                  <c:v>3.8722068868587492E-2</c:v>
                </c:pt>
                <c:pt idx="1940">
                  <c:v>3.9384722182849038E-2</c:v>
                </c:pt>
                <c:pt idx="1941">
                  <c:v>4.1028446043165467E-2</c:v>
                </c:pt>
                <c:pt idx="1942">
                  <c:v>4.2750782991202343E-2</c:v>
                </c:pt>
                <c:pt idx="1943">
                  <c:v>4.3515984432913268E-2</c:v>
                </c:pt>
                <c:pt idx="1944">
                  <c:v>4.3890761904761905E-2</c:v>
                </c:pt>
                <c:pt idx="1945">
                  <c:v>4.2956439060205583E-2</c:v>
                </c:pt>
                <c:pt idx="1946">
                  <c:v>4.391298443291327E-2</c:v>
                </c:pt>
                <c:pt idx="1947">
                  <c:v>4.2442211944646757E-2</c:v>
                </c:pt>
                <c:pt idx="1948">
                  <c:v>4.343438574577517E-2</c:v>
                </c:pt>
                <c:pt idx="1949">
                  <c:v>4.304788953913679E-2</c:v>
                </c:pt>
                <c:pt idx="1950">
                  <c:v>4.2824460247994162E-2</c:v>
                </c:pt>
                <c:pt idx="1951">
                  <c:v>4.2404641249092233E-2</c:v>
                </c:pt>
                <c:pt idx="1952">
                  <c:v>4.0932755334281645E-2</c:v>
                </c:pt>
                <c:pt idx="1953">
                  <c:v>4.0857377224199284E-2</c:v>
                </c:pt>
                <c:pt idx="1954">
                  <c:v>4.0759676176890164E-2</c:v>
                </c:pt>
                <c:pt idx="1955">
                  <c:v>4.0530205401563602E-2</c:v>
                </c:pt>
                <c:pt idx="1956">
                  <c:v>3.9927630204657727E-2</c:v>
                </c:pt>
                <c:pt idx="1957">
                  <c:v>4.1087961345740866E-2</c:v>
                </c:pt>
                <c:pt idx="1958">
                  <c:v>4.0101468926553668E-2</c:v>
                </c:pt>
                <c:pt idx="1959">
                  <c:v>4.0401985815602837E-2</c:v>
                </c:pt>
                <c:pt idx="1960">
                  <c:v>4.080275533428164E-2</c:v>
                </c:pt>
                <c:pt idx="1961">
                  <c:v>4.0348985815602839E-2</c:v>
                </c:pt>
                <c:pt idx="1962">
                  <c:v>3.8337773480662987E-2</c:v>
                </c:pt>
                <c:pt idx="1963">
                  <c:v>3.8389112491373362E-2</c:v>
                </c:pt>
                <c:pt idx="1964">
                  <c:v>3.7926452804377564E-2</c:v>
                </c:pt>
                <c:pt idx="1965">
                  <c:v>3.757767750677507E-2</c:v>
                </c:pt>
                <c:pt idx="1966">
                  <c:v>3.72124447439353E-2</c:v>
                </c:pt>
                <c:pt idx="1967">
                  <c:v>3.6774128686327082E-2</c:v>
                </c:pt>
                <c:pt idx="1968">
                  <c:v>3.6824495628782782E-2</c:v>
                </c:pt>
                <c:pt idx="1969">
                  <c:v>3.7179807041299924E-2</c:v>
                </c:pt>
                <c:pt idx="1970">
                  <c:v>3.614812868632708E-2</c:v>
                </c:pt>
                <c:pt idx="1971">
                  <c:v>3.6323495628782787E-2</c:v>
                </c:pt>
                <c:pt idx="1972">
                  <c:v>3.7323452804377558E-2</c:v>
                </c:pt>
                <c:pt idx="1973">
                  <c:v>3.6795519400953033E-2</c:v>
                </c:pt>
                <c:pt idx="1974">
                  <c:v>3.6789605156037991E-2</c:v>
                </c:pt>
                <c:pt idx="1975">
                  <c:v>3.6678998646820032E-2</c:v>
                </c:pt>
                <c:pt idx="1976">
                  <c:v>3.7441269678302531E-2</c:v>
                </c:pt>
                <c:pt idx="1977">
                  <c:v>3.7054385665529016E-2</c:v>
                </c:pt>
                <c:pt idx="1978">
                  <c:v>3.7618790921595605E-2</c:v>
                </c:pt>
                <c:pt idx="1979">
                  <c:v>3.7919069300069295E-2</c:v>
                </c:pt>
                <c:pt idx="1980">
                  <c:v>3.7626500345542498E-2</c:v>
                </c:pt>
                <c:pt idx="1981">
                  <c:v>3.8372670621074675E-2</c:v>
                </c:pt>
                <c:pt idx="1982">
                  <c:v>3.8333252602359473E-2</c:v>
                </c:pt>
                <c:pt idx="1983">
                  <c:v>3.8163077562326869E-2</c:v>
                </c:pt>
                <c:pt idx="1984">
                  <c:v>3.7439522336769754E-2</c:v>
                </c:pt>
                <c:pt idx="1985">
                  <c:v>3.6509519400953032E-2</c:v>
                </c:pt>
                <c:pt idx="1986">
                  <c:v>3.5699067340067336E-2</c:v>
                </c:pt>
                <c:pt idx="1987">
                  <c:v>3.5945252197430694E-2</c:v>
                </c:pt>
                <c:pt idx="1988">
                  <c:v>3.6149605156037989E-2</c:v>
                </c:pt>
                <c:pt idx="1989">
                  <c:v>3.6227610169491525E-2</c:v>
                </c:pt>
                <c:pt idx="1990">
                  <c:v>3.6905790921595613E-2</c:v>
                </c:pt>
                <c:pt idx="1991">
                  <c:v>3.6391105624142668E-2</c:v>
                </c:pt>
                <c:pt idx="1992">
                  <c:v>3.6110010928961746E-2</c:v>
                </c:pt>
                <c:pt idx="1993">
                  <c:v>3.6653790921595604E-2</c:v>
                </c:pt>
                <c:pt idx="1994">
                  <c:v>3.6579790921595613E-2</c:v>
                </c:pt>
                <c:pt idx="1995">
                  <c:v>3.5934010928961743E-2</c:v>
                </c:pt>
                <c:pt idx="1996">
                  <c:v>3.4872610169491523E-2</c:v>
                </c:pt>
                <c:pt idx="1997">
                  <c:v>3.5044519400953031E-2</c:v>
                </c:pt>
                <c:pt idx="1998">
                  <c:v>3.5274452804377562E-2</c:v>
                </c:pt>
                <c:pt idx="1999">
                  <c:v>3.5613150684931504E-2</c:v>
                </c:pt>
                <c:pt idx="2000">
                  <c:v>3.4402167226326393E-2</c:v>
                </c:pt>
                <c:pt idx="2001">
                  <c:v>3.3801674232309745E-2</c:v>
                </c:pt>
                <c:pt idx="2002">
                  <c:v>3.3858997347480109E-2</c:v>
                </c:pt>
                <c:pt idx="2003">
                  <c:v>3.4067251832111928E-2</c:v>
                </c:pt>
                <c:pt idx="2004">
                  <c:v>3.3753361702127657E-2</c:v>
                </c:pt>
                <c:pt idx="2005">
                  <c:v>3.4035267201068795E-2</c:v>
                </c:pt>
                <c:pt idx="2006">
                  <c:v>3.5517965329707683E-2</c:v>
                </c:pt>
                <c:pt idx="2007">
                  <c:v>3.5430965329707687E-2</c:v>
                </c:pt>
                <c:pt idx="2008">
                  <c:v>3.5703519400953031E-2</c:v>
                </c:pt>
                <c:pt idx="2009">
                  <c:v>3.5425965329707682E-2</c:v>
                </c:pt>
                <c:pt idx="2010">
                  <c:v>3.6091269678302527E-2</c:v>
                </c:pt>
                <c:pt idx="2011">
                  <c:v>3.5941782608695648E-2</c:v>
                </c:pt>
                <c:pt idx="2012">
                  <c:v>3.5506495628782782E-2</c:v>
                </c:pt>
                <c:pt idx="2013">
                  <c:v>3.6187782608695651E-2</c:v>
                </c:pt>
                <c:pt idx="2014">
                  <c:v>3.6463824010914053E-2</c:v>
                </c:pt>
                <c:pt idx="2015">
                  <c:v>3.7170987594762242E-2</c:v>
                </c:pt>
                <c:pt idx="2016">
                  <c:v>3.6524452804377563E-2</c:v>
                </c:pt>
                <c:pt idx="2017">
                  <c:v>3.6491325835037496E-2</c:v>
                </c:pt>
                <c:pt idx="2018">
                  <c:v>3.674626967830253E-2</c:v>
                </c:pt>
                <c:pt idx="2019">
                  <c:v>3.7031318681318676E-2</c:v>
                </c:pt>
                <c:pt idx="2020">
                  <c:v>3.7650069300069297E-2</c:v>
                </c:pt>
                <c:pt idx="2021">
                  <c:v>3.7094293222683254E-2</c:v>
                </c:pt>
                <c:pt idx="2022">
                  <c:v>3.7171987594762243E-2</c:v>
                </c:pt>
                <c:pt idx="2023">
                  <c:v>3.7166987594762238E-2</c:v>
                </c:pt>
                <c:pt idx="2024">
                  <c:v>3.6623452804377565E-2</c:v>
                </c:pt>
                <c:pt idx="2025">
                  <c:v>3.6276210884353746E-2</c:v>
                </c:pt>
                <c:pt idx="2026">
                  <c:v>3.6263325835037497E-2</c:v>
                </c:pt>
                <c:pt idx="2027">
                  <c:v>3.6297519400953035E-2</c:v>
                </c:pt>
                <c:pt idx="2028">
                  <c:v>3.6325210884353747E-2</c:v>
                </c:pt>
                <c:pt idx="2029">
                  <c:v>3.6607385665529013E-2</c:v>
                </c:pt>
                <c:pt idx="2030">
                  <c:v>3.5106404283801879E-2</c:v>
                </c:pt>
                <c:pt idx="2031">
                  <c:v>3.354822367560497E-2</c:v>
                </c:pt>
                <c:pt idx="2032">
                  <c:v>3.2383129032258068E-2</c:v>
                </c:pt>
                <c:pt idx="2033">
                  <c:v>3.2502241111829339E-2</c:v>
                </c:pt>
                <c:pt idx="2034">
                  <c:v>3.2627839378238349E-2</c:v>
                </c:pt>
                <c:pt idx="2035">
                  <c:v>3.3084926670992859E-2</c:v>
                </c:pt>
                <c:pt idx="2036">
                  <c:v>3.4042022339027596E-2</c:v>
                </c:pt>
                <c:pt idx="2037">
                  <c:v>3.3739151436031324E-2</c:v>
                </c:pt>
                <c:pt idx="2038">
                  <c:v>3.3853786414108432E-2</c:v>
                </c:pt>
                <c:pt idx="2039">
                  <c:v>3.3629839378238352E-2</c:v>
                </c:pt>
                <c:pt idx="2040">
                  <c:v>3.351681399870382E-2</c:v>
                </c:pt>
                <c:pt idx="2041">
                  <c:v>3.2534960408684546E-2</c:v>
                </c:pt>
                <c:pt idx="2042">
                  <c:v>3.2288723742838955E-2</c:v>
                </c:pt>
                <c:pt idx="2043">
                  <c:v>3.1329070351758789E-2</c:v>
                </c:pt>
                <c:pt idx="2044">
                  <c:v>3.1504662051604779E-2</c:v>
                </c:pt>
                <c:pt idx="2045">
                  <c:v>3.1819193935565371E-2</c:v>
                </c:pt>
                <c:pt idx="2046">
                  <c:v>3.1277641604010017E-2</c:v>
                </c:pt>
                <c:pt idx="2047">
                  <c:v>3.2034356147021548E-2</c:v>
                </c:pt>
                <c:pt idx="2048">
                  <c:v>3.1433407639323729E-2</c:v>
                </c:pt>
                <c:pt idx="2049">
                  <c:v>3.1798407639323734E-2</c:v>
                </c:pt>
                <c:pt idx="2050">
                  <c:v>3.1156280223186616E-2</c:v>
                </c:pt>
                <c:pt idx="2051">
                  <c:v>3.1195054726368167E-2</c:v>
                </c:pt>
                <c:pt idx="2052">
                  <c:v>3.1681222778473093E-2</c:v>
                </c:pt>
                <c:pt idx="2053">
                  <c:v>3.1935551225644246E-2</c:v>
                </c:pt>
                <c:pt idx="2054">
                  <c:v>3.1942639045825491E-2</c:v>
                </c:pt>
                <c:pt idx="2055">
                  <c:v>3.1568139650872823E-2</c:v>
                </c:pt>
                <c:pt idx="2056">
                  <c:v>3.3074540900443886E-2</c:v>
                </c:pt>
                <c:pt idx="2057">
                  <c:v>3.2889193935565372E-2</c:v>
                </c:pt>
                <c:pt idx="2058">
                  <c:v>3.52570482398957E-2</c:v>
                </c:pt>
                <c:pt idx="2059">
                  <c:v>4.2490357850070715E-2</c:v>
                </c:pt>
                <c:pt idx="2060">
                  <c:v>4.0366987594762233E-2</c:v>
                </c:pt>
                <c:pt idx="2061">
                  <c:v>3.9726325835037497E-2</c:v>
                </c:pt>
                <c:pt idx="2062">
                  <c:v>3.8542404283801873E-2</c:v>
                </c:pt>
                <c:pt idx="2063">
                  <c:v>3.8910404283801873E-2</c:v>
                </c:pt>
                <c:pt idx="2064">
                  <c:v>3.8794666666666672E-2</c:v>
                </c:pt>
                <c:pt idx="2065">
                  <c:v>3.771019815059444E-2</c:v>
                </c:pt>
                <c:pt idx="2066">
                  <c:v>3.7154884741322863E-2</c:v>
                </c:pt>
                <c:pt idx="2067">
                  <c:v>3.7718578114700058E-2</c:v>
                </c:pt>
                <c:pt idx="2068">
                  <c:v>3.6814026178010467E-2</c:v>
                </c:pt>
                <c:pt idx="2069">
                  <c:v>3.5133499039077518E-2</c:v>
                </c:pt>
                <c:pt idx="2070">
                  <c:v>3.5727500321957505E-2</c:v>
                </c:pt>
                <c:pt idx="2071">
                  <c:v>3.5698532559638944E-2</c:v>
                </c:pt>
                <c:pt idx="2072">
                  <c:v>3.4154972274732208E-2</c:v>
                </c:pt>
                <c:pt idx="2073">
                  <c:v>3.4502292191435774E-2</c:v>
                </c:pt>
                <c:pt idx="2074">
                  <c:v>3.517113924050632E-2</c:v>
                </c:pt>
                <c:pt idx="2075">
                  <c:v>3.5272063492063487E-2</c:v>
                </c:pt>
                <c:pt idx="2076">
                  <c:v>3.6253075786769423E-2</c:v>
                </c:pt>
                <c:pt idx="2077">
                  <c:v>3.6359499039077509E-2</c:v>
                </c:pt>
                <c:pt idx="2078">
                  <c:v>3.9025062416998671E-2</c:v>
                </c:pt>
                <c:pt idx="2079">
                  <c:v>3.6880681672025725E-2</c:v>
                </c:pt>
                <c:pt idx="2080">
                  <c:v>3.6460618925831204E-2</c:v>
                </c:pt>
                <c:pt idx="2081">
                  <c:v>3.6802401524777636E-2</c:v>
                </c:pt>
                <c:pt idx="2082">
                  <c:v>3.5321403977625856E-2</c:v>
                </c:pt>
                <c:pt idx="2083">
                  <c:v>3.6891193935565378E-2</c:v>
                </c:pt>
                <c:pt idx="2084">
                  <c:v>4.0197223675604965E-2</c:v>
                </c:pt>
                <c:pt idx="2085">
                  <c:v>3.7931499039077513E-2</c:v>
                </c:pt>
                <c:pt idx="2086">
                  <c:v>3.8856064935064931E-2</c:v>
                </c:pt>
                <c:pt idx="2087">
                  <c:v>3.9802336863004634E-2</c:v>
                </c:pt>
                <c:pt idx="2088">
                  <c:v>4.0400167226326396E-2</c:v>
                </c:pt>
                <c:pt idx="2089">
                  <c:v>4.327001120448179E-2</c:v>
                </c:pt>
                <c:pt idx="2090">
                  <c:v>4.3139068868587489E-2</c:v>
                </c:pt>
                <c:pt idx="2091">
                  <c:v>4.4548587813620082E-2</c:v>
                </c:pt>
                <c:pt idx="2092">
                  <c:v>4.5375418604651163E-2</c:v>
                </c:pt>
                <c:pt idx="2093">
                  <c:v>4.4562587437544612E-2</c:v>
                </c:pt>
                <c:pt idx="2094">
                  <c:v>4.7540243722304289E-2</c:v>
                </c:pt>
                <c:pt idx="2095">
                  <c:v>4.5601726096333575E-2</c:v>
                </c:pt>
                <c:pt idx="2096">
                  <c:v>4.3739011204481801E-2</c:v>
                </c:pt>
                <c:pt idx="2097">
                  <c:v>4.4532163495419309E-2</c:v>
                </c:pt>
                <c:pt idx="2098">
                  <c:v>4.4134719101123598E-2</c:v>
                </c:pt>
                <c:pt idx="2099">
                  <c:v>4.4779985815602844E-2</c:v>
                </c:pt>
                <c:pt idx="2100">
                  <c:v>4.4772378091872789E-2</c:v>
                </c:pt>
                <c:pt idx="2101">
                  <c:v>4.5321722182849036E-2</c:v>
                </c:pt>
                <c:pt idx="2102">
                  <c:v>4.3929670621074668E-2</c:v>
                </c:pt>
                <c:pt idx="2103">
                  <c:v>4.4161227208976153E-2</c:v>
                </c:pt>
                <c:pt idx="2104">
                  <c:v>4.3475105624142661E-2</c:v>
                </c:pt>
                <c:pt idx="2105">
                  <c:v>4.4046523415977964E-2</c:v>
                </c:pt>
                <c:pt idx="2106">
                  <c:v>4.3455318681318675E-2</c:v>
                </c:pt>
                <c:pt idx="2107">
                  <c:v>4.3657773480662992E-2</c:v>
                </c:pt>
                <c:pt idx="2108">
                  <c:v>4.3690127600554782E-2</c:v>
                </c:pt>
                <c:pt idx="2109">
                  <c:v>4.2436210884353745E-2</c:v>
                </c:pt>
                <c:pt idx="2110">
                  <c:v>4.3085095956134328E-2</c:v>
                </c:pt>
                <c:pt idx="2111">
                  <c:v>4.3170269678302529E-2</c:v>
                </c:pt>
                <c:pt idx="2112">
                  <c:v>4.2206610169491524E-2</c:v>
                </c:pt>
                <c:pt idx="2113">
                  <c:v>4.1647567567567559E-2</c:v>
                </c:pt>
                <c:pt idx="2114">
                  <c:v>4.2561699931647295E-2</c:v>
                </c:pt>
                <c:pt idx="2115">
                  <c:v>4.2229610169491519E-2</c:v>
                </c:pt>
                <c:pt idx="2116">
                  <c:v>4.2753965329707683E-2</c:v>
                </c:pt>
                <c:pt idx="2117">
                  <c:v>4.3440095956134336E-2</c:v>
                </c:pt>
                <c:pt idx="2118">
                  <c:v>4.2728519400953034E-2</c:v>
                </c:pt>
                <c:pt idx="2119">
                  <c:v>4.2359252197430697E-2</c:v>
                </c:pt>
                <c:pt idx="2120">
                  <c:v>4.2285751009421266E-2</c:v>
                </c:pt>
                <c:pt idx="2121">
                  <c:v>4.1153599467731214E-2</c:v>
                </c:pt>
                <c:pt idx="2122">
                  <c:v>4.7991738007380075E-2</c:v>
                </c:pt>
                <c:pt idx="2123">
                  <c:v>4.7776074074074068E-2</c:v>
                </c:pt>
                <c:pt idx="2124">
                  <c:v>4.7160571533382253E-2</c:v>
                </c:pt>
                <c:pt idx="2125">
                  <c:v>4.6723439060205582E-2</c:v>
                </c:pt>
                <c:pt idx="2126">
                  <c:v>4.681843906020558E-2</c:v>
                </c:pt>
                <c:pt idx="2127">
                  <c:v>4.6237782991202334E-2</c:v>
                </c:pt>
                <c:pt idx="2128">
                  <c:v>4.7139984432913271E-2</c:v>
                </c:pt>
                <c:pt idx="2129">
                  <c:v>4.7529442379182163E-2</c:v>
                </c:pt>
                <c:pt idx="2130">
                  <c:v>4.6930976261127591E-2</c:v>
                </c:pt>
                <c:pt idx="2131">
                  <c:v>4.6257411764705887E-2</c:v>
                </c:pt>
                <c:pt idx="2132">
                  <c:v>4.7009830007390986E-2</c:v>
                </c:pt>
                <c:pt idx="2133">
                  <c:v>4.7499442379182161E-2</c:v>
                </c:pt>
                <c:pt idx="2134">
                  <c:v>4.9927500761035006E-2</c:v>
                </c:pt>
                <c:pt idx="2135">
                  <c:v>4.9193627376425852E-2</c:v>
                </c:pt>
                <c:pt idx="2136">
                  <c:v>4.7785969924812023E-2</c:v>
                </c:pt>
                <c:pt idx="2137">
                  <c:v>4.8230575757575764E-2</c:v>
                </c:pt>
                <c:pt idx="2138">
                  <c:v>4.8384789871504158E-2</c:v>
                </c:pt>
                <c:pt idx="2139">
                  <c:v>4.836178129713424E-2</c:v>
                </c:pt>
                <c:pt idx="2140">
                  <c:v>4.6168439060205582E-2</c:v>
                </c:pt>
                <c:pt idx="2141">
                  <c:v>4.5354442166910688E-2</c:v>
                </c:pt>
                <c:pt idx="2142">
                  <c:v>4.5359073260073268E-2</c:v>
                </c:pt>
                <c:pt idx="2143">
                  <c:v>4.5174385745775168E-2</c:v>
                </c:pt>
                <c:pt idx="2144">
                  <c:v>4.4624415204678358E-2</c:v>
                </c:pt>
                <c:pt idx="2145">
                  <c:v>4.4626272727272723E-2</c:v>
                </c:pt>
                <c:pt idx="2146">
                  <c:v>4.4327900144717797E-2</c:v>
                </c:pt>
                <c:pt idx="2147">
                  <c:v>4.4315316171138514E-2</c:v>
                </c:pt>
                <c:pt idx="2148">
                  <c:v>4.5774385745775172E-2</c:v>
                </c:pt>
                <c:pt idx="2149">
                  <c:v>4.5916571533382244E-2</c:v>
                </c:pt>
                <c:pt idx="2150">
                  <c:v>4.4012726096333568E-2</c:v>
                </c:pt>
                <c:pt idx="2151">
                  <c:v>4.2469722182849043E-2</c:v>
                </c:pt>
                <c:pt idx="2152">
                  <c:v>4.2069722182849045E-2</c:v>
                </c:pt>
                <c:pt idx="2153">
                  <c:v>4.1845976776917662E-2</c:v>
                </c:pt>
                <c:pt idx="2154">
                  <c:v>4.0692444444444448E-2</c:v>
                </c:pt>
                <c:pt idx="2155">
                  <c:v>4.0243252602359475E-2</c:v>
                </c:pt>
                <c:pt idx="2156">
                  <c:v>3.9933773480662987E-2</c:v>
                </c:pt>
                <c:pt idx="2157">
                  <c:v>4.0114522336769751E-2</c:v>
                </c:pt>
                <c:pt idx="2158">
                  <c:v>4.0748077562326873E-2</c:v>
                </c:pt>
                <c:pt idx="2159">
                  <c:v>4.0122699931647292E-2</c:v>
                </c:pt>
                <c:pt idx="2160">
                  <c:v>3.8523236436704626E-2</c:v>
                </c:pt>
                <c:pt idx="2161">
                  <c:v>3.7032797900262468E-2</c:v>
                </c:pt>
                <c:pt idx="2162">
                  <c:v>3.5417500321957507E-2</c:v>
                </c:pt>
                <c:pt idx="2163">
                  <c:v>3.0979452163315054E-2</c:v>
                </c:pt>
                <c:pt idx="2164">
                  <c:v>3.0411351907934581E-2</c:v>
                </c:pt>
                <c:pt idx="2165">
                  <c:v>2.899829218843172E-2</c:v>
                </c:pt>
                <c:pt idx="2166">
                  <c:v>2.7979947677836556E-2</c:v>
                </c:pt>
                <c:pt idx="2167">
                  <c:v>2.9683002399520091E-2</c:v>
                </c:pt>
                <c:pt idx="2168">
                  <c:v>2.8231947677836561E-2</c:v>
                </c:pt>
                <c:pt idx="2169">
                  <c:v>2.9290181008902072E-2</c:v>
                </c:pt>
                <c:pt idx="2170">
                  <c:v>3.0573291040288636E-2</c:v>
                </c:pt>
                <c:pt idx="2171">
                  <c:v>3.3712193935565377E-2</c:v>
                </c:pt>
                <c:pt idx="2172">
                  <c:v>3.3267639045825491E-2</c:v>
                </c:pt>
                <c:pt idx="2173">
                  <c:v>3.166460975609757E-2</c:v>
                </c:pt>
                <c:pt idx="2174">
                  <c:v>3.1853272671941574E-2</c:v>
                </c:pt>
                <c:pt idx="2175">
                  <c:v>3.1708351907934584E-2</c:v>
                </c:pt>
                <c:pt idx="2176">
                  <c:v>3.1505351907934583E-2</c:v>
                </c:pt>
                <c:pt idx="2177">
                  <c:v>3.4759356147021553E-2</c:v>
                </c:pt>
                <c:pt idx="2178">
                  <c:v>3.4260702395964696E-2</c:v>
                </c:pt>
                <c:pt idx="2179">
                  <c:v>3.3285999999999996E-2</c:v>
                </c:pt>
                <c:pt idx="2180">
                  <c:v>3.1597812690665042E-2</c:v>
                </c:pt>
                <c:pt idx="2181">
                  <c:v>3.1948078479460462E-2</c:v>
                </c:pt>
                <c:pt idx="2182">
                  <c:v>3.1126273556231002E-2</c:v>
                </c:pt>
                <c:pt idx="2183">
                  <c:v>3.0414239520958081E-2</c:v>
                </c:pt>
                <c:pt idx="2184">
                  <c:v>3.0443612440191392E-2</c:v>
                </c:pt>
                <c:pt idx="2185">
                  <c:v>3.0216612440191394E-2</c:v>
                </c:pt>
                <c:pt idx="2186">
                  <c:v>3.017200239952009E-2</c:v>
                </c:pt>
                <c:pt idx="2187">
                  <c:v>3.0761611650485438E-2</c:v>
                </c:pt>
                <c:pt idx="2188">
                  <c:v>3.0916492140266025E-2</c:v>
                </c:pt>
                <c:pt idx="2189">
                  <c:v>3.1468812690665038E-2</c:v>
                </c:pt>
                <c:pt idx="2190">
                  <c:v>3.1842814996926858E-2</c:v>
                </c:pt>
                <c:pt idx="2191">
                  <c:v>3.2059294516327788E-2</c:v>
                </c:pt>
                <c:pt idx="2192">
                  <c:v>3.1347454159077116E-2</c:v>
                </c:pt>
                <c:pt idx="2193">
                  <c:v>2.9926181008902073E-2</c:v>
                </c:pt>
                <c:pt idx="2194">
                  <c:v>2.957618100890207E-2</c:v>
                </c:pt>
                <c:pt idx="2195">
                  <c:v>3.0356275467148884E-2</c:v>
                </c:pt>
                <c:pt idx="2196">
                  <c:v>3.1077061050061056E-2</c:v>
                </c:pt>
                <c:pt idx="2197">
                  <c:v>3.0746351907934583E-2</c:v>
                </c:pt>
                <c:pt idx="2198">
                  <c:v>3.009815384615384E-2</c:v>
                </c:pt>
                <c:pt idx="2199">
                  <c:v>2.9600009603841532E-2</c:v>
                </c:pt>
                <c:pt idx="2200">
                  <c:v>3.0242341433778856E-2</c:v>
                </c:pt>
                <c:pt idx="2201">
                  <c:v>2.9823960725075527E-2</c:v>
                </c:pt>
                <c:pt idx="2202">
                  <c:v>2.835987721369539E-2</c:v>
                </c:pt>
                <c:pt idx="2203">
                  <c:v>2.9170181008902073E-2</c:v>
                </c:pt>
                <c:pt idx="2204">
                  <c:v>2.7392370370370362E-2</c:v>
                </c:pt>
                <c:pt idx="2205">
                  <c:v>2.6809899942163103E-2</c:v>
                </c:pt>
                <c:pt idx="2206">
                  <c:v>2.7122356602675965E-2</c:v>
                </c:pt>
                <c:pt idx="2207">
                  <c:v>2.7491906048150321E-2</c:v>
                </c:pt>
                <c:pt idx="2208">
                  <c:v>2.8534002399520086E-2</c:v>
                </c:pt>
                <c:pt idx="2209">
                  <c:v>2.8435871121718373E-2</c:v>
                </c:pt>
                <c:pt idx="2210">
                  <c:v>3.0319694376528122E-2</c:v>
                </c:pt>
                <c:pt idx="2211">
                  <c:v>3.0291694376528122E-2</c:v>
                </c:pt>
                <c:pt idx="2212">
                  <c:v>2.9186687651331721E-2</c:v>
                </c:pt>
                <c:pt idx="2213">
                  <c:v>2.8672695966285376E-2</c:v>
                </c:pt>
                <c:pt idx="2214">
                  <c:v>2.8654156511350067E-2</c:v>
                </c:pt>
                <c:pt idx="2215">
                  <c:v>2.8872291040288642E-2</c:v>
                </c:pt>
                <c:pt idx="2216">
                  <c:v>2.9125492140266024E-2</c:v>
                </c:pt>
                <c:pt idx="2217">
                  <c:v>2.7974605558840918E-2</c:v>
                </c:pt>
                <c:pt idx="2218">
                  <c:v>2.8702492537313433E-2</c:v>
                </c:pt>
                <c:pt idx="2219">
                  <c:v>2.9523473429951694E-2</c:v>
                </c:pt>
                <c:pt idx="2220">
                  <c:v>2.9278471720818287E-2</c:v>
                </c:pt>
                <c:pt idx="2221">
                  <c:v>3.0509693251533743E-2</c:v>
                </c:pt>
                <c:pt idx="2222">
                  <c:v>2.9979509803921563E-2</c:v>
                </c:pt>
                <c:pt idx="2223">
                  <c:v>2.999535491753207E-2</c:v>
                </c:pt>
                <c:pt idx="2224">
                  <c:v>2.9683609756097566E-2</c:v>
                </c:pt>
                <c:pt idx="2225">
                  <c:v>2.9530812690665036E-2</c:v>
                </c:pt>
                <c:pt idx="2226">
                  <c:v>2.7935612440191396E-2</c:v>
                </c:pt>
                <c:pt idx="2227">
                  <c:v>2.6177305281485777E-2</c:v>
                </c:pt>
                <c:pt idx="2228">
                  <c:v>2.5886899942163102E-2</c:v>
                </c:pt>
                <c:pt idx="2229">
                  <c:v>2.6057217694994181E-2</c:v>
                </c:pt>
                <c:pt idx="2230">
                  <c:v>2.6009037900874638E-2</c:v>
                </c:pt>
                <c:pt idx="2231">
                  <c:v>2.6175116170461178E-2</c:v>
                </c:pt>
                <c:pt idx="2232">
                  <c:v>2.6818529411764706E-2</c:v>
                </c:pt>
                <c:pt idx="2233">
                  <c:v>2.6422116170461182E-2</c:v>
                </c:pt>
                <c:pt idx="2234">
                  <c:v>2.6522116170461178E-2</c:v>
                </c:pt>
                <c:pt idx="2235">
                  <c:v>2.6909647127784299E-2</c:v>
                </c:pt>
                <c:pt idx="2236">
                  <c:v>2.7390181008902073E-2</c:v>
                </c:pt>
                <c:pt idx="2237">
                  <c:v>2.7767492537313435E-2</c:v>
                </c:pt>
                <c:pt idx="2238">
                  <c:v>2.7985755661501785E-2</c:v>
                </c:pt>
                <c:pt idx="2239">
                  <c:v>2.7326605558840922E-2</c:v>
                </c:pt>
                <c:pt idx="2240">
                  <c:v>2.6825446009389672E-2</c:v>
                </c:pt>
                <c:pt idx="2241">
                  <c:v>2.7855871121718376E-2</c:v>
                </c:pt>
                <c:pt idx="2242">
                  <c:v>2.7456706161137441E-2</c:v>
                </c:pt>
                <c:pt idx="2243">
                  <c:v>2.6751750731421886E-2</c:v>
                </c:pt>
                <c:pt idx="2244">
                  <c:v>2.6385009291521488E-2</c:v>
                </c:pt>
                <c:pt idx="2245">
                  <c:v>2.5296237986270023E-2</c:v>
                </c:pt>
                <c:pt idx="2246">
                  <c:v>2.5145237986270018E-2</c:v>
                </c:pt>
                <c:pt idx="2247">
                  <c:v>2.3753722783389448E-2</c:v>
                </c:pt>
                <c:pt idx="2248">
                  <c:v>2.4192408577878112E-2</c:v>
                </c:pt>
                <c:pt idx="2249">
                  <c:v>2.4589056980056978E-2</c:v>
                </c:pt>
                <c:pt idx="2250">
                  <c:v>2.4333608200455582E-2</c:v>
                </c:pt>
                <c:pt idx="2251">
                  <c:v>2.4855523891767407E-2</c:v>
                </c:pt>
                <c:pt idx="2252">
                  <c:v>2.4271542759407072E-2</c:v>
                </c:pt>
                <c:pt idx="2253">
                  <c:v>2.4276857142857142E-2</c:v>
                </c:pt>
                <c:pt idx="2254">
                  <c:v>2.3935528873642087E-2</c:v>
                </c:pt>
                <c:pt idx="2255">
                  <c:v>2.3266688989784332E-2</c:v>
                </c:pt>
                <c:pt idx="2256">
                  <c:v>2.3461085972850682E-2</c:v>
                </c:pt>
                <c:pt idx="2257">
                  <c:v>2.3247149245388482E-2</c:v>
                </c:pt>
                <c:pt idx="2258">
                  <c:v>2.3342969628796395E-2</c:v>
                </c:pt>
                <c:pt idx="2259">
                  <c:v>2.4305056980056979E-2</c:v>
                </c:pt>
                <c:pt idx="2260">
                  <c:v>2.4032821387940842E-2</c:v>
                </c:pt>
                <c:pt idx="2261">
                  <c:v>2.3179775280898873E-2</c:v>
                </c:pt>
                <c:pt idx="2262">
                  <c:v>2.393340857787811E-2</c:v>
                </c:pt>
                <c:pt idx="2263">
                  <c:v>2.2523618784530387E-2</c:v>
                </c:pt>
                <c:pt idx="2264">
                  <c:v>2.2323618784530382E-2</c:v>
                </c:pt>
                <c:pt idx="2265">
                  <c:v>2.2489343110127284E-2</c:v>
                </c:pt>
                <c:pt idx="2266">
                  <c:v>2.2597618784530385E-2</c:v>
                </c:pt>
                <c:pt idx="2267">
                  <c:v>2.3009306406685241E-2</c:v>
                </c:pt>
                <c:pt idx="2268">
                  <c:v>2.3314921787709497E-2</c:v>
                </c:pt>
                <c:pt idx="2269">
                  <c:v>2.3899141562853901E-2</c:v>
                </c:pt>
                <c:pt idx="2270">
                  <c:v>2.4024141562853908E-2</c:v>
                </c:pt>
                <c:pt idx="2271">
                  <c:v>2.4257237986270018E-2</c:v>
                </c:pt>
                <c:pt idx="2272">
                  <c:v>2.1615230936819177E-2</c:v>
                </c:pt>
                <c:pt idx="2273">
                  <c:v>2.1600379010331697E-2</c:v>
                </c:pt>
                <c:pt idx="2274">
                  <c:v>2.1507359739555081E-2</c:v>
                </c:pt>
                <c:pt idx="2275">
                  <c:v>2.093255131649651E-2</c:v>
                </c:pt>
                <c:pt idx="2276">
                  <c:v>2.1006355795148243E-2</c:v>
                </c:pt>
                <c:pt idx="2277">
                  <c:v>2.0766803418803423E-2</c:v>
                </c:pt>
                <c:pt idx="2278">
                  <c:v>2.2010816503800212E-2</c:v>
                </c:pt>
                <c:pt idx="2279">
                  <c:v>2.1668313240043063E-2</c:v>
                </c:pt>
                <c:pt idx="2280">
                  <c:v>2.1721851431658563E-2</c:v>
                </c:pt>
                <c:pt idx="2281">
                  <c:v>2.1683863952865548E-2</c:v>
                </c:pt>
                <c:pt idx="2282">
                  <c:v>2.1704333333333339E-2</c:v>
                </c:pt>
                <c:pt idx="2283">
                  <c:v>2.2007863952865553E-2</c:v>
                </c:pt>
                <c:pt idx="2284">
                  <c:v>2.1594310454065468E-2</c:v>
                </c:pt>
                <c:pt idx="2285">
                  <c:v>2.0384471502590672E-2</c:v>
                </c:pt>
                <c:pt idx="2286">
                  <c:v>1.9475766273705786E-2</c:v>
                </c:pt>
                <c:pt idx="2287">
                  <c:v>1.8996810865191151E-2</c:v>
                </c:pt>
                <c:pt idx="2288">
                  <c:v>1.8594448654037893E-2</c:v>
                </c:pt>
                <c:pt idx="2289">
                  <c:v>1.7715596474045053E-2</c:v>
                </c:pt>
                <c:pt idx="2290">
                  <c:v>1.7684049140049139E-2</c:v>
                </c:pt>
                <c:pt idx="2291">
                  <c:v>1.7995791563275437E-2</c:v>
                </c:pt>
                <c:pt idx="2292">
                  <c:v>1.6782266763145197E-2</c:v>
                </c:pt>
                <c:pt idx="2293">
                  <c:v>1.7245710551790899E-2</c:v>
                </c:pt>
                <c:pt idx="2294">
                  <c:v>1.8299341559723587E-2</c:v>
                </c:pt>
                <c:pt idx="2295">
                  <c:v>1.7972455220188026E-2</c:v>
                </c:pt>
                <c:pt idx="2296">
                  <c:v>1.7265679060665361E-2</c:v>
                </c:pt>
                <c:pt idx="2297">
                  <c:v>1.8043432969215491E-2</c:v>
                </c:pt>
                <c:pt idx="2298">
                  <c:v>1.7699664694280075E-2</c:v>
                </c:pt>
                <c:pt idx="2299">
                  <c:v>1.7185135856380394E-2</c:v>
                </c:pt>
                <c:pt idx="2300">
                  <c:v>1.7288097430925835E-2</c:v>
                </c:pt>
                <c:pt idx="2301">
                  <c:v>1.6661644913627642E-2</c:v>
                </c:pt>
                <c:pt idx="2302">
                  <c:v>1.738659647404505E-2</c:v>
                </c:pt>
                <c:pt idx="2303">
                  <c:v>1.7215978505129459E-2</c:v>
                </c:pt>
                <c:pt idx="2304">
                  <c:v>1.8239803212851402E-2</c:v>
                </c:pt>
                <c:pt idx="2305">
                  <c:v>1.8642643469490676E-2</c:v>
                </c:pt>
                <c:pt idx="2306">
                  <c:v>1.811361036372696E-2</c:v>
                </c:pt>
                <c:pt idx="2307">
                  <c:v>1.7229801669121254E-2</c:v>
                </c:pt>
                <c:pt idx="2308">
                  <c:v>1.7124829148202854E-2</c:v>
                </c:pt>
                <c:pt idx="2309">
                  <c:v>1.6986991119881598E-2</c:v>
                </c:pt>
                <c:pt idx="2310">
                  <c:v>1.7072829148202857E-2</c:v>
                </c:pt>
                <c:pt idx="2311">
                  <c:v>1.6150135856380393E-2</c:v>
                </c:pt>
                <c:pt idx="2312">
                  <c:v>1.5180380816714155E-2</c:v>
                </c:pt>
                <c:pt idx="2313" formatCode="0.000%">
                  <c:v>1.404100464900046E-2</c:v>
                </c:pt>
                <c:pt idx="2314" formatCode="0.000%">
                  <c:v>1.3985479400749068E-2</c:v>
                </c:pt>
                <c:pt idx="2315" formatCode="0.000%">
                  <c:v>1.4150971962616825E-2</c:v>
                </c:pt>
                <c:pt idx="2316" formatCode="0.000%">
                  <c:v>1.4123971962616826E-2</c:v>
                </c:pt>
                <c:pt idx="2317">
                  <c:v>1.5526548262548262E-2</c:v>
                </c:pt>
                <c:pt idx="2318">
                  <c:v>1.5744293662312531E-2</c:v>
                </c:pt>
                <c:pt idx="2319">
                  <c:v>1.7025432969215486E-2</c:v>
                </c:pt>
                <c:pt idx="2320">
                  <c:v>1.6635341559723585E-2</c:v>
                </c:pt>
                <c:pt idx="2321">
                  <c:v>1.778368942842691E-2</c:v>
                </c:pt>
                <c:pt idx="2322">
                  <c:v>1.7350610363726954E-2</c:v>
                </c:pt>
                <c:pt idx="2323">
                  <c:v>1.7980086781029268E-2</c:v>
                </c:pt>
                <c:pt idx="2324">
                  <c:v>1.6951950495049509E-2</c:v>
                </c:pt>
                <c:pt idx="2325">
                  <c:v>1.8469744376278123E-2</c:v>
                </c:pt>
                <c:pt idx="2326">
                  <c:v>1.8851363263211907E-2</c:v>
                </c:pt>
                <c:pt idx="2327">
                  <c:v>2.0730962805526033E-2</c:v>
                </c:pt>
                <c:pt idx="2328">
                  <c:v>2.1810816503800214E-2</c:v>
                </c:pt>
                <c:pt idx="2329">
                  <c:v>2.158443257820928E-2</c:v>
                </c:pt>
                <c:pt idx="2330">
                  <c:v>2.0125578947368418E-2</c:v>
                </c:pt>
                <c:pt idx="2331">
                  <c:v>1.9825384897745151E-2</c:v>
                </c:pt>
                <c:pt idx="2332">
                  <c:v>2.0850568060021439E-2</c:v>
                </c:pt>
                <c:pt idx="2333">
                  <c:v>2.0520962805526032E-2</c:v>
                </c:pt>
                <c:pt idx="2334">
                  <c:v>2.0346052910052911E-2</c:v>
                </c:pt>
                <c:pt idx="2335">
                  <c:v>1.9873897166841563E-2</c:v>
                </c:pt>
                <c:pt idx="2336">
                  <c:v>2.1515310344827586E-2</c:v>
                </c:pt>
                <c:pt idx="2337">
                  <c:v>2.1052792956243328E-2</c:v>
                </c:pt>
                <c:pt idx="2338">
                  <c:v>2.1774310344827588E-2</c:v>
                </c:pt>
                <c:pt idx="2339">
                  <c:v>2.2804537493158181E-2</c:v>
                </c:pt>
                <c:pt idx="2340">
                  <c:v>2.2882512595837894E-2</c:v>
                </c:pt>
                <c:pt idx="2341">
                  <c:v>2.1576863952865552E-2</c:v>
                </c:pt>
                <c:pt idx="2342">
                  <c:v>2.1513935828877E-2</c:v>
                </c:pt>
                <c:pt idx="2343">
                  <c:v>2.0906101694915261E-2</c:v>
                </c:pt>
                <c:pt idx="2344">
                  <c:v>2.1560354355959377E-2</c:v>
                </c:pt>
                <c:pt idx="2345">
                  <c:v>2.0838310454065465E-2</c:v>
                </c:pt>
                <c:pt idx="2346">
                  <c:v>2.0260915316257191E-2</c:v>
                </c:pt>
                <c:pt idx="2347">
                  <c:v>2.0406438320209976E-2</c:v>
                </c:pt>
                <c:pt idx="2348">
                  <c:v>2.0639122621564476E-2</c:v>
                </c:pt>
                <c:pt idx="2349">
                  <c:v>2.0549448548812667E-2</c:v>
                </c:pt>
                <c:pt idx="2350">
                  <c:v>2.1440863952865555E-2</c:v>
                </c:pt>
                <c:pt idx="2351">
                  <c:v>2.2547912806539505E-2</c:v>
                </c:pt>
                <c:pt idx="2352">
                  <c:v>2.2959152838427949E-2</c:v>
                </c:pt>
                <c:pt idx="2353">
                  <c:v>2.2490851651326478E-2</c:v>
                </c:pt>
                <c:pt idx="2354">
                  <c:v>2.2767912806539503E-2</c:v>
                </c:pt>
                <c:pt idx="2355">
                  <c:v>2.2687305268875614E-2</c:v>
                </c:pt>
                <c:pt idx="2356">
                  <c:v>2.1463269353128318E-2</c:v>
                </c:pt>
                <c:pt idx="2357">
                  <c:v>2.1524556263269642E-2</c:v>
                </c:pt>
                <c:pt idx="2358">
                  <c:v>2.1380052910052912E-2</c:v>
                </c:pt>
                <c:pt idx="2359">
                  <c:v>2.1408269353128312E-2</c:v>
                </c:pt>
                <c:pt idx="2360">
                  <c:v>2.0802008403361348E-2</c:v>
                </c:pt>
                <c:pt idx="2361">
                  <c:v>2.1110962805526039E-2</c:v>
                </c:pt>
                <c:pt idx="2362">
                  <c:v>2.0916170641229456E-2</c:v>
                </c:pt>
                <c:pt idx="2363">
                  <c:v>2.0708038988408853E-2</c:v>
                </c:pt>
                <c:pt idx="2364">
                  <c:v>2.0347321148825072E-2</c:v>
                </c:pt>
                <c:pt idx="2365">
                  <c:v>2.0991578947368417E-2</c:v>
                </c:pt>
                <c:pt idx="2366">
                  <c:v>2.49582738565782E-2</c:v>
                </c:pt>
                <c:pt idx="2367">
                  <c:v>2.561923798627002E-2</c:v>
                </c:pt>
                <c:pt idx="2368">
                  <c:v>2.5780984544934174E-2</c:v>
                </c:pt>
                <c:pt idx="2369">
                  <c:v>2.5535196357427431E-2</c:v>
                </c:pt>
                <c:pt idx="2370">
                  <c:v>2.5347223796034005E-2</c:v>
                </c:pt>
                <c:pt idx="2371">
                  <c:v>2.5874984544934178E-2</c:v>
                </c:pt>
                <c:pt idx="2372">
                  <c:v>2.4506411633109626E-2</c:v>
                </c:pt>
                <c:pt idx="2373">
                  <c:v>2.363319801434087E-2</c:v>
                </c:pt>
                <c:pt idx="2374">
                  <c:v>2.3669791620727673E-2</c:v>
                </c:pt>
                <c:pt idx="2375">
                  <c:v>2.401173451327434E-2</c:v>
                </c:pt>
                <c:pt idx="2376">
                  <c:v>2.4156198014340876E-2</c:v>
                </c:pt>
                <c:pt idx="2377">
                  <c:v>2.4865360089186168E-2</c:v>
                </c:pt>
                <c:pt idx="2378">
                  <c:v>2.4643895671476141E-2</c:v>
                </c:pt>
                <c:pt idx="2379">
                  <c:v>2.2942361484669178E-2</c:v>
                </c:pt>
                <c:pt idx="2380">
                  <c:v>2.3163440860215045E-2</c:v>
                </c:pt>
                <c:pt idx="2381">
                  <c:v>2.29230686695279E-2</c:v>
                </c:pt>
                <c:pt idx="2382">
                  <c:v>2.2996313240043063E-2</c:v>
                </c:pt>
                <c:pt idx="2383">
                  <c:v>2.3226865271068174E-2</c:v>
                </c:pt>
                <c:pt idx="2384">
                  <c:v>2.3248068669527899E-2</c:v>
                </c:pt>
                <c:pt idx="2385" formatCode="0.000%">
                  <c:v>2.3521180931744313E-2</c:v>
                </c:pt>
                <c:pt idx="2386" formatCode="0.000%">
                  <c:v>2.4274561403508775E-2</c:v>
                </c:pt>
                <c:pt idx="2387" formatCode="0.000%">
                  <c:v>2.3660152838427952E-2</c:v>
                </c:pt>
                <c:pt idx="2388" formatCode="0.000%">
                  <c:v>2.3514964500273083E-2</c:v>
                </c:pt>
                <c:pt idx="2389" formatCode="0.000%">
                  <c:v>2.4026791620727673E-2</c:v>
                </c:pt>
                <c:pt idx="2390" formatCode="0.000%">
                  <c:v>2.4015079295154181E-2</c:v>
                </c:pt>
                <c:pt idx="2391" formatCode="0.000%">
                  <c:v>2.3734537493158181E-2</c:v>
                </c:pt>
                <c:pt idx="2392" formatCode="0.000%">
                  <c:v>2.3942111540585315E-2</c:v>
                </c:pt>
                <c:pt idx="2393" formatCode="0.000%">
                  <c:v>2.1317438320209974E-2</c:v>
                </c:pt>
                <c:pt idx="2394" formatCode="0.000%">
                  <c:v>2.2089282968499727E-2</c:v>
                </c:pt>
                <c:pt idx="2395" formatCode="0.000%">
                  <c:v>2.1762211057947907E-2</c:v>
                </c:pt>
                <c:pt idx="2396" formatCode="0.000%">
                  <c:v>2.2017797764768497E-2</c:v>
                </c:pt>
                <c:pt idx="2397" formatCode="0.000%">
                  <c:v>2.2380333333333339E-2</c:v>
                </c:pt>
                <c:pt idx="2398" formatCode="0.000%">
                  <c:v>2.211717064122946E-2</c:v>
                </c:pt>
                <c:pt idx="2399" formatCode="0.000%">
                  <c:v>2.2057052910052912E-2</c:v>
                </c:pt>
                <c:pt idx="2400" formatCode="0.000%">
                  <c:v>2.2026122621564476E-2</c:v>
                </c:pt>
                <c:pt idx="2401" formatCode="0.000%">
                  <c:v>2.1148051975051978E-2</c:v>
                </c:pt>
                <c:pt idx="2402" formatCode="0.000%">
                  <c:v>2.0964219917012444E-2</c:v>
                </c:pt>
                <c:pt idx="2403" formatCode="0.000%">
                  <c:v>2.1640438320209971E-2</c:v>
                </c:pt>
                <c:pt idx="2404" formatCode="0.000%">
                  <c:v>2.135964337851929E-2</c:v>
                </c:pt>
                <c:pt idx="2405" formatCode="0.000%">
                  <c:v>2.1232474205315259E-2</c:v>
                </c:pt>
                <c:pt idx="2406" formatCode="0.000%">
                  <c:v>2.2845068669527901E-2</c:v>
                </c:pt>
                <c:pt idx="2407" formatCode="0.000%">
                  <c:v>2.2845068669527901E-2</c:v>
                </c:pt>
                <c:pt idx="2408" formatCode="0.000%">
                  <c:v>2.2865302949061663E-2</c:v>
                </c:pt>
                <c:pt idx="2409" formatCode="0.000%">
                  <c:v>2.2794068669527899E-2</c:v>
                </c:pt>
                <c:pt idx="2410" formatCode="0.000%">
                  <c:v>2.2496397877984079E-2</c:v>
                </c:pt>
                <c:pt idx="2411" formatCode="0.000%">
                  <c:v>2.3760568060021435E-2</c:v>
                </c:pt>
                <c:pt idx="2412" formatCode="0.000%">
                  <c:v>2.3687361484669177E-2</c:v>
                </c:pt>
                <c:pt idx="2413" formatCode="0.000%">
                  <c:v>2.3703962805526037E-2</c:v>
                </c:pt>
                <c:pt idx="2414" formatCode="0.000%">
                  <c:v>2.379439787798408E-2</c:v>
                </c:pt>
                <c:pt idx="2415" formatCode="0.000%">
                  <c:v>2.4349692803437163E-2</c:v>
                </c:pt>
                <c:pt idx="2416" formatCode="0.000%">
                  <c:v>2.3437170641229455E-2</c:v>
                </c:pt>
                <c:pt idx="2417" formatCode="0.000%">
                  <c:v>2.4187302949061663E-2</c:v>
                </c:pt>
                <c:pt idx="2418" formatCode="0.000%">
                  <c:v>2.3437170641229455E-2</c:v>
                </c:pt>
                <c:pt idx="2419" formatCode="0.000%">
                  <c:v>2.4187302949061663E-2</c:v>
                </c:pt>
                <c:pt idx="2420" formatCode="0.000%">
                  <c:v>2.3935803418803421E-2</c:v>
                </c:pt>
                <c:pt idx="2421" formatCode="0.000%">
                  <c:v>2.4217935828877001E-2</c:v>
                </c:pt>
                <c:pt idx="2422" formatCode="0.000%">
                  <c:v>2.3922744556558684E-2</c:v>
                </c:pt>
                <c:pt idx="2423" formatCode="0.000%">
                  <c:v>2.3738269353128318E-2</c:v>
                </c:pt>
                <c:pt idx="2424" formatCode="0.000%">
                  <c:v>2.4514068669527895E-2</c:v>
                </c:pt>
                <c:pt idx="2425" formatCode="0.000%">
                  <c:v>2.3738269353128318E-2</c:v>
                </c:pt>
                <c:pt idx="2426" formatCode="0.000%">
                  <c:v>2.4514068669527895E-2</c:v>
                </c:pt>
                <c:pt idx="2427" formatCode="0.000%">
                  <c:v>2.6721372505543239E-2</c:v>
                </c:pt>
                <c:pt idx="2428" formatCode="0.000%">
                  <c:v>2.8361264367816098E-2</c:v>
                </c:pt>
                <c:pt idx="2429" formatCode="0.000%">
                  <c:v>2.8027449541284399E-2</c:v>
                </c:pt>
                <c:pt idx="2430" formatCode="0.000%">
                  <c:v>2.7434620146314016E-2</c:v>
                </c:pt>
                <c:pt idx="2431" formatCode="0.000%">
                  <c:v>2.8358497447532618E-2</c:v>
                </c:pt>
                <c:pt idx="2432" formatCode="0.000%">
                  <c:v>2.7097734513274338E-2</c:v>
                </c:pt>
                <c:pt idx="2433" formatCode="0.000%">
                  <c:v>2.6972734513274341E-2</c:v>
                </c:pt>
                <c:pt idx="2434" formatCode="0.000%">
                  <c:v>2.64565205479452E-2</c:v>
                </c:pt>
                <c:pt idx="2435" formatCode="0.000%">
                  <c:v>2.7138791620727673E-2</c:v>
                </c:pt>
                <c:pt idx="2436" formatCode="0.000%">
                  <c:v>2.7293372505543242E-2</c:v>
                </c:pt>
                <c:pt idx="2437" formatCode="0.000%">
                  <c:v>2.6119537493158183E-2</c:v>
                </c:pt>
                <c:pt idx="2438" formatCode="0.000%">
                  <c:v>2.531728826392645E-2</c:v>
                </c:pt>
                <c:pt idx="2439" formatCode="0.000%">
                  <c:v>2.5565964091403697E-2</c:v>
                </c:pt>
                <c:pt idx="2440" formatCode="0.000%">
                  <c:v>2.628863521667581E-2</c:v>
                </c:pt>
                <c:pt idx="2441" formatCode="0.000%">
                  <c:v>2.6365198014340875E-2</c:v>
                </c:pt>
                <c:pt idx="2442" formatCode="0.000%">
                  <c:v>2.6275111540585313E-2</c:v>
                </c:pt>
                <c:pt idx="2443" formatCode="0.000%">
                  <c:v>2.7614408577878113E-2</c:v>
                </c:pt>
                <c:pt idx="2444" formatCode="0.000%">
                  <c:v>2.7278448410485222E-2</c:v>
                </c:pt>
                <c:pt idx="2445" formatCode="0.000%">
                  <c:v>2.7753231330713089E-2</c:v>
                </c:pt>
                <c:pt idx="2446" formatCode="0.000%">
                  <c:v>2.8720984544934176E-2</c:v>
                </c:pt>
                <c:pt idx="2447" formatCode="0.000%">
                  <c:v>2.7793273856578201E-2</c:v>
                </c:pt>
                <c:pt idx="2448" formatCode="0.000%">
                  <c:v>2.7343921787709502E-2</c:v>
                </c:pt>
                <c:pt idx="2449" formatCode="0.000%">
                  <c:v>2.7225448410485225E-2</c:v>
                </c:pt>
                <c:pt idx="2450" formatCode="0.000%">
                  <c:v>2.8067196357427431E-2</c:v>
                </c:pt>
                <c:pt idx="2451" formatCode="0.000%">
                  <c:v>2.7927141562853905E-2</c:v>
                </c:pt>
                <c:pt idx="2452" formatCode="0.000%">
                  <c:v>2.8248688989784335E-2</c:v>
                </c:pt>
                <c:pt idx="2453" formatCode="0.000%">
                  <c:v>2.8432821387940843E-2</c:v>
                </c:pt>
                <c:pt idx="2454" formatCode="0.000%">
                  <c:v>2.6809773252614195E-2</c:v>
                </c:pt>
                <c:pt idx="2455" formatCode="0.000%">
                  <c:v>2.6734773252614197E-2</c:v>
                </c:pt>
                <c:pt idx="2456" formatCode="0.000%">
                  <c:v>2.7043985603543746E-2</c:v>
                </c:pt>
                <c:pt idx="2457" formatCode="0.000%">
                  <c:v>2.5964305268875613E-2</c:v>
                </c:pt>
                <c:pt idx="2458" formatCode="0.000%">
                  <c:v>2.5072865271068175E-2</c:v>
                </c:pt>
                <c:pt idx="2459" formatCode="0.000%">
                  <c:v>2.5203355795148246E-2</c:v>
                </c:pt>
                <c:pt idx="2460" formatCode="0.000%">
                  <c:v>2.5207432578209277E-2</c:v>
                </c:pt>
                <c:pt idx="2461" formatCode="0.000%">
                  <c:v>2.4819935828877003E-2</c:v>
                </c:pt>
                <c:pt idx="2462" formatCode="0.000%">
                  <c:v>2.4797692803437164E-2</c:v>
                </c:pt>
                <c:pt idx="2463" formatCode="0.000%">
                  <c:v>2.5637912806539501E-2</c:v>
                </c:pt>
                <c:pt idx="2464" formatCode="0.000%">
                  <c:v>2.6057079295154183E-2</c:v>
                </c:pt>
                <c:pt idx="2465" formatCode="0.000%">
                  <c:v>2.6856360089186168E-2</c:v>
                </c:pt>
                <c:pt idx="2466" formatCode="0.000%">
                  <c:v>2.6402637969094922E-2</c:v>
                </c:pt>
                <c:pt idx="2467" formatCode="0.000%">
                  <c:v>2.6683618784530384E-2</c:v>
                </c:pt>
                <c:pt idx="2468" formatCode="0.000%">
                  <c:v>2.6590734513274338E-2</c:v>
                </c:pt>
                <c:pt idx="2469" formatCode="0.000%">
                  <c:v>2.6150261132490377E-2</c:v>
                </c:pt>
                <c:pt idx="2470" formatCode="0.000%">
                  <c:v>2.6115742041712405E-2</c:v>
                </c:pt>
                <c:pt idx="2471" formatCode="0.000%">
                  <c:v>2.6817117027176929E-2</c:v>
                </c:pt>
                <c:pt idx="2472" formatCode="0.000%">
                  <c:v>2.6411637969094917E-2</c:v>
                </c:pt>
                <c:pt idx="2473" formatCode="0.000%">
                  <c:v>2.5364912806539502E-2</c:v>
                </c:pt>
                <c:pt idx="2474" formatCode="0.000%">
                  <c:v>2.4856581382689161E-2</c:v>
                </c:pt>
                <c:pt idx="2475" formatCode="0.000%">
                  <c:v>2.5378773252614197E-2</c:v>
                </c:pt>
                <c:pt idx="2476" formatCode="0.000%">
                  <c:v>2.4828964091403696E-2</c:v>
                </c:pt>
                <c:pt idx="2477" formatCode="0.000%">
                  <c:v>2.5123595185995624E-2</c:v>
                </c:pt>
                <c:pt idx="2478" formatCode="0.000%">
                  <c:v>2.4812912806539501E-2</c:v>
                </c:pt>
                <c:pt idx="2479" formatCode="0.000%">
                  <c:v>2.470079162072767E-2</c:v>
                </c:pt>
                <c:pt idx="2480" formatCode="0.000%">
                  <c:v>2.4483152838427946E-2</c:v>
                </c:pt>
                <c:pt idx="2481" formatCode="0.000%">
                  <c:v>2.4756537493158183E-2</c:v>
                </c:pt>
                <c:pt idx="2482" formatCode="0.000%">
                  <c:v>2.482362704471101E-2</c:v>
                </c:pt>
                <c:pt idx="2483" formatCode="0.000%">
                  <c:v>2.418885165132648E-2</c:v>
                </c:pt>
                <c:pt idx="2484" formatCode="0.000%">
                  <c:v>2.405843257820928E-2</c:v>
                </c:pt>
                <c:pt idx="2485" formatCode="0.000%">
                  <c:v>2.4332554112554111E-2</c:v>
                </c:pt>
                <c:pt idx="2486" formatCode="0.000%">
                  <c:v>2.5043561403508777E-2</c:v>
                </c:pt>
                <c:pt idx="2487" formatCode="0.000%">
                  <c:v>2.5536111540585313E-2</c:v>
                </c:pt>
                <c:pt idx="2488" formatCode="0.000%">
                  <c:v>2.5002537493158183E-2</c:v>
                </c:pt>
                <c:pt idx="2489" formatCode="0.000%">
                  <c:v>2.5389561403508776E-2</c:v>
                </c:pt>
                <c:pt idx="2490" formatCode="0.000%">
                  <c:v>2.617337250554324E-2</c:v>
                </c:pt>
                <c:pt idx="2491" formatCode="0.000%">
                  <c:v>2.626330272676684E-2</c:v>
                </c:pt>
                <c:pt idx="2492" formatCode="0.000%">
                  <c:v>2.5835418732782372E-2</c:v>
                </c:pt>
                <c:pt idx="2493" formatCode="0.000%">
                  <c:v>2.6490662049861495E-2</c:v>
                </c:pt>
                <c:pt idx="2494" formatCode="0.000%">
                  <c:v>2.6327343110127282E-2</c:v>
                </c:pt>
                <c:pt idx="2495" formatCode="0.000%">
                  <c:v>2.6352343110127283E-2</c:v>
                </c:pt>
                <c:pt idx="2496" formatCode="0.000%">
                  <c:v>2.6447436909394113E-2</c:v>
                </c:pt>
                <c:pt idx="2497" formatCode="0.000%">
                  <c:v>2.5339595185995621E-2</c:v>
                </c:pt>
                <c:pt idx="2498" formatCode="0.000%">
                  <c:v>2.5463635216675811E-2</c:v>
                </c:pt>
                <c:pt idx="2499" formatCode="0.000%">
                  <c:v>2.564588193300384E-2</c:v>
                </c:pt>
                <c:pt idx="2500" formatCode="0.000%">
                  <c:v>2.5640742041712405E-2</c:v>
                </c:pt>
                <c:pt idx="2501" formatCode="0.000%">
                  <c:v>2.5559635216675806E-2</c:v>
                </c:pt>
                <c:pt idx="2502" formatCode="0.000%">
                  <c:v>2.6255662049861492E-2</c:v>
                </c:pt>
                <c:pt idx="2503" formatCode="0.000%">
                  <c:v>2.5492520547945201E-2</c:v>
                </c:pt>
                <c:pt idx="2504" formatCode="0.000%">
                  <c:v>2.567937370430988E-2</c:v>
                </c:pt>
                <c:pt idx="2505" formatCode="0.000%">
                  <c:v>2.5650627044711011E-2</c:v>
                </c:pt>
                <c:pt idx="2506" formatCode="0.000%">
                  <c:v>2.5895912806539502E-2</c:v>
                </c:pt>
                <c:pt idx="2507" formatCode="0.000%">
                  <c:v>2.6154595185995624E-2</c:v>
                </c:pt>
                <c:pt idx="2508" formatCode="0.000%">
                  <c:v>2.6926791620727673E-2</c:v>
                </c:pt>
                <c:pt idx="2509" formatCode="0.000%">
                  <c:v>2.6937637969094919E-2</c:v>
                </c:pt>
                <c:pt idx="2510" formatCode="0.000%">
                  <c:v>2.7151662049861493E-2</c:v>
                </c:pt>
                <c:pt idx="2511" formatCode="0.000%">
                  <c:v>2.6878159756771696E-2</c:v>
                </c:pt>
                <c:pt idx="2512" formatCode="0.000%">
                  <c:v>2.6556198014340872E-2</c:v>
                </c:pt>
                <c:pt idx="2513" formatCode="0.000%">
                  <c:v>2.5973685620557685E-2</c:v>
                </c:pt>
                <c:pt idx="2514" formatCode="0.000%">
                  <c:v>2.6588512595837895E-2</c:v>
                </c:pt>
                <c:pt idx="2515" formatCode="0.000%">
                  <c:v>2.5985581382689162E-2</c:v>
                </c:pt>
                <c:pt idx="2516" formatCode="0.000%">
                  <c:v>2.506830294906166E-2</c:v>
                </c:pt>
                <c:pt idx="2517" formatCode="0.000%">
                  <c:v>2.4216616033755269E-2</c:v>
                </c:pt>
                <c:pt idx="2518" formatCode="0.000%">
                  <c:v>2.4568170641229459E-2</c:v>
                </c:pt>
                <c:pt idx="2519" formatCode="0.000%">
                  <c:v>2.0038864917395531E-2</c:v>
                </c:pt>
                <c:pt idx="2520" formatCode="0.000%">
                  <c:v>2.0446679060665357E-2</c:v>
                </c:pt>
                <c:pt idx="2521" formatCode="0.000%">
                  <c:v>2.0831991119881599E-2</c:v>
                </c:pt>
                <c:pt idx="2522" formatCode="0.000%">
                  <c:v>2.0514801669121258E-2</c:v>
                </c:pt>
                <c:pt idx="2523" formatCode="0.000%">
                  <c:v>2.136331172069825E-2</c:v>
                </c:pt>
                <c:pt idx="2524" formatCode="0.000%">
                  <c:v>2.2099911392405063E-2</c:v>
                </c:pt>
                <c:pt idx="2525" formatCode="0.000%">
                  <c:v>2.1793810865191152E-2</c:v>
                </c:pt>
                <c:pt idx="2526" formatCode="0.000%">
                  <c:v>2.1973520864756162E-2</c:v>
                </c:pt>
                <c:pt idx="2527" formatCode="0.000%">
                  <c:v>2.1782112331502745E-2</c:v>
                </c:pt>
                <c:pt idx="2528" formatCode="0.000%">
                  <c:v>2.19978032128514E-2</c:v>
                </c:pt>
                <c:pt idx="2529" formatCode="0.000%">
                  <c:v>2.2098017076845805E-2</c:v>
                </c:pt>
                <c:pt idx="2530" formatCode="0.000%">
                  <c:v>2.1871311720698252E-2</c:v>
                </c:pt>
                <c:pt idx="2531" formatCode="0.000%">
                  <c:v>2.2778911392405062E-2</c:v>
                </c:pt>
                <c:pt idx="2532" formatCode="0.000%">
                  <c:v>2.2597256281407036E-2</c:v>
                </c:pt>
                <c:pt idx="2533" formatCode="0.000%">
                  <c:v>2.2321112669003513E-2</c:v>
                </c:pt>
                <c:pt idx="2534" formatCode="0.000%">
                  <c:v>2.2446810865191152E-2</c:v>
                </c:pt>
                <c:pt idx="2535" formatCode="0.000%">
                  <c:v>2.2768008130081299E-2</c:v>
                </c:pt>
                <c:pt idx="2536" formatCode="0.000%">
                  <c:v>2.3156068310220858E-2</c:v>
                </c:pt>
                <c:pt idx="2537" formatCode="0.000%">
                  <c:v>2.3101051282051283E-2</c:v>
                </c:pt>
                <c:pt idx="2538" formatCode="0.000%">
                  <c:v>2.3016522982635342E-2</c:v>
                </c:pt>
                <c:pt idx="2539" formatCode="0.000%">
                  <c:v>2.3615975760701392E-2</c:v>
                </c:pt>
                <c:pt idx="2540" formatCode="0.000%">
                  <c:v>2.308945227156713E-2</c:v>
                </c:pt>
                <c:pt idx="2541" formatCode="0.000%">
                  <c:v>2.4036135962636221E-2</c:v>
                </c:pt>
                <c:pt idx="2542" formatCode="0.000%">
                  <c:v>2.4393623757195188E-2</c:v>
                </c:pt>
                <c:pt idx="2543" formatCode="0.000%">
                  <c:v>2.4007219917012445E-2</c:v>
                </c:pt>
                <c:pt idx="2544" formatCode="0.000%">
                  <c:v>2.3972461459403908E-2</c:v>
                </c:pt>
                <c:pt idx="2545" formatCode="0.000%">
                  <c:v>2.4419057423693748E-2</c:v>
                </c:pt>
                <c:pt idx="2546" formatCode="0.000%">
                  <c:v>2.3984766273705788E-2</c:v>
                </c:pt>
                <c:pt idx="2547" formatCode="0.000%">
                  <c:v>2.4659834368530018E-2</c:v>
                </c:pt>
                <c:pt idx="2548" formatCode="0.000%">
                  <c:v>2.492858656330749E-2</c:v>
                </c:pt>
                <c:pt idx="2549" formatCode="0.000%">
                  <c:v>2.5903072977260702E-2</c:v>
                </c:pt>
                <c:pt idx="2550" formatCode="0.000%">
                  <c:v>2.5347438320209973E-2</c:v>
                </c:pt>
                <c:pt idx="2551" formatCode="0.000%">
                  <c:v>2.624256806002144E-2</c:v>
                </c:pt>
                <c:pt idx="2552" formatCode="0.000%">
                  <c:v>2.7238359739555074E-2</c:v>
                </c:pt>
                <c:pt idx="2553" formatCode="0.000%">
                  <c:v>2.6162803418803424E-2</c:v>
                </c:pt>
                <c:pt idx="2554" formatCode="0.000%">
                  <c:v>2.6507551316496507E-2</c:v>
                </c:pt>
                <c:pt idx="2555" formatCode="0.000%">
                  <c:v>2.5891797764768496E-2</c:v>
                </c:pt>
                <c:pt idx="2556" formatCode="0.000%">
                  <c:v>2.6062282968499727E-2</c:v>
                </c:pt>
                <c:pt idx="2557" formatCode="0.000%">
                  <c:v>2.5930313240043065E-2</c:v>
                </c:pt>
                <c:pt idx="2558" formatCode="0.000%">
                  <c:v>2.6418581382689162E-2</c:v>
                </c:pt>
                <c:pt idx="2559" formatCode="0.000%">
                  <c:v>2.5853313240043061E-2</c:v>
                </c:pt>
                <c:pt idx="2560" formatCode="0.000%">
                  <c:v>2.5727302949061663E-2</c:v>
                </c:pt>
                <c:pt idx="2561" formatCode="0.000%">
                  <c:v>2.5705547886570351E-2</c:v>
                </c:pt>
                <c:pt idx="2562" formatCode="0.000%">
                  <c:v>2.5273136315228963E-2</c:v>
                </c:pt>
                <c:pt idx="2563" formatCode="0.000%">
                  <c:v>2.5147354355959373E-2</c:v>
                </c:pt>
                <c:pt idx="2564" formatCode="0.000%">
                  <c:v>2.5971180931744314E-2</c:v>
                </c:pt>
                <c:pt idx="2565" formatCode="0.000%">
                  <c:v>2.566186395286555E-2</c:v>
                </c:pt>
                <c:pt idx="2566" formatCode="0.000%">
                  <c:v>2.6799685620557682E-2</c:v>
                </c:pt>
                <c:pt idx="2567" formatCode="0.000%">
                  <c:v>2.6391851651326476E-2</c:v>
                </c:pt>
                <c:pt idx="2568" formatCode="0.000%">
                  <c:v>2.6304054054054057E-2</c:v>
                </c:pt>
                <c:pt idx="2569" formatCode="0.000%">
                  <c:v>2.5565568060021436E-2</c:v>
                </c:pt>
                <c:pt idx="2570" formatCode="0.000%">
                  <c:v>2.5908288263926452E-2</c:v>
                </c:pt>
                <c:pt idx="2571" formatCode="0.000%">
                  <c:v>2.6136581382689161E-2</c:v>
                </c:pt>
                <c:pt idx="2572" formatCode="0.000%">
                  <c:v>2.697141873278237E-2</c:v>
                </c:pt>
                <c:pt idx="2573" formatCode="0.000%">
                  <c:v>2.8756821387940844E-2</c:v>
                </c:pt>
                <c:pt idx="2574" formatCode="0.000%">
                  <c:v>2.9762305281485778E-2</c:v>
                </c:pt>
                <c:pt idx="2575" formatCode="0.000%">
                  <c:v>3.0156308142940833E-2</c:v>
                </c:pt>
                <c:pt idx="2576" formatCode="0.000%">
                  <c:v>2.9168126874279124E-2</c:v>
                </c:pt>
                <c:pt idx="2577" formatCode="0.000%">
                  <c:v>2.9569264367816098E-2</c:v>
                </c:pt>
                <c:pt idx="2578" formatCode="0.000%">
                  <c:v>3.1564706161137442E-2</c:v>
                </c:pt>
                <c:pt idx="2579" formatCode="0.000%">
                  <c:v>3.3934801242236023E-2</c:v>
                </c:pt>
                <c:pt idx="2580" formatCode="0.000%">
                  <c:v>3.160726146515784E-2</c:v>
                </c:pt>
                <c:pt idx="2581" formatCode="0.000%">
                  <c:v>3.0501116170461182E-2</c:v>
                </c:pt>
                <c:pt idx="2582" formatCode="0.000%">
                  <c:v>3.0077640371229702E-2</c:v>
                </c:pt>
                <c:pt idx="2583" formatCode="0.000%">
                  <c:v>2.9978752469494475E-2</c:v>
                </c:pt>
                <c:pt idx="2584" formatCode="0.000%">
                  <c:v>2.9837534883720929E-2</c:v>
                </c:pt>
                <c:pt idx="2585" formatCode="0.000%">
                  <c:v>2.9534899942163101E-2</c:v>
                </c:pt>
                <c:pt idx="2586" formatCode="0.000%">
                  <c:v>3.0121356602675967E-2</c:v>
                </c:pt>
                <c:pt idx="2587" formatCode="0.000%">
                  <c:v>3.1269706161137445E-2</c:v>
                </c:pt>
                <c:pt idx="2588" formatCode="0.000%">
                  <c:v>3.1955612440191392E-2</c:v>
                </c:pt>
                <c:pt idx="2589" formatCode="0.000%">
                  <c:v>3.0436534883720927E-2</c:v>
                </c:pt>
                <c:pt idx="2590" formatCode="0.000%">
                  <c:v>3.0670009367681501E-2</c:v>
                </c:pt>
                <c:pt idx="2591" formatCode="0.000%">
                  <c:v>3.0093899942163098E-2</c:v>
                </c:pt>
                <c:pt idx="2592" formatCode="0.000%">
                  <c:v>3.0400640371229699E-2</c:v>
                </c:pt>
                <c:pt idx="2593" formatCode="0.000%">
                  <c:v>3.1360406580493536E-2</c:v>
                </c:pt>
                <c:pt idx="2594" formatCode="0.000%">
                  <c:v>3.0916353594389247E-2</c:v>
                </c:pt>
                <c:pt idx="2595" formatCode="0.000%">
                  <c:v>3.2597275467148891E-2</c:v>
                </c:pt>
                <c:pt idx="2596" formatCode="0.000%">
                  <c:v>3.1466597633136098E-2</c:v>
                </c:pt>
                <c:pt idx="2597" formatCode="0.000%">
                  <c:v>3.2106156511350063E-2</c:v>
                </c:pt>
                <c:pt idx="2598" formatCode="0.000%">
                  <c:v>3.1375877213695391E-2</c:v>
                </c:pt>
                <c:pt idx="2599" formatCode="0.000%">
                  <c:v>3.1488745422327227E-2</c:v>
                </c:pt>
                <c:pt idx="2600" formatCode="0.000%">
                  <c:v>3.1275422802850353E-2</c:v>
                </c:pt>
                <c:pt idx="2601" formatCode="0.000%">
                  <c:v>3.1636404548174749E-2</c:v>
                </c:pt>
                <c:pt idx="2602" formatCode="0.000%">
                  <c:v>3.24972506082725E-2</c:v>
                </c:pt>
                <c:pt idx="2603" formatCode="0.000%">
                  <c:v>3.369886864931846E-2</c:v>
                </c:pt>
                <c:pt idx="2604" formatCode="0.000%">
                  <c:v>3.328131462060456E-2</c:v>
                </c:pt>
                <c:pt idx="2605" formatCode="0.000%">
                  <c:v>3.6732926670992865E-2</c:v>
                </c:pt>
                <c:pt idx="2606" formatCode="0.000%">
                  <c:v>3.714222367560497E-2</c:v>
                </c:pt>
                <c:pt idx="2607" formatCode="0.000%">
                  <c:v>3.5121401524777641E-2</c:v>
                </c:pt>
                <c:pt idx="2608" formatCode="0.000%">
                  <c:v>3.460548264984227E-2</c:v>
                </c:pt>
                <c:pt idx="2609" formatCode="0.000%">
                  <c:v>3.3266281134401977E-2</c:v>
                </c:pt>
                <c:pt idx="2610" formatCode="0.000%">
                  <c:v>4.3095587437544616E-2</c:v>
                </c:pt>
                <c:pt idx="2611" formatCode="0.000%">
                  <c:v>4.4933442166910684E-2</c:v>
                </c:pt>
                <c:pt idx="2612" formatCode="0.000%">
                  <c:v>4.5646738007380075E-2</c:v>
                </c:pt>
                <c:pt idx="2613" formatCode="0.000%">
                  <c:v>4.4903700729927012E-2</c:v>
                </c:pt>
                <c:pt idx="2614" formatCode="0.000%">
                  <c:v>4.3702446043165463E-2</c:v>
                </c:pt>
                <c:pt idx="2615" formatCode="0.000%">
                  <c:v>4.4199335260115616E-2</c:v>
                </c:pt>
                <c:pt idx="2616" formatCode="0.000%">
                  <c:v>4.3544587813620084E-2</c:v>
                </c:pt>
                <c:pt idx="2617" formatCode="0.000%">
                  <c:v>4.4195296162201289E-2</c:v>
                </c:pt>
                <c:pt idx="2618" formatCode="0.000%">
                  <c:v>4.3301628305932809E-2</c:v>
                </c:pt>
                <c:pt idx="2619" formatCode="0.000%">
                  <c:v>4.3935011477761833E-2</c:v>
                </c:pt>
                <c:pt idx="2620" formatCode="0.000%">
                  <c:v>4.3807961345740866E-2</c:v>
                </c:pt>
                <c:pt idx="2621" formatCode="0.000%">
                  <c:v>4.2324719101123599E-2</c:v>
                </c:pt>
                <c:pt idx="2622" formatCode="0.000%">
                  <c:v>4.2946468926553669E-2</c:v>
                </c:pt>
                <c:pt idx="2623" formatCode="0.000%">
                  <c:v>4.4656579898770789E-2</c:v>
                </c:pt>
                <c:pt idx="2624" formatCode="0.000%">
                  <c:v>4.4419240460763135E-2</c:v>
                </c:pt>
                <c:pt idx="2625" formatCode="0.000%">
                  <c:v>4.4687508973438622E-2</c:v>
                </c:pt>
                <c:pt idx="2626" formatCode="0.000%">
                  <c:v>4.4659237822349568E-2</c:v>
                </c:pt>
                <c:pt idx="2627" formatCode="0.000%">
                  <c:v>4.3949377224199282E-2</c:v>
                </c:pt>
                <c:pt idx="2628" formatCode="0.000%">
                  <c:v>4.2651084793272599E-2</c:v>
                </c:pt>
                <c:pt idx="2629" formatCode="0.000%">
                  <c:v>4.2673719101123594E-2</c:v>
                </c:pt>
                <c:pt idx="2630" formatCode="0.000%">
                  <c:v>4.2525227208976155E-2</c:v>
                </c:pt>
                <c:pt idx="2631" formatCode="0.000%">
                  <c:v>4.1189517241379307E-2</c:v>
                </c:pt>
                <c:pt idx="2632" formatCode="0.000%">
                  <c:v>4.1199790921595605E-2</c:v>
                </c:pt>
                <c:pt idx="2633" formatCode="0.000%">
                  <c:v>4.0505325835037499E-2</c:v>
                </c:pt>
                <c:pt idx="2634" formatCode="0.000%">
                  <c:v>4.1341987594762236E-2</c:v>
                </c:pt>
                <c:pt idx="2635" formatCode="0.000%">
                  <c:v>4.0316605156037987E-2</c:v>
                </c:pt>
                <c:pt idx="2636" formatCode="0.000%">
                  <c:v>3.9597495628782786E-2</c:v>
                </c:pt>
                <c:pt idx="2637" formatCode="0.000%">
                  <c:v>3.9053674232309737E-2</c:v>
                </c:pt>
                <c:pt idx="2638" formatCode="0.000%">
                  <c:v>3.8005784726793945E-2</c:v>
                </c:pt>
                <c:pt idx="2639" formatCode="0.000%">
                  <c:v>3.8629000663570001E-2</c:v>
                </c:pt>
                <c:pt idx="2640" formatCode="0.000%">
                  <c:v>3.7693026178010472E-2</c:v>
                </c:pt>
                <c:pt idx="2641" formatCode="0.000%">
                  <c:v>3.7293579804560259E-2</c:v>
                </c:pt>
                <c:pt idx="2642" formatCode="0.000%">
                  <c:v>3.7378572080887143E-2</c:v>
                </c:pt>
                <c:pt idx="2643" formatCode="0.000%">
                  <c:v>3.8364566137566149E-2</c:v>
                </c:pt>
                <c:pt idx="2644" formatCode="0.000%">
                  <c:v>3.7174257959714095E-2</c:v>
                </c:pt>
                <c:pt idx="2645" formatCode="0.000%">
                  <c:v>3.6248075786769418E-2</c:v>
                </c:pt>
                <c:pt idx="2646" formatCode="0.000%">
                  <c:v>3.5243790845518118E-2</c:v>
                </c:pt>
                <c:pt idx="2647" formatCode="0.000%">
                  <c:v>3.4518662051604775E-2</c:v>
                </c:pt>
                <c:pt idx="2648" formatCode="0.000%">
                  <c:v>3.5603763578274758E-2</c:v>
                </c:pt>
                <c:pt idx="2649" formatCode="0.000%">
                  <c:v>3.4806972274732208E-2</c:v>
                </c:pt>
                <c:pt idx="2650" formatCode="0.000%">
                  <c:v>3.4996106894370646E-2</c:v>
                </c:pt>
                <c:pt idx="2651" formatCode="0.000%">
                  <c:v>3.4527292191435771E-2</c:v>
                </c:pt>
                <c:pt idx="2652" formatCode="0.000%">
                  <c:v>3.4718702395964696E-2</c:v>
                </c:pt>
                <c:pt idx="2653" formatCode="0.000%">
                  <c:v>3.5623526551503519E-2</c:v>
                </c:pt>
                <c:pt idx="2654" formatCode="0.000%">
                  <c:v>3.5338267515923567E-2</c:v>
                </c:pt>
                <c:pt idx="2655" formatCode="0.000%">
                  <c:v>3.6838166666666672E-2</c:v>
                </c:pt>
                <c:pt idx="2656" formatCode="0.000%">
                  <c:v>3.7586022339027594E-2</c:v>
                </c:pt>
                <c:pt idx="2657" formatCode="0.000%">
                  <c:v>3.750677049180328E-2</c:v>
                </c:pt>
                <c:pt idx="2658" formatCode="0.000%">
                  <c:v>3.9254632107023409E-2</c:v>
                </c:pt>
                <c:pt idx="2659" formatCode="0.000%">
                  <c:v>3.901963210702341E-2</c:v>
                </c:pt>
                <c:pt idx="2660" formatCode="0.000%">
                  <c:v>3.9504751009421274E-2</c:v>
                </c:pt>
                <c:pt idx="2661" formatCode="0.000%">
                  <c:v>3.9055674232309739E-2</c:v>
                </c:pt>
                <c:pt idx="2662" formatCode="0.000%">
                  <c:v>3.9368081153588204E-2</c:v>
                </c:pt>
                <c:pt idx="2663" formatCode="0.000%">
                  <c:v>3.9264093959731544E-2</c:v>
                </c:pt>
                <c:pt idx="2664" formatCode="0.000%">
                  <c:v>4.0467210884353746E-2</c:v>
                </c:pt>
                <c:pt idx="2665" formatCode="0.000%">
                  <c:v>4.0412807041299931E-2</c:v>
                </c:pt>
                <c:pt idx="2666" formatCode="0.000%">
                  <c:v>4.1746773480662989E-2</c:v>
                </c:pt>
                <c:pt idx="2667" formatCode="0.000%">
                  <c:v>4.25170069735007E-2</c:v>
                </c:pt>
                <c:pt idx="2668" formatCode="0.000%">
                  <c:v>4.196429322268326E-2</c:v>
                </c:pt>
                <c:pt idx="2669" formatCode="0.000%">
                  <c:v>4.087382401091405E-2</c:v>
                </c:pt>
                <c:pt idx="2670" formatCode="0.000%">
                  <c:v>4.0943699931647287E-2</c:v>
                </c:pt>
                <c:pt idx="2671" formatCode="0.000%">
                  <c:v>4.0812824010914052E-2</c:v>
                </c:pt>
                <c:pt idx="2672" formatCode="0.000%">
                  <c:v>4.1647112491373359E-2</c:v>
                </c:pt>
                <c:pt idx="2673" formatCode="0.000%">
                  <c:v>4.0296252197430694E-2</c:v>
                </c:pt>
                <c:pt idx="2674" formatCode="0.000%">
                  <c:v>4.031199864682003E-2</c:v>
                </c:pt>
                <c:pt idx="2675" formatCode="0.000%">
                  <c:v>4.1168677506775081E-2</c:v>
                </c:pt>
                <c:pt idx="2676" formatCode="0.000%">
                  <c:v>4.1542662593346921E-2</c:v>
                </c:pt>
                <c:pt idx="2677" formatCode="0.000%">
                  <c:v>4.1125495628782781E-2</c:v>
                </c:pt>
                <c:pt idx="2678" formatCode="0.000%">
                  <c:v>4.2042605156037985E-2</c:v>
                </c:pt>
                <c:pt idx="2679" formatCode="0.000%">
                  <c:v>4.2524452804377569E-2</c:v>
                </c:pt>
                <c:pt idx="2680" formatCode="0.000%">
                  <c:v>4.1963662593346919E-2</c:v>
                </c:pt>
                <c:pt idx="2681" formatCode="0.000%">
                  <c:v>4.2184385665529012E-2</c:v>
                </c:pt>
                <c:pt idx="2682" formatCode="0.000%">
                  <c:v>4.3537883008356551E-2</c:v>
                </c:pt>
                <c:pt idx="2683" formatCode="0.000%">
                  <c:v>4.2718500345542504E-2</c:v>
                </c:pt>
                <c:pt idx="2684" formatCode="0.000%">
                  <c:v>4.282207756232688E-2</c:v>
                </c:pt>
                <c:pt idx="2685" formatCode="0.000%">
                  <c:v>4.3412883008356551E-2</c:v>
                </c:pt>
                <c:pt idx="2686" formatCode="0.000%">
                  <c:v>4.3751201956673647E-2</c:v>
                </c:pt>
                <c:pt idx="2687" formatCode="0.000%">
                  <c:v>4.3607402234636869E-2</c:v>
                </c:pt>
                <c:pt idx="2688" formatCode="0.000%">
                  <c:v>4.3175069300069299E-2</c:v>
                </c:pt>
                <c:pt idx="2689" formatCode="0.000%">
                  <c:v>4.3460411149825781E-2</c:v>
                </c:pt>
                <c:pt idx="2690" formatCode="0.000%">
                  <c:v>4.3652402234636872E-2</c:v>
                </c:pt>
                <c:pt idx="2691" formatCode="0.000%">
                  <c:v>4.3064152249134957E-2</c:v>
                </c:pt>
                <c:pt idx="2692" formatCode="0.000%">
                  <c:v>4.2941293222683252E-2</c:v>
                </c:pt>
                <c:pt idx="2693" formatCode="0.000%">
                  <c:v>4.3188444444444446E-2</c:v>
                </c:pt>
                <c:pt idx="2694" formatCode="0.000%">
                  <c:v>4.2143150684931505E-2</c:v>
                </c:pt>
                <c:pt idx="2695" formatCode="0.000%">
                  <c:v>4.1785824010914054E-2</c:v>
                </c:pt>
                <c:pt idx="2696" formatCode="0.000%">
                  <c:v>4.2340517241379313E-2</c:v>
                </c:pt>
                <c:pt idx="2697" formatCode="0.000%">
                  <c:v>4.2964422407794023E-2</c:v>
                </c:pt>
                <c:pt idx="2698" formatCode="0.000%">
                  <c:v>4.454583749109052E-2</c:v>
                </c:pt>
                <c:pt idx="2699" formatCode="0.000%">
                  <c:v>4.4627587437544622E-2</c:v>
                </c:pt>
                <c:pt idx="2700" formatCode="0.000%">
                  <c:v>4.4635837491090527E-2</c:v>
                </c:pt>
                <c:pt idx="2701" formatCode="0.000%">
                  <c:v>4.5336508973438619E-2</c:v>
                </c:pt>
                <c:pt idx="2702" formatCode="0.000%">
                  <c:v>4.5962768115942035E-2</c:v>
                </c:pt>
                <c:pt idx="2703" formatCode="0.000%">
                  <c:v>4.5872418604651161E-2</c:v>
                </c:pt>
                <c:pt idx="2704" formatCode="0.000%">
                  <c:v>4.5892018991964947E-2</c:v>
                </c:pt>
                <c:pt idx="2705" formatCode="0.000%">
                  <c:v>4.4943240460763138E-2</c:v>
                </c:pt>
                <c:pt idx="2706" formatCode="0.000%">
                  <c:v>4.5805442166910695E-2</c:v>
                </c:pt>
                <c:pt idx="2707" formatCode="0.000%">
                  <c:v>4.5705442166910693E-2</c:v>
                </c:pt>
                <c:pt idx="2708" formatCode="0.000%">
                  <c:v>4.6036702503681887E-2</c:v>
                </c:pt>
                <c:pt idx="2709" formatCode="0.000%">
                  <c:v>4.8012781297134231E-2</c:v>
                </c:pt>
                <c:pt idx="2710" formatCode="0.000%">
                  <c:v>4.7875204819277116E-2</c:v>
                </c:pt>
                <c:pt idx="2711" formatCode="0.000%">
                  <c:v>4.6776984432913268E-2</c:v>
                </c:pt>
                <c:pt idx="2712" formatCode="0.000%">
                  <c:v>4.7598299401197613E-2</c:v>
                </c:pt>
                <c:pt idx="2713" formatCode="0.000%">
                  <c:v>4.6069018991964944E-2</c:v>
                </c:pt>
                <c:pt idx="2714" formatCode="0.000%">
                  <c:v>4.5990700729927017E-2</c:v>
                </c:pt>
                <c:pt idx="2715" formatCode="0.000%">
                  <c:v>4.6150889539136791E-2</c:v>
                </c:pt>
                <c:pt idx="2716" formatCode="0.000%">
                  <c:v>4.729744237918216E-2</c:v>
                </c:pt>
                <c:pt idx="2717" formatCode="0.000%">
                  <c:v>4.7619315632011973E-2</c:v>
                </c:pt>
                <c:pt idx="2718" formatCode="0.000%">
                  <c:v>4.7797075075075079E-2</c:v>
                </c:pt>
                <c:pt idx="2719" formatCode="0.000%">
                  <c:v>5.0126752704791347E-2</c:v>
                </c:pt>
                <c:pt idx="2720" formatCode="0.000%">
                  <c:v>5.0181333849728893E-2</c:v>
                </c:pt>
                <c:pt idx="2721" formatCode="0.000%">
                  <c:v>4.9779915514592939E-2</c:v>
                </c:pt>
                <c:pt idx="2722" formatCode="0.000%">
                  <c:v>5.0386520494972928E-2</c:v>
                </c:pt>
                <c:pt idx="2723" formatCode="0.000%">
                  <c:v>5.2649141157811274E-2</c:v>
                </c:pt>
                <c:pt idx="2724" formatCode="0.000%">
                  <c:v>5.3567000000000004E-2</c:v>
                </c:pt>
                <c:pt idx="2725" formatCode="0.000%">
                  <c:v>5.053149382716049E-2</c:v>
                </c:pt>
                <c:pt idx="2726" formatCode="0.000%">
                  <c:v>4.9365512195121947E-2</c:v>
                </c:pt>
                <c:pt idx="2727" formatCode="0.000%">
                  <c:v>5.0087950807071478E-2</c:v>
                </c:pt>
                <c:pt idx="2728" formatCode="0.000%">
                  <c:v>4.7381761904761899E-2</c:v>
                </c:pt>
                <c:pt idx="2729" formatCode="0.000%">
                  <c:v>4.7236049740163322E-2</c:v>
                </c:pt>
                <c:pt idx="2730" formatCode="0.000%">
                  <c:v>4.7941315632011969E-2</c:v>
                </c:pt>
                <c:pt idx="2745" formatCode="0.000%">
                  <c:v>5.0126752704791347E-2</c:v>
                </c:pt>
                <c:pt idx="2746" formatCode="0.000%">
                  <c:v>5.0181333849728893E-2</c:v>
                </c:pt>
                <c:pt idx="2747" formatCode="0.000%">
                  <c:v>4.9779915514592939E-2</c:v>
                </c:pt>
                <c:pt idx="2748" formatCode="0.000%">
                  <c:v>5.0386520494972928E-2</c:v>
                </c:pt>
                <c:pt idx="2749" formatCode="0.000%">
                  <c:v>5.2649141157811274E-2</c:v>
                </c:pt>
                <c:pt idx="2750" formatCode="0.000%">
                  <c:v>5.3567000000000004E-2</c:v>
                </c:pt>
                <c:pt idx="2751" formatCode="0.000%">
                  <c:v>5.053149382716049E-2</c:v>
                </c:pt>
                <c:pt idx="2752" formatCode="0.000%">
                  <c:v>4.9365512195121947E-2</c:v>
                </c:pt>
                <c:pt idx="2753" formatCode="0.000%">
                  <c:v>5.0087950807071478E-2</c:v>
                </c:pt>
                <c:pt idx="2754" formatCode="0.000%">
                  <c:v>4.7381761904761899E-2</c:v>
                </c:pt>
                <c:pt idx="2755" formatCode="0.000%">
                  <c:v>4.7236049740163322E-2</c:v>
                </c:pt>
                <c:pt idx="2756" formatCode="0.000%">
                  <c:v>4.7941315632011969E-2</c:v>
                </c:pt>
                <c:pt idx="2757" formatCode="0.000%">
                  <c:v>4.851869811320754E-2</c:v>
                </c:pt>
                <c:pt idx="2758" formatCode="0.000%">
                  <c:v>4.9075500761035007E-2</c:v>
                </c:pt>
                <c:pt idx="2759" formatCode="0.000%">
                  <c:v>4.6665245003700964E-2</c:v>
                </c:pt>
                <c:pt idx="2760" formatCode="0.000%">
                  <c:v>4.5501243722304283E-2</c:v>
                </c:pt>
                <c:pt idx="2761" formatCode="0.000%">
                  <c:v>4.4308768115942032E-2</c:v>
                </c:pt>
                <c:pt idx="2762" formatCode="0.000%">
                  <c:v>4.4717018991964945E-2</c:v>
                </c:pt>
                <c:pt idx="2763" formatCode="0.000%">
                  <c:v>4.5341571533382252E-2</c:v>
                </c:pt>
                <c:pt idx="2764" formatCode="0.000%">
                  <c:v>4.5441967575534273E-2</c:v>
                </c:pt>
                <c:pt idx="2765" formatCode="0.000%">
                  <c:v>4.6169442379182163E-2</c:v>
                </c:pt>
                <c:pt idx="2766" formatCode="0.000%">
                  <c:v>4.6018205052005948E-2</c:v>
                </c:pt>
                <c:pt idx="2767" formatCode="0.000%">
                  <c:v>4.6264049740163321E-2</c:v>
                </c:pt>
                <c:pt idx="2768" formatCode="0.000%">
                  <c:v>4.6621215510812816E-2</c:v>
                </c:pt>
                <c:pt idx="2769" formatCode="0.000%">
                  <c:v>4.5883976261127585E-2</c:v>
                </c:pt>
                <c:pt idx="2770" formatCode="0.000%">
                  <c:v>4.6475075075075076E-2</c:v>
                </c:pt>
                <c:pt idx="2771" formatCode="0.000%">
                  <c:v>4.3980203784570591E-2</c:v>
                </c:pt>
                <c:pt idx="2772" formatCode="0.000%">
                  <c:v>4.3877272727272723E-2</c:v>
                </c:pt>
                <c:pt idx="2773" formatCode="0.000%">
                  <c:v>4.3342446043165464E-2</c:v>
                </c:pt>
                <c:pt idx="2774" formatCode="0.000%">
                  <c:v>4.3682900144717797E-2</c:v>
                </c:pt>
                <c:pt idx="2775" formatCode="0.000%">
                  <c:v>4.2070320794889995E-2</c:v>
                </c:pt>
                <c:pt idx="2776" formatCode="0.000%">
                  <c:v>4.1419630204657734E-2</c:v>
                </c:pt>
                <c:pt idx="2777" formatCode="0.000%">
                  <c:v>4.2069408351026183E-2</c:v>
                </c:pt>
                <c:pt idx="2778" formatCode="0.000%">
                  <c:v>4.1868357850070717E-2</c:v>
                </c:pt>
                <c:pt idx="2779" formatCode="0.000%">
                  <c:v>4.1076006298110576E-2</c:v>
                </c:pt>
                <c:pt idx="2780" formatCode="0.000%">
                  <c:v>4.054244444444445E-2</c:v>
                </c:pt>
                <c:pt idx="2781" formatCode="0.000%">
                  <c:v>4.063742240779402E-2</c:v>
                </c:pt>
                <c:pt idx="2782" formatCode="0.000%">
                  <c:v>4.0789444444444448E-2</c:v>
                </c:pt>
                <c:pt idx="2783" formatCode="0.000%">
                  <c:v>4.0663703266157064E-2</c:v>
                </c:pt>
                <c:pt idx="2784" formatCode="0.000%">
                  <c:v>4.0588444444444441E-2</c:v>
                </c:pt>
                <c:pt idx="2785" formatCode="0.000%">
                  <c:v>4.0812444444444443E-2</c:v>
                </c:pt>
                <c:pt idx="2786" formatCode="0.000%">
                  <c:v>4.3004011477761832E-2</c:v>
                </c:pt>
                <c:pt idx="2787" formatCode="0.000%">
                  <c:v>4.3130011477761833E-2</c:v>
                </c:pt>
                <c:pt idx="2788" formatCode="0.000%">
                  <c:v>4.3130237822349565E-2</c:v>
                </c:pt>
                <c:pt idx="2789" formatCode="0.000%">
                  <c:v>4.3485011477761834E-2</c:v>
                </c:pt>
              </c:numCache>
            </c:numRef>
          </c:val>
          <c:smooth val="0"/>
          <c:extLst>
            <c:ext xmlns:c16="http://schemas.microsoft.com/office/drawing/2014/chart" uri="{C3380CC4-5D6E-409C-BE32-E72D297353CC}">
              <c16:uniqueId val="{00000000-D1BA-4E60-9A68-373E9772C3CC}"/>
            </c:ext>
          </c:extLst>
        </c:ser>
        <c:ser>
          <c:idx val="1"/>
          <c:order val="1"/>
          <c:tx>
            <c:strRef>
              <c:f>隐含风险溢价!$U$2</c:f>
              <c:strCache>
                <c:ptCount val="1"/>
                <c:pt idx="0">
                  <c:v>均值</c:v>
                </c:pt>
              </c:strCache>
            </c:strRef>
          </c:tx>
          <c:spPr>
            <a:ln w="28575" cap="rnd">
              <a:solidFill>
                <a:schemeClr val="accent2"/>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隐含风险溢价!$U$3:$U$2794</c:f>
              <c:numCache>
                <c:formatCode>0.0%</c:formatCode>
                <c:ptCount val="2792"/>
                <c:pt idx="0">
                  <c:v>1.5530537493158185E-2</c:v>
                </c:pt>
                <c:pt idx="1">
                  <c:v>1.5406761548350967E-2</c:v>
                </c:pt>
                <c:pt idx="2">
                  <c:v>1.5085240370347601E-2</c:v>
                </c:pt>
                <c:pt idx="3">
                  <c:v>1.5027020300057245E-2</c:v>
                </c:pt>
                <c:pt idx="4">
                  <c:v>1.5796566733944691E-2</c:v>
                </c:pt>
                <c:pt idx="5">
                  <c:v>1.633409740019089E-2</c:v>
                </c:pt>
                <c:pt idx="6">
                  <c:v>1.6760998711662697E-2</c:v>
                </c:pt>
                <c:pt idx="7">
                  <c:v>1.7196950427728785E-2</c:v>
                </c:pt>
                <c:pt idx="8">
                  <c:v>1.7621625955205042E-2</c:v>
                </c:pt>
                <c:pt idx="9">
                  <c:v>1.802824462875104E-2</c:v>
                </c:pt>
                <c:pt idx="10">
                  <c:v>1.8268223262850172E-2</c:v>
                </c:pt>
                <c:pt idx="11">
                  <c:v>1.84772276132084E-2</c:v>
                </c:pt>
                <c:pt idx="12">
                  <c:v>1.84782961221516E-2</c:v>
                </c:pt>
                <c:pt idx="13">
                  <c:v>1.8471921990216363E-2</c:v>
                </c:pt>
                <c:pt idx="14">
                  <c:v>1.8459315375021934E-2</c:v>
                </c:pt>
                <c:pt idx="15">
                  <c:v>1.8442195649210964E-2</c:v>
                </c:pt>
                <c:pt idx="16">
                  <c:v>1.8435738422954456E-2</c:v>
                </c:pt>
                <c:pt idx="17">
                  <c:v>1.8462769187703194E-2</c:v>
                </c:pt>
                <c:pt idx="18">
                  <c:v>1.8521427412937178E-2</c:v>
                </c:pt>
                <c:pt idx="19">
                  <c:v>1.8651020768106708E-2</c:v>
                </c:pt>
                <c:pt idx="20">
                  <c:v>1.8808888656805831E-2</c:v>
                </c:pt>
                <c:pt idx="21">
                  <c:v>1.8877905109145224E-2</c:v>
                </c:pt>
                <c:pt idx="22">
                  <c:v>1.8957113289249074E-2</c:v>
                </c:pt>
                <c:pt idx="23">
                  <c:v>1.904268419373565E-2</c:v>
                </c:pt>
                <c:pt idx="24">
                  <c:v>1.915867298509126E-2</c:v>
                </c:pt>
                <c:pt idx="25">
                  <c:v>1.9253836292809908E-2</c:v>
                </c:pt>
                <c:pt idx="26">
                  <c:v>1.9335652306013928E-2</c:v>
                </c:pt>
                <c:pt idx="27">
                  <c:v>1.939834040171972E-2</c:v>
                </c:pt>
                <c:pt idx="28">
                  <c:v>1.9498069444758428E-2</c:v>
                </c:pt>
                <c:pt idx="29">
                  <c:v>1.9583218837454619E-2</c:v>
                </c:pt>
                <c:pt idx="30">
                  <c:v>1.9600044445622695E-2</c:v>
                </c:pt>
                <c:pt idx="31">
                  <c:v>1.9684302187679355E-2</c:v>
                </c:pt>
                <c:pt idx="32">
                  <c:v>1.9805057342373627E-2</c:v>
                </c:pt>
                <c:pt idx="33">
                  <c:v>1.9983992108134355E-2</c:v>
                </c:pt>
                <c:pt idx="34">
                  <c:v>2.0125722736546631E-2</c:v>
                </c:pt>
                <c:pt idx="35">
                  <c:v>2.027678153214918E-2</c:v>
                </c:pt>
                <c:pt idx="36">
                  <c:v>2.0444349231661593E-2</c:v>
                </c:pt>
                <c:pt idx="37">
                  <c:v>2.061604452798111E-2</c:v>
                </c:pt>
                <c:pt idx="38">
                  <c:v>2.0817564844263763E-2</c:v>
                </c:pt>
                <c:pt idx="39">
                  <c:v>2.1014027031970951E-2</c:v>
                </c:pt>
                <c:pt idx="40">
                  <c:v>2.1134017078162665E-2</c:v>
                </c:pt>
                <c:pt idx="41">
                  <c:v>2.1230025151230736E-2</c:v>
                </c:pt>
                <c:pt idx="42">
                  <c:v>2.1337833655749046E-2</c:v>
                </c:pt>
                <c:pt idx="43">
                  <c:v>2.1428908047535902E-2</c:v>
                </c:pt>
                <c:pt idx="44">
                  <c:v>2.1567261395774712E-2</c:v>
                </c:pt>
                <c:pt idx="45">
                  <c:v>2.1707229330955879E-2</c:v>
                </c:pt>
                <c:pt idx="46">
                  <c:v>2.187661603208026E-2</c:v>
                </c:pt>
                <c:pt idx="47">
                  <c:v>2.2043973010774865E-2</c:v>
                </c:pt>
                <c:pt idx="48">
                  <c:v>2.2164603862418704E-2</c:v>
                </c:pt>
                <c:pt idx="49">
                  <c:v>2.2247458828872132E-2</c:v>
                </c:pt>
                <c:pt idx="50">
                  <c:v>2.231506221560332E-2</c:v>
                </c:pt>
                <c:pt idx="51">
                  <c:v>2.23755430093814E-2</c:v>
                </c:pt>
                <c:pt idx="52">
                  <c:v>2.241367428510373E-2</c:v>
                </c:pt>
                <c:pt idx="53">
                  <c:v>2.2461036294240202E-2</c:v>
                </c:pt>
                <c:pt idx="54">
                  <c:v>2.2510530593953526E-2</c:v>
                </c:pt>
                <c:pt idx="55">
                  <c:v>2.2543706024057981E-2</c:v>
                </c:pt>
                <c:pt idx="56">
                  <c:v>2.2573286883231122E-2</c:v>
                </c:pt>
                <c:pt idx="57">
                  <c:v>2.2595382155773086E-2</c:v>
                </c:pt>
                <c:pt idx="58">
                  <c:v>2.26239569415452E-2</c:v>
                </c:pt>
                <c:pt idx="59">
                  <c:v>2.265986636826579E-2</c:v>
                </c:pt>
                <c:pt idx="60">
                  <c:v>2.2694966708789836E-2</c:v>
                </c:pt>
                <c:pt idx="61">
                  <c:v>2.2762128093072775E-2</c:v>
                </c:pt>
                <c:pt idx="62">
                  <c:v>2.2823413153965761E-2</c:v>
                </c:pt>
                <c:pt idx="63">
                  <c:v>2.2864727164121322E-2</c:v>
                </c:pt>
                <c:pt idx="64">
                  <c:v>2.2894875272443049E-2</c:v>
                </c:pt>
                <c:pt idx="65">
                  <c:v>2.2954520838767284E-2</c:v>
                </c:pt>
                <c:pt idx="66">
                  <c:v>2.3013873352226075E-2</c:v>
                </c:pt>
                <c:pt idx="67">
                  <c:v>2.3090569936926122E-2</c:v>
                </c:pt>
                <c:pt idx="68">
                  <c:v>2.3161138187295236E-2</c:v>
                </c:pt>
                <c:pt idx="69">
                  <c:v>2.3232347344796664E-2</c:v>
                </c:pt>
                <c:pt idx="70">
                  <c:v>2.3317455808107918E-2</c:v>
                </c:pt>
                <c:pt idx="71">
                  <c:v>2.3395807931860343E-2</c:v>
                </c:pt>
                <c:pt idx="72">
                  <c:v>2.3478862213503395E-2</c:v>
                </c:pt>
                <c:pt idx="73">
                  <c:v>2.3554053618429164E-2</c:v>
                </c:pt>
                <c:pt idx="74">
                  <c:v>2.3617126012905235E-2</c:v>
                </c:pt>
                <c:pt idx="75">
                  <c:v>2.3710443660117913E-2</c:v>
                </c:pt>
                <c:pt idx="76">
                  <c:v>2.3794516446868273E-2</c:v>
                </c:pt>
                <c:pt idx="77">
                  <c:v>2.3887785129398303E-2</c:v>
                </c:pt>
                <c:pt idx="78">
                  <c:v>2.39941567196655E-2</c:v>
                </c:pt>
                <c:pt idx="79">
                  <c:v>2.4094916257995886E-2</c:v>
                </c:pt>
                <c:pt idx="80">
                  <c:v>2.4188109877869162E-2</c:v>
                </c:pt>
                <c:pt idx="81">
                  <c:v>2.4279343316335539E-2</c:v>
                </c:pt>
                <c:pt idx="82">
                  <c:v>2.4376485773082417E-2</c:v>
                </c:pt>
                <c:pt idx="83">
                  <c:v>2.4478690259037948E-2</c:v>
                </c:pt>
                <c:pt idx="84">
                  <c:v>2.4596146190630965E-2</c:v>
                </c:pt>
                <c:pt idx="85">
                  <c:v>2.4720833179216372E-2</c:v>
                </c:pt>
                <c:pt idx="86">
                  <c:v>2.4861387745659519E-2</c:v>
                </c:pt>
                <c:pt idx="87">
                  <c:v>2.4984400249061199E-2</c:v>
                </c:pt>
                <c:pt idx="88">
                  <c:v>2.5106147007803781E-2</c:v>
                </c:pt>
                <c:pt idx="89">
                  <c:v>2.5227927128273413E-2</c:v>
                </c:pt>
                <c:pt idx="90">
                  <c:v>2.5359287556493856E-2</c:v>
                </c:pt>
                <c:pt idx="91">
                  <c:v>2.5486203006678036E-2</c:v>
                </c:pt>
                <c:pt idx="92">
                  <c:v>2.5603792987520975E-2</c:v>
                </c:pt>
                <c:pt idx="93">
                  <c:v>2.5728659450002269E-2</c:v>
                </c:pt>
                <c:pt idx="94">
                  <c:v>2.586137314261271E-2</c:v>
                </c:pt>
                <c:pt idx="95">
                  <c:v>2.5990215213467231E-2</c:v>
                </c:pt>
                <c:pt idx="96">
                  <c:v>2.6116854981650794E-2</c:v>
                </c:pt>
                <c:pt idx="97">
                  <c:v>2.6231277255535475E-2</c:v>
                </c:pt>
                <c:pt idx="98">
                  <c:v>2.6348732386894873E-2</c:v>
                </c:pt>
                <c:pt idx="99">
                  <c:v>2.6472132070325192E-2</c:v>
                </c:pt>
                <c:pt idx="100">
                  <c:v>2.6591678447560968E-2</c:v>
                </c:pt>
                <c:pt idx="101">
                  <c:v>2.6687056376594447E-2</c:v>
                </c:pt>
                <c:pt idx="102">
                  <c:v>2.6756683621417286E-2</c:v>
                </c:pt>
                <c:pt idx="103">
                  <c:v>2.6826377279008603E-2</c:v>
                </c:pt>
                <c:pt idx="104">
                  <c:v>2.6896533914550561E-2</c:v>
                </c:pt>
                <c:pt idx="105">
                  <c:v>2.697570107198272E-2</c:v>
                </c:pt>
                <c:pt idx="106">
                  <c:v>2.706554059229169E-2</c:v>
                </c:pt>
                <c:pt idx="107">
                  <c:v>2.7124905444511262E-2</c:v>
                </c:pt>
                <c:pt idx="108">
                  <c:v>2.7193760492030816E-2</c:v>
                </c:pt>
                <c:pt idx="109">
                  <c:v>2.7251424042188908E-2</c:v>
                </c:pt>
                <c:pt idx="110">
                  <c:v>2.7299149957696847E-2</c:v>
                </c:pt>
                <c:pt idx="111">
                  <c:v>2.7354665981574603E-2</c:v>
                </c:pt>
                <c:pt idx="112">
                  <c:v>2.7406666734033424E-2</c:v>
                </c:pt>
                <c:pt idx="113">
                  <c:v>2.7463988829923736E-2</c:v>
                </c:pt>
                <c:pt idx="114">
                  <c:v>2.7505664289373673E-2</c:v>
                </c:pt>
                <c:pt idx="115">
                  <c:v>2.7542868363284283E-2</c:v>
                </c:pt>
                <c:pt idx="116">
                  <c:v>2.757617859575975E-2</c:v>
                </c:pt>
                <c:pt idx="117">
                  <c:v>2.7619315923472439E-2</c:v>
                </c:pt>
                <c:pt idx="118">
                  <c:v>2.7643319743374382E-2</c:v>
                </c:pt>
                <c:pt idx="119">
                  <c:v>2.7664331832944623E-2</c:v>
                </c:pt>
                <c:pt idx="120">
                  <c:v>2.7685223501065784E-2</c:v>
                </c:pt>
                <c:pt idx="121">
                  <c:v>2.7706631719729265E-2</c:v>
                </c:pt>
                <c:pt idx="122">
                  <c:v>2.7729691806065025E-2</c:v>
                </c:pt>
                <c:pt idx="123">
                  <c:v>2.7745115726658966E-2</c:v>
                </c:pt>
                <c:pt idx="124">
                  <c:v>2.7762801092158562E-2</c:v>
                </c:pt>
                <c:pt idx="125">
                  <c:v>2.7780205737570861E-2</c:v>
                </c:pt>
                <c:pt idx="126">
                  <c:v>2.7798259615541922E-2</c:v>
                </c:pt>
                <c:pt idx="127">
                  <c:v>2.7811703314171311E-2</c:v>
                </c:pt>
                <c:pt idx="128">
                  <c:v>2.7817035150527206E-2</c:v>
                </c:pt>
                <c:pt idx="129">
                  <c:v>2.7820894809719443E-2</c:v>
                </c:pt>
                <c:pt idx="130">
                  <c:v>2.7817491696128689E-2</c:v>
                </c:pt>
                <c:pt idx="131">
                  <c:v>2.7810110241240391E-2</c:v>
                </c:pt>
                <c:pt idx="132">
                  <c:v>2.7801951929098494E-2</c:v>
                </c:pt>
                <c:pt idx="133">
                  <c:v>2.7799505051655661E-2</c:v>
                </c:pt>
                <c:pt idx="134">
                  <c:v>2.7795909239063832E-2</c:v>
                </c:pt>
                <c:pt idx="135">
                  <c:v>2.7783530458348131E-2</c:v>
                </c:pt>
                <c:pt idx="136">
                  <c:v>2.7774145573558992E-2</c:v>
                </c:pt>
                <c:pt idx="137">
                  <c:v>2.7773364179049964E-2</c:v>
                </c:pt>
                <c:pt idx="138">
                  <c:v>2.7776551498083977E-2</c:v>
                </c:pt>
                <c:pt idx="139">
                  <c:v>2.7773999396058766E-2</c:v>
                </c:pt>
                <c:pt idx="140">
                  <c:v>2.7766426679993017E-2</c:v>
                </c:pt>
                <c:pt idx="141">
                  <c:v>2.7761475055135008E-2</c:v>
                </c:pt>
                <c:pt idx="142">
                  <c:v>2.7751713149468192E-2</c:v>
                </c:pt>
                <c:pt idx="143">
                  <c:v>2.7753442757109014E-2</c:v>
                </c:pt>
                <c:pt idx="144">
                  <c:v>2.7757554316893307E-2</c:v>
                </c:pt>
                <c:pt idx="145">
                  <c:v>2.7755988686467545E-2</c:v>
                </c:pt>
                <c:pt idx="146">
                  <c:v>2.7752638771768066E-2</c:v>
                </c:pt>
                <c:pt idx="147">
                  <c:v>2.7756591340376599E-2</c:v>
                </c:pt>
                <c:pt idx="148">
                  <c:v>2.7760169677543699E-2</c:v>
                </c:pt>
                <c:pt idx="149">
                  <c:v>2.7764679339198951E-2</c:v>
                </c:pt>
                <c:pt idx="150">
                  <c:v>2.7775892847507908E-2</c:v>
                </c:pt>
                <c:pt idx="151">
                  <c:v>2.7786539875562653E-2</c:v>
                </c:pt>
                <c:pt idx="152">
                  <c:v>2.7797398066316883E-2</c:v>
                </c:pt>
                <c:pt idx="153">
                  <c:v>2.7821363927967468E-2</c:v>
                </c:pt>
                <c:pt idx="154">
                  <c:v>2.785018018226814E-2</c:v>
                </c:pt>
                <c:pt idx="155">
                  <c:v>2.7877166809046755E-2</c:v>
                </c:pt>
                <c:pt idx="156">
                  <c:v>2.7892033413292348E-2</c:v>
                </c:pt>
                <c:pt idx="157">
                  <c:v>2.7905555809922697E-2</c:v>
                </c:pt>
                <c:pt idx="158">
                  <c:v>2.7922024973587801E-2</c:v>
                </c:pt>
                <c:pt idx="159">
                  <c:v>2.7934172143008425E-2</c:v>
                </c:pt>
                <c:pt idx="160">
                  <c:v>2.7946528664361706E-2</c:v>
                </c:pt>
                <c:pt idx="161">
                  <c:v>2.7950140332642384E-2</c:v>
                </c:pt>
                <c:pt idx="162">
                  <c:v>2.7953006143582756E-2</c:v>
                </c:pt>
                <c:pt idx="163">
                  <c:v>2.7956579035443133E-2</c:v>
                </c:pt>
                <c:pt idx="164">
                  <c:v>2.796527887789562E-2</c:v>
                </c:pt>
                <c:pt idx="165">
                  <c:v>2.7964795914139449E-2</c:v>
                </c:pt>
                <c:pt idx="166">
                  <c:v>2.7963888287663108E-2</c:v>
                </c:pt>
                <c:pt idx="167">
                  <c:v>2.7959128373917928E-2</c:v>
                </c:pt>
                <c:pt idx="168">
                  <c:v>2.7957503251290265E-2</c:v>
                </c:pt>
                <c:pt idx="169">
                  <c:v>2.7956514894811157E-2</c:v>
                </c:pt>
                <c:pt idx="170">
                  <c:v>2.7952144765475848E-2</c:v>
                </c:pt>
                <c:pt idx="171">
                  <c:v>2.7947213469739437E-2</c:v>
                </c:pt>
                <c:pt idx="172">
                  <c:v>2.794283202065697E-2</c:v>
                </c:pt>
                <c:pt idx="173">
                  <c:v>2.8005806792832402E-2</c:v>
                </c:pt>
                <c:pt idx="174">
                  <c:v>2.8063966196894399E-2</c:v>
                </c:pt>
                <c:pt idx="175">
                  <c:v>2.8119906383617763E-2</c:v>
                </c:pt>
                <c:pt idx="176">
                  <c:v>2.8172457535393901E-2</c:v>
                </c:pt>
                <c:pt idx="177">
                  <c:v>2.8225906887256357E-2</c:v>
                </c:pt>
                <c:pt idx="178">
                  <c:v>2.8286975650516449E-2</c:v>
                </c:pt>
                <c:pt idx="179">
                  <c:v>2.8348380595078257E-2</c:v>
                </c:pt>
                <c:pt idx="180">
                  <c:v>2.8414306502977337E-2</c:v>
                </c:pt>
                <c:pt idx="181">
                  <c:v>2.8485403782478845E-2</c:v>
                </c:pt>
                <c:pt idx="182">
                  <c:v>2.855765608835369E-2</c:v>
                </c:pt>
                <c:pt idx="183">
                  <c:v>2.8638126946962439E-2</c:v>
                </c:pt>
                <c:pt idx="184">
                  <c:v>2.8708726322234274E-2</c:v>
                </c:pt>
                <c:pt idx="185">
                  <c:v>2.8787860064939098E-2</c:v>
                </c:pt>
                <c:pt idx="186">
                  <c:v>2.8862589970957718E-2</c:v>
                </c:pt>
                <c:pt idx="187">
                  <c:v>2.8929936290863306E-2</c:v>
                </c:pt>
                <c:pt idx="188">
                  <c:v>2.8998733325078716E-2</c:v>
                </c:pt>
                <c:pt idx="189">
                  <c:v>2.907124101305858E-2</c:v>
                </c:pt>
                <c:pt idx="190">
                  <c:v>2.9149520392389851E-2</c:v>
                </c:pt>
                <c:pt idx="191">
                  <c:v>2.9218517741243299E-2</c:v>
                </c:pt>
                <c:pt idx="192">
                  <c:v>2.9279957108552978E-2</c:v>
                </c:pt>
                <c:pt idx="193">
                  <c:v>2.9341672559996892E-2</c:v>
                </c:pt>
                <c:pt idx="194">
                  <c:v>2.9406150907195644E-2</c:v>
                </c:pt>
                <c:pt idx="195">
                  <c:v>2.9469819549604221E-2</c:v>
                </c:pt>
                <c:pt idx="196">
                  <c:v>2.9543527744021098E-2</c:v>
                </c:pt>
                <c:pt idx="197">
                  <c:v>2.9615991411221641E-2</c:v>
                </c:pt>
                <c:pt idx="198">
                  <c:v>2.9687565996339767E-2</c:v>
                </c:pt>
                <c:pt idx="199">
                  <c:v>2.9760693228809282E-2</c:v>
                </c:pt>
                <c:pt idx="200">
                  <c:v>2.98384606039684E-2</c:v>
                </c:pt>
                <c:pt idx="201">
                  <c:v>2.9908410471521669E-2</c:v>
                </c:pt>
                <c:pt idx="202">
                  <c:v>2.9979088844197942E-2</c:v>
                </c:pt>
                <c:pt idx="203">
                  <c:v>3.0042406621993995E-2</c:v>
                </c:pt>
                <c:pt idx="204">
                  <c:v>3.0107518691179162E-2</c:v>
                </c:pt>
                <c:pt idx="205">
                  <c:v>3.0171212745237326E-2</c:v>
                </c:pt>
                <c:pt idx="206">
                  <c:v>3.0232585118798321E-2</c:v>
                </c:pt>
                <c:pt idx="207">
                  <c:v>3.0295728141543181E-2</c:v>
                </c:pt>
                <c:pt idx="208">
                  <c:v>3.0359091889922373E-2</c:v>
                </c:pt>
                <c:pt idx="209">
                  <c:v>3.0428159801457518E-2</c:v>
                </c:pt>
                <c:pt idx="210">
                  <c:v>3.0506856912359499E-2</c:v>
                </c:pt>
                <c:pt idx="211">
                  <c:v>3.0584924805234101E-2</c:v>
                </c:pt>
                <c:pt idx="212">
                  <c:v>3.0665369571026564E-2</c:v>
                </c:pt>
                <c:pt idx="213">
                  <c:v>3.0748146596681694E-2</c:v>
                </c:pt>
                <c:pt idx="214">
                  <c:v>3.0824655323805961E-2</c:v>
                </c:pt>
                <c:pt idx="215">
                  <c:v>3.0894094714608404E-2</c:v>
                </c:pt>
                <c:pt idx="216">
                  <c:v>3.0963003879053572E-2</c:v>
                </c:pt>
                <c:pt idx="217">
                  <c:v>3.1031896355466784E-2</c:v>
                </c:pt>
                <c:pt idx="218">
                  <c:v>3.1105395847636171E-2</c:v>
                </c:pt>
                <c:pt idx="219">
                  <c:v>3.1172946767708799E-2</c:v>
                </c:pt>
                <c:pt idx="220">
                  <c:v>3.1249387932854658E-2</c:v>
                </c:pt>
                <c:pt idx="221">
                  <c:v>3.1327040586974629E-2</c:v>
                </c:pt>
                <c:pt idx="222">
                  <c:v>3.1402915567707128E-2</c:v>
                </c:pt>
                <c:pt idx="223">
                  <c:v>3.1473345743299498E-2</c:v>
                </c:pt>
                <c:pt idx="224">
                  <c:v>3.1542472359528853E-2</c:v>
                </c:pt>
                <c:pt idx="225">
                  <c:v>3.1618014362416798E-2</c:v>
                </c:pt>
                <c:pt idx="226">
                  <c:v>3.1689853260665812E-2</c:v>
                </c:pt>
                <c:pt idx="227">
                  <c:v>3.1761026905421416E-2</c:v>
                </c:pt>
                <c:pt idx="228">
                  <c:v>3.1830151342202975E-2</c:v>
                </c:pt>
                <c:pt idx="229">
                  <c:v>3.1902589001620053E-2</c:v>
                </c:pt>
                <c:pt idx="230">
                  <c:v>3.1979842948907773E-2</c:v>
                </c:pt>
                <c:pt idx="231">
                  <c:v>3.2054683307919968E-2</c:v>
                </c:pt>
                <c:pt idx="232">
                  <c:v>3.2131206676122771E-2</c:v>
                </c:pt>
                <c:pt idx="233">
                  <c:v>3.2209118269534626E-2</c:v>
                </c:pt>
                <c:pt idx="234">
                  <c:v>3.2286068738197525E-2</c:v>
                </c:pt>
                <c:pt idx="235">
                  <c:v>3.2364167828671901E-2</c:v>
                </c:pt>
                <c:pt idx="236">
                  <c:v>3.2441226988911033E-2</c:v>
                </c:pt>
                <c:pt idx="237">
                  <c:v>3.2513842119626428E-2</c:v>
                </c:pt>
                <c:pt idx="238">
                  <c:v>3.2589564345444515E-2</c:v>
                </c:pt>
                <c:pt idx="239">
                  <c:v>3.2661605564645341E-2</c:v>
                </c:pt>
                <c:pt idx="240">
                  <c:v>3.2727737269378054E-2</c:v>
                </c:pt>
                <c:pt idx="241">
                  <c:v>3.2791945249733917E-2</c:v>
                </c:pt>
                <c:pt idx="242">
                  <c:v>3.285461653889344E-2</c:v>
                </c:pt>
                <c:pt idx="243">
                  <c:v>3.2915673209901838E-2</c:v>
                </c:pt>
                <c:pt idx="244">
                  <c:v>3.2978914415089634E-2</c:v>
                </c:pt>
                <c:pt idx="245">
                  <c:v>3.3047378346024316E-2</c:v>
                </c:pt>
                <c:pt idx="246">
                  <c:v>3.3114148587939901E-2</c:v>
                </c:pt>
                <c:pt idx="247">
                  <c:v>3.3182801975913313E-2</c:v>
                </c:pt>
                <c:pt idx="248">
                  <c:v>3.3252333117597392E-2</c:v>
                </c:pt>
                <c:pt idx="249">
                  <c:v>3.3322656121827339E-2</c:v>
                </c:pt>
                <c:pt idx="250">
                  <c:v>3.3393236650689891E-2</c:v>
                </c:pt>
                <c:pt idx="251">
                  <c:v>3.3461505886897801E-2</c:v>
                </c:pt>
                <c:pt idx="252">
                  <c:v>3.3530364132679041E-2</c:v>
                </c:pt>
                <c:pt idx="253">
                  <c:v>3.3598749978087109E-2</c:v>
                </c:pt>
                <c:pt idx="254">
                  <c:v>3.3671614485293253E-2</c:v>
                </c:pt>
                <c:pt idx="255">
                  <c:v>3.3750688598290494E-2</c:v>
                </c:pt>
                <c:pt idx="256">
                  <c:v>3.3825670793050641E-2</c:v>
                </c:pt>
                <c:pt idx="257">
                  <c:v>3.390121871596135E-2</c:v>
                </c:pt>
                <c:pt idx="258">
                  <c:v>3.3976628082083057E-2</c:v>
                </c:pt>
                <c:pt idx="259">
                  <c:v>3.4052542662270292E-2</c:v>
                </c:pt>
                <c:pt idx="260">
                  <c:v>3.4123813045371348E-2</c:v>
                </c:pt>
                <c:pt idx="261">
                  <c:v>3.4198937495315586E-2</c:v>
                </c:pt>
                <c:pt idx="262">
                  <c:v>3.4273881887177025E-2</c:v>
                </c:pt>
                <c:pt idx="263">
                  <c:v>3.4345363447972878E-2</c:v>
                </c:pt>
                <c:pt idx="264">
                  <c:v>3.4401572777212279E-2</c:v>
                </c:pt>
                <c:pt idx="265">
                  <c:v>3.4454369414911923E-2</c:v>
                </c:pt>
                <c:pt idx="266">
                  <c:v>3.4508203944464112E-2</c:v>
                </c:pt>
                <c:pt idx="267">
                  <c:v>3.455987089508579E-2</c:v>
                </c:pt>
                <c:pt idx="268">
                  <c:v>3.4614293729845237E-2</c:v>
                </c:pt>
                <c:pt idx="269">
                  <c:v>3.4663566107499197E-2</c:v>
                </c:pt>
                <c:pt idx="270">
                  <c:v>3.4719516783544048E-2</c:v>
                </c:pt>
                <c:pt idx="271">
                  <c:v>3.478015982297615E-2</c:v>
                </c:pt>
                <c:pt idx="272">
                  <c:v>3.4838908405257912E-2</c:v>
                </c:pt>
                <c:pt idx="273">
                  <c:v>3.4904385920499138E-2</c:v>
                </c:pt>
                <c:pt idx="274">
                  <c:v>3.4969735288840641E-2</c:v>
                </c:pt>
                <c:pt idx="275">
                  <c:v>3.5032265081822014E-2</c:v>
                </c:pt>
                <c:pt idx="276">
                  <c:v>3.5096179602871709E-2</c:v>
                </c:pt>
                <c:pt idx="277">
                  <c:v>3.5164083020834909E-2</c:v>
                </c:pt>
                <c:pt idx="278">
                  <c:v>3.5221696677786983E-2</c:v>
                </c:pt>
                <c:pt idx="279">
                  <c:v>3.5273301326491598E-2</c:v>
                </c:pt>
                <c:pt idx="280">
                  <c:v>3.5326750015645447E-2</c:v>
                </c:pt>
                <c:pt idx="281">
                  <c:v>3.5372906741515761E-2</c:v>
                </c:pt>
                <c:pt idx="282">
                  <c:v>3.5417841769052792E-2</c:v>
                </c:pt>
                <c:pt idx="283">
                  <c:v>3.5465323373561987E-2</c:v>
                </c:pt>
                <c:pt idx="284">
                  <c:v>3.5512867139728191E-2</c:v>
                </c:pt>
                <c:pt idx="285">
                  <c:v>3.5561581185306355E-2</c:v>
                </c:pt>
                <c:pt idx="286">
                  <c:v>3.5609106300753916E-2</c:v>
                </c:pt>
                <c:pt idx="287">
                  <c:v>3.5655349182540354E-2</c:v>
                </c:pt>
                <c:pt idx="288">
                  <c:v>3.5696413669586209E-2</c:v>
                </c:pt>
                <c:pt idx="289">
                  <c:v>3.5737115834260126E-2</c:v>
                </c:pt>
                <c:pt idx="290">
                  <c:v>3.5776559597115183E-2</c:v>
                </c:pt>
                <c:pt idx="291">
                  <c:v>3.5818722710842008E-2</c:v>
                </c:pt>
                <c:pt idx="292">
                  <c:v>3.5861232509789114E-2</c:v>
                </c:pt>
                <c:pt idx="293">
                  <c:v>3.5904956840211631E-2</c:v>
                </c:pt>
                <c:pt idx="294">
                  <c:v>3.5953609606129207E-2</c:v>
                </c:pt>
                <c:pt idx="295">
                  <c:v>3.6003639382828356E-2</c:v>
                </c:pt>
                <c:pt idx="296">
                  <c:v>3.605289742181849E-2</c:v>
                </c:pt>
                <c:pt idx="297">
                  <c:v>3.6099534688568941E-2</c:v>
                </c:pt>
                <c:pt idx="298">
                  <c:v>3.6139737881312035E-2</c:v>
                </c:pt>
                <c:pt idx="299">
                  <c:v>3.6178939067715486E-2</c:v>
                </c:pt>
                <c:pt idx="300">
                  <c:v>3.6218514207873399E-2</c:v>
                </c:pt>
                <c:pt idx="301">
                  <c:v>3.6259333803345575E-2</c:v>
                </c:pt>
                <c:pt idx="302">
                  <c:v>3.630077316194661E-2</c:v>
                </c:pt>
                <c:pt idx="303">
                  <c:v>3.6347315091655542E-2</c:v>
                </c:pt>
                <c:pt idx="304">
                  <c:v>3.6394087489885277E-2</c:v>
                </c:pt>
                <c:pt idx="305">
                  <c:v>3.643913391413553E-2</c:v>
                </c:pt>
                <c:pt idx="306">
                  <c:v>3.6489385088817446E-2</c:v>
                </c:pt>
                <c:pt idx="307">
                  <c:v>3.6538201932902123E-2</c:v>
                </c:pt>
                <c:pt idx="308">
                  <c:v>3.659066460954026E-2</c:v>
                </c:pt>
                <c:pt idx="309">
                  <c:v>3.6645527448321627E-2</c:v>
                </c:pt>
                <c:pt idx="310">
                  <c:v>3.670068635271298E-2</c:v>
                </c:pt>
                <c:pt idx="311">
                  <c:v>3.6756437569571233E-2</c:v>
                </c:pt>
                <c:pt idx="312">
                  <c:v>3.6807768979937087E-2</c:v>
                </c:pt>
                <c:pt idx="313">
                  <c:v>3.6860277620986662E-2</c:v>
                </c:pt>
                <c:pt idx="314">
                  <c:v>3.6910491745593833E-2</c:v>
                </c:pt>
                <c:pt idx="315">
                  <c:v>3.6962104571182985E-2</c:v>
                </c:pt>
                <c:pt idx="316">
                  <c:v>3.7016472086170621E-2</c:v>
                </c:pt>
                <c:pt idx="317">
                  <c:v>3.7073681613048685E-2</c:v>
                </c:pt>
                <c:pt idx="318">
                  <c:v>3.7132791940005926E-2</c:v>
                </c:pt>
                <c:pt idx="319">
                  <c:v>3.7188379176384741E-2</c:v>
                </c:pt>
                <c:pt idx="320">
                  <c:v>3.724753715893523E-2</c:v>
                </c:pt>
                <c:pt idx="321">
                  <c:v>3.7302922789326509E-2</c:v>
                </c:pt>
                <c:pt idx="322">
                  <c:v>3.7348013009381273E-2</c:v>
                </c:pt>
                <c:pt idx="323">
                  <c:v>3.739342784247196E-2</c:v>
                </c:pt>
                <c:pt idx="324">
                  <c:v>3.7432899304251928E-2</c:v>
                </c:pt>
                <c:pt idx="325">
                  <c:v>3.7469384317445766E-2</c:v>
                </c:pt>
                <c:pt idx="326">
                  <c:v>3.7507129580909494E-2</c:v>
                </c:pt>
                <c:pt idx="327">
                  <c:v>3.7543511451024782E-2</c:v>
                </c:pt>
                <c:pt idx="328">
                  <c:v>3.758261785936045E-2</c:v>
                </c:pt>
                <c:pt idx="329">
                  <c:v>3.7608689360134374E-2</c:v>
                </c:pt>
                <c:pt idx="330">
                  <c:v>3.7633291714078067E-2</c:v>
                </c:pt>
                <c:pt idx="331">
                  <c:v>3.7657458282716501E-2</c:v>
                </c:pt>
                <c:pt idx="332">
                  <c:v>3.7680983106959692E-2</c:v>
                </c:pt>
                <c:pt idx="333">
                  <c:v>3.770235785474519E-2</c:v>
                </c:pt>
                <c:pt idx="334">
                  <c:v>3.7725058174618201E-2</c:v>
                </c:pt>
                <c:pt idx="335">
                  <c:v>3.7746793945370789E-2</c:v>
                </c:pt>
                <c:pt idx="336">
                  <c:v>3.7762113112631716E-2</c:v>
                </c:pt>
                <c:pt idx="337">
                  <c:v>3.7776513947931127E-2</c:v>
                </c:pt>
                <c:pt idx="338">
                  <c:v>3.7792470961501186E-2</c:v>
                </c:pt>
                <c:pt idx="339">
                  <c:v>3.7805049022417804E-2</c:v>
                </c:pt>
                <c:pt idx="340">
                  <c:v>3.7813752966952198E-2</c:v>
                </c:pt>
                <c:pt idx="341">
                  <c:v>3.7818419473227796E-2</c:v>
                </c:pt>
                <c:pt idx="342">
                  <c:v>3.782234967910806E-2</c:v>
                </c:pt>
                <c:pt idx="343">
                  <c:v>3.7827144538462788E-2</c:v>
                </c:pt>
                <c:pt idx="344">
                  <c:v>3.7832471021821253E-2</c:v>
                </c:pt>
                <c:pt idx="345">
                  <c:v>3.7836860425860146E-2</c:v>
                </c:pt>
                <c:pt idx="346">
                  <c:v>3.7843729739316233E-2</c:v>
                </c:pt>
                <c:pt idx="347">
                  <c:v>3.7842295376655503E-2</c:v>
                </c:pt>
                <c:pt idx="348">
                  <c:v>3.783953320473412E-2</c:v>
                </c:pt>
                <c:pt idx="349">
                  <c:v>3.7838050457101681E-2</c:v>
                </c:pt>
                <c:pt idx="350">
                  <c:v>3.7838762775098754E-2</c:v>
                </c:pt>
                <c:pt idx="351">
                  <c:v>3.7836377687512239E-2</c:v>
                </c:pt>
                <c:pt idx="352">
                  <c:v>3.783306867469266E-2</c:v>
                </c:pt>
                <c:pt idx="353">
                  <c:v>3.7830927813421136E-2</c:v>
                </c:pt>
                <c:pt idx="354">
                  <c:v>3.782812045668231E-2</c:v>
                </c:pt>
                <c:pt idx="355">
                  <c:v>3.7826891023284077E-2</c:v>
                </c:pt>
                <c:pt idx="356">
                  <c:v>3.7826514330683014E-2</c:v>
                </c:pt>
                <c:pt idx="357">
                  <c:v>3.7819272216605936E-2</c:v>
                </c:pt>
                <c:pt idx="358">
                  <c:v>3.7810041566772923E-2</c:v>
                </c:pt>
                <c:pt idx="359">
                  <c:v>3.7800209473656907E-2</c:v>
                </c:pt>
                <c:pt idx="360">
                  <c:v>3.779056616978782E-2</c:v>
                </c:pt>
                <c:pt idx="361">
                  <c:v>3.7777094958254605E-2</c:v>
                </c:pt>
                <c:pt idx="362">
                  <c:v>3.7763142967561808E-2</c:v>
                </c:pt>
                <c:pt idx="363">
                  <c:v>3.7748014349065863E-2</c:v>
                </c:pt>
                <c:pt idx="364">
                  <c:v>3.7732554613546097E-2</c:v>
                </c:pt>
                <c:pt idx="365">
                  <c:v>3.7718307933395159E-2</c:v>
                </c:pt>
                <c:pt idx="366">
                  <c:v>3.7703564112963668E-2</c:v>
                </c:pt>
                <c:pt idx="367">
                  <c:v>3.7691011255296301E-2</c:v>
                </c:pt>
                <c:pt idx="368">
                  <c:v>3.7682072168005551E-2</c:v>
                </c:pt>
                <c:pt idx="369">
                  <c:v>3.7672794140407355E-2</c:v>
                </c:pt>
                <c:pt idx="370">
                  <c:v>3.767026881966426E-2</c:v>
                </c:pt>
                <c:pt idx="371">
                  <c:v>3.7668518830168585E-2</c:v>
                </c:pt>
                <c:pt idx="372">
                  <c:v>3.7665909707758315E-2</c:v>
                </c:pt>
                <c:pt idx="373">
                  <c:v>3.766582844461492E-2</c:v>
                </c:pt>
                <c:pt idx="374">
                  <c:v>3.7663722778854797E-2</c:v>
                </c:pt>
                <c:pt idx="375">
                  <c:v>3.7655878777027724E-2</c:v>
                </c:pt>
                <c:pt idx="376">
                  <c:v>3.7648551269266445E-2</c:v>
                </c:pt>
                <c:pt idx="377">
                  <c:v>3.7650536520567664E-2</c:v>
                </c:pt>
                <c:pt idx="378">
                  <c:v>3.7646799591649974E-2</c:v>
                </c:pt>
                <c:pt idx="379">
                  <c:v>3.7640947674895821E-2</c:v>
                </c:pt>
                <c:pt idx="380">
                  <c:v>3.7637388897146906E-2</c:v>
                </c:pt>
                <c:pt idx="381">
                  <c:v>3.7634660905694166E-2</c:v>
                </c:pt>
                <c:pt idx="382">
                  <c:v>3.7633012213889865E-2</c:v>
                </c:pt>
                <c:pt idx="383">
                  <c:v>3.7634001322727109E-2</c:v>
                </c:pt>
                <c:pt idx="384">
                  <c:v>3.7637134866163123E-2</c:v>
                </c:pt>
                <c:pt idx="385">
                  <c:v>3.7639620652225238E-2</c:v>
                </c:pt>
                <c:pt idx="386">
                  <c:v>3.7641664119219959E-2</c:v>
                </c:pt>
                <c:pt idx="387">
                  <c:v>3.7646455443946729E-2</c:v>
                </c:pt>
                <c:pt idx="388">
                  <c:v>3.764960675548417E-2</c:v>
                </c:pt>
                <c:pt idx="389">
                  <c:v>3.764701007186682E-2</c:v>
                </c:pt>
                <c:pt idx="390">
                  <c:v>3.76437777342533E-2</c:v>
                </c:pt>
                <c:pt idx="391">
                  <c:v>3.764043664857937E-2</c:v>
                </c:pt>
                <c:pt idx="392">
                  <c:v>3.7637494914766485E-2</c:v>
                </c:pt>
                <c:pt idx="393">
                  <c:v>3.7637528104153835E-2</c:v>
                </c:pt>
                <c:pt idx="394">
                  <c:v>3.7637150603142502E-2</c:v>
                </c:pt>
                <c:pt idx="395">
                  <c:v>3.7643321409375742E-2</c:v>
                </c:pt>
                <c:pt idx="396">
                  <c:v>3.7650034018169964E-2</c:v>
                </c:pt>
                <c:pt idx="397">
                  <c:v>3.7656936513352154E-2</c:v>
                </c:pt>
                <c:pt idx="398">
                  <c:v>3.7664874377397073E-2</c:v>
                </c:pt>
                <c:pt idx="399">
                  <c:v>3.7673169296316797E-2</c:v>
                </c:pt>
                <c:pt idx="400">
                  <c:v>3.768254014062173E-2</c:v>
                </c:pt>
                <c:pt idx="401">
                  <c:v>3.769106618846161E-2</c:v>
                </c:pt>
                <c:pt idx="402">
                  <c:v>3.7700036605530625E-2</c:v>
                </c:pt>
                <c:pt idx="403">
                  <c:v>3.7709334688932963E-2</c:v>
                </c:pt>
                <c:pt idx="404">
                  <c:v>3.7720008224427982E-2</c:v>
                </c:pt>
                <c:pt idx="405">
                  <c:v>3.7733146957495224E-2</c:v>
                </c:pt>
                <c:pt idx="406">
                  <c:v>3.7745451193070254E-2</c:v>
                </c:pt>
                <c:pt idx="407">
                  <c:v>3.7757530762485753E-2</c:v>
                </c:pt>
                <c:pt idx="408">
                  <c:v>3.7768242614918186E-2</c:v>
                </c:pt>
                <c:pt idx="409">
                  <c:v>3.7773716775091899E-2</c:v>
                </c:pt>
                <c:pt idx="410">
                  <c:v>3.7778549254158925E-2</c:v>
                </c:pt>
                <c:pt idx="411">
                  <c:v>3.7789941130515411E-2</c:v>
                </c:pt>
                <c:pt idx="412">
                  <c:v>3.7798064675488095E-2</c:v>
                </c:pt>
                <c:pt idx="413">
                  <c:v>3.7808690350447413E-2</c:v>
                </c:pt>
                <c:pt idx="414">
                  <c:v>3.7820832045572024E-2</c:v>
                </c:pt>
                <c:pt idx="415">
                  <c:v>3.7847720717420402E-2</c:v>
                </c:pt>
                <c:pt idx="416">
                  <c:v>3.7871157983221472E-2</c:v>
                </c:pt>
                <c:pt idx="417">
                  <c:v>3.7891457246902217E-2</c:v>
                </c:pt>
                <c:pt idx="418">
                  <c:v>3.7911571137187391E-2</c:v>
                </c:pt>
                <c:pt idx="419">
                  <c:v>3.7930466115214521E-2</c:v>
                </c:pt>
                <c:pt idx="420">
                  <c:v>3.7950413134632828E-2</c:v>
                </c:pt>
                <c:pt idx="421">
                  <c:v>3.796959419789165E-2</c:v>
                </c:pt>
                <c:pt idx="422">
                  <c:v>3.7989387538502756E-2</c:v>
                </c:pt>
                <c:pt idx="423">
                  <c:v>3.8011861032077966E-2</c:v>
                </c:pt>
                <c:pt idx="424">
                  <c:v>3.8033672164948462E-2</c:v>
                </c:pt>
                <c:pt idx="425">
                  <c:v>3.8052008735549502E-2</c:v>
                </c:pt>
                <c:pt idx="426">
                  <c:v>3.8067318332098046E-2</c:v>
                </c:pt>
                <c:pt idx="427">
                  <c:v>3.8081596496156278E-2</c:v>
                </c:pt>
                <c:pt idx="428">
                  <c:v>3.8095378931703353E-2</c:v>
                </c:pt>
                <c:pt idx="429">
                  <c:v>3.8109901156596585E-2</c:v>
                </c:pt>
                <c:pt idx="430">
                  <c:v>3.8126872371613663E-2</c:v>
                </c:pt>
                <c:pt idx="431">
                  <c:v>3.8142627120870652E-2</c:v>
                </c:pt>
                <c:pt idx="432">
                  <c:v>3.8158199306270971E-2</c:v>
                </c:pt>
                <c:pt idx="433">
                  <c:v>3.8170772606655488E-2</c:v>
                </c:pt>
                <c:pt idx="434">
                  <c:v>3.8183258928665975E-2</c:v>
                </c:pt>
                <c:pt idx="435">
                  <c:v>3.8196106958646094E-2</c:v>
                </c:pt>
                <c:pt idx="436">
                  <c:v>3.8210881046610773E-2</c:v>
                </c:pt>
                <c:pt idx="437">
                  <c:v>3.8225836347175905E-2</c:v>
                </c:pt>
                <c:pt idx="438">
                  <c:v>3.8243050506043458E-2</c:v>
                </c:pt>
                <c:pt idx="439">
                  <c:v>3.8260600794157877E-2</c:v>
                </c:pt>
                <c:pt idx="440">
                  <c:v>3.8280376422881381E-2</c:v>
                </c:pt>
                <c:pt idx="441">
                  <c:v>3.8303209678804198E-2</c:v>
                </c:pt>
                <c:pt idx="442">
                  <c:v>3.8332925954458044E-2</c:v>
                </c:pt>
                <c:pt idx="443">
                  <c:v>3.8360962349763508E-2</c:v>
                </c:pt>
                <c:pt idx="444">
                  <c:v>3.8389813047372802E-2</c:v>
                </c:pt>
                <c:pt idx="445">
                  <c:v>3.8417143279326493E-2</c:v>
                </c:pt>
                <c:pt idx="446">
                  <c:v>3.844493442598941E-2</c:v>
                </c:pt>
                <c:pt idx="447">
                  <c:v>3.8477770120392309E-2</c:v>
                </c:pt>
                <c:pt idx="448">
                  <c:v>3.85128724309955E-2</c:v>
                </c:pt>
                <c:pt idx="449">
                  <c:v>3.8561583859880226E-2</c:v>
                </c:pt>
                <c:pt idx="450">
                  <c:v>3.861069963588816E-2</c:v>
                </c:pt>
                <c:pt idx="451">
                  <c:v>3.8660495339100626E-2</c:v>
                </c:pt>
                <c:pt idx="452">
                  <c:v>3.8711285028873478E-2</c:v>
                </c:pt>
                <c:pt idx="453">
                  <c:v>3.8758026767181097E-2</c:v>
                </c:pt>
                <c:pt idx="454">
                  <c:v>3.8794639524547724E-2</c:v>
                </c:pt>
                <c:pt idx="455">
                  <c:v>3.8830377676194988E-2</c:v>
                </c:pt>
                <c:pt idx="456">
                  <c:v>3.8872474621336743E-2</c:v>
                </c:pt>
                <c:pt idx="457">
                  <c:v>3.8913125533937741E-2</c:v>
                </c:pt>
                <c:pt idx="458">
                  <c:v>3.8953171974548964E-2</c:v>
                </c:pt>
                <c:pt idx="459">
                  <c:v>3.8998861771543034E-2</c:v>
                </c:pt>
                <c:pt idx="460">
                  <c:v>3.9044495683617987E-2</c:v>
                </c:pt>
                <c:pt idx="461">
                  <c:v>3.9083092891946558E-2</c:v>
                </c:pt>
                <c:pt idx="462">
                  <c:v>3.9112442495324598E-2</c:v>
                </c:pt>
                <c:pt idx="463">
                  <c:v>3.9145774968707359E-2</c:v>
                </c:pt>
                <c:pt idx="464">
                  <c:v>3.9175964085518128E-2</c:v>
                </c:pt>
                <c:pt idx="465">
                  <c:v>3.9204983237456692E-2</c:v>
                </c:pt>
                <c:pt idx="466">
                  <c:v>3.9235902409701325E-2</c:v>
                </c:pt>
                <c:pt idx="467">
                  <c:v>3.9269424764711874E-2</c:v>
                </c:pt>
                <c:pt idx="468">
                  <c:v>3.9307466414613849E-2</c:v>
                </c:pt>
                <c:pt idx="469">
                  <c:v>3.9343475972883811E-2</c:v>
                </c:pt>
                <c:pt idx="470">
                  <c:v>3.9373298339686683E-2</c:v>
                </c:pt>
                <c:pt idx="471">
                  <c:v>3.9404740289427836E-2</c:v>
                </c:pt>
                <c:pt idx="472">
                  <c:v>3.9438748433831987E-2</c:v>
                </c:pt>
                <c:pt idx="473">
                  <c:v>3.9473781970724285E-2</c:v>
                </c:pt>
                <c:pt idx="474">
                  <c:v>3.9512805788129275E-2</c:v>
                </c:pt>
                <c:pt idx="475">
                  <c:v>3.9550342707430665E-2</c:v>
                </c:pt>
                <c:pt idx="476">
                  <c:v>3.9587562027566241E-2</c:v>
                </c:pt>
                <c:pt idx="477">
                  <c:v>3.9614183246996233E-2</c:v>
                </c:pt>
                <c:pt idx="478">
                  <c:v>3.9640566401565581E-2</c:v>
                </c:pt>
                <c:pt idx="479">
                  <c:v>3.9664235485879502E-2</c:v>
                </c:pt>
                <c:pt idx="480">
                  <c:v>3.9686581512427974E-2</c:v>
                </c:pt>
                <c:pt idx="481">
                  <c:v>3.9708653270730164E-2</c:v>
                </c:pt>
                <c:pt idx="482">
                  <c:v>3.9729398132523172E-2</c:v>
                </c:pt>
                <c:pt idx="483">
                  <c:v>3.9749516033518811E-2</c:v>
                </c:pt>
                <c:pt idx="484">
                  <c:v>3.9764076272793845E-2</c:v>
                </c:pt>
                <c:pt idx="485">
                  <c:v>3.9776607768073534E-2</c:v>
                </c:pt>
                <c:pt idx="486">
                  <c:v>3.9789292527215248E-2</c:v>
                </c:pt>
                <c:pt idx="487">
                  <c:v>3.9804023662569493E-2</c:v>
                </c:pt>
                <c:pt idx="488">
                  <c:v>3.9820340502015564E-2</c:v>
                </c:pt>
                <c:pt idx="489">
                  <c:v>3.9833164085790483E-2</c:v>
                </c:pt>
                <c:pt idx="490">
                  <c:v>3.9845877645165916E-2</c:v>
                </c:pt>
                <c:pt idx="491">
                  <c:v>3.985986166201981E-2</c:v>
                </c:pt>
                <c:pt idx="492">
                  <c:v>3.9874259579346372E-2</c:v>
                </c:pt>
                <c:pt idx="493">
                  <c:v>3.9890622337716952E-2</c:v>
                </c:pt>
                <c:pt idx="494">
                  <c:v>3.9903981726516435E-2</c:v>
                </c:pt>
                <c:pt idx="495">
                  <c:v>3.9916789531343949E-2</c:v>
                </c:pt>
                <c:pt idx="496">
                  <c:v>3.9929298578237925E-2</c:v>
                </c:pt>
                <c:pt idx="497">
                  <c:v>3.9942352735437919E-2</c:v>
                </c:pt>
                <c:pt idx="498">
                  <c:v>3.9955548367364695E-2</c:v>
                </c:pt>
                <c:pt idx="499">
                  <c:v>3.9967935651252805E-2</c:v>
                </c:pt>
                <c:pt idx="500">
                  <c:v>3.997767528448605E-2</c:v>
                </c:pt>
                <c:pt idx="501">
                  <c:v>3.998737532674547E-2</c:v>
                </c:pt>
                <c:pt idx="502">
                  <c:v>3.9998942743268144E-2</c:v>
                </c:pt>
                <c:pt idx="503">
                  <c:v>4.0009477168996707E-2</c:v>
                </c:pt>
                <c:pt idx="504">
                  <c:v>4.0014012939800711E-2</c:v>
                </c:pt>
                <c:pt idx="505">
                  <c:v>4.0016059053368747E-2</c:v>
                </c:pt>
                <c:pt idx="506">
                  <c:v>4.0016209281578473E-2</c:v>
                </c:pt>
                <c:pt idx="507">
                  <c:v>4.0014778116213935E-2</c:v>
                </c:pt>
                <c:pt idx="508">
                  <c:v>4.0014283132034402E-2</c:v>
                </c:pt>
                <c:pt idx="509">
                  <c:v>4.0014970946511783E-2</c:v>
                </c:pt>
                <c:pt idx="510">
                  <c:v>4.0019918061510923E-2</c:v>
                </c:pt>
                <c:pt idx="511">
                  <c:v>4.0025003220637852E-2</c:v>
                </c:pt>
                <c:pt idx="512">
                  <c:v>4.0026280883492249E-2</c:v>
                </c:pt>
                <c:pt idx="513">
                  <c:v>4.002914482419602E-2</c:v>
                </c:pt>
                <c:pt idx="514">
                  <c:v>4.0033039382023336E-2</c:v>
                </c:pt>
                <c:pt idx="515">
                  <c:v>4.0040438712295276E-2</c:v>
                </c:pt>
                <c:pt idx="516">
                  <c:v>4.0046938513038248E-2</c:v>
                </c:pt>
                <c:pt idx="517">
                  <c:v>4.0052571333737318E-2</c:v>
                </c:pt>
                <c:pt idx="518">
                  <c:v>4.0056188846690551E-2</c:v>
                </c:pt>
                <c:pt idx="519">
                  <c:v>4.0058484769130563E-2</c:v>
                </c:pt>
                <c:pt idx="520">
                  <c:v>4.0062868197260994E-2</c:v>
                </c:pt>
                <c:pt idx="521">
                  <c:v>4.0064479237436411E-2</c:v>
                </c:pt>
                <c:pt idx="522">
                  <c:v>4.0065197251917477E-2</c:v>
                </c:pt>
                <c:pt idx="523">
                  <c:v>4.0065919716094939E-2</c:v>
                </c:pt>
                <c:pt idx="524">
                  <c:v>4.006925216797598E-2</c:v>
                </c:pt>
                <c:pt idx="525">
                  <c:v>4.0073094803408191E-2</c:v>
                </c:pt>
                <c:pt idx="526">
                  <c:v>4.0075842978647296E-2</c:v>
                </c:pt>
                <c:pt idx="527">
                  <c:v>4.0075695550299537E-2</c:v>
                </c:pt>
                <c:pt idx="528">
                  <c:v>4.0076804279154832E-2</c:v>
                </c:pt>
                <c:pt idx="529">
                  <c:v>4.0079223594524392E-2</c:v>
                </c:pt>
                <c:pt idx="530">
                  <c:v>4.0081829267032659E-2</c:v>
                </c:pt>
                <c:pt idx="531">
                  <c:v>4.0086035338822941E-2</c:v>
                </c:pt>
                <c:pt idx="532">
                  <c:v>4.0090681367955218E-2</c:v>
                </c:pt>
                <c:pt idx="533">
                  <c:v>4.0094526593933713E-2</c:v>
                </c:pt>
                <c:pt idx="534">
                  <c:v>4.0096130319056261E-2</c:v>
                </c:pt>
                <c:pt idx="535">
                  <c:v>4.0100503207108541E-2</c:v>
                </c:pt>
                <c:pt idx="536">
                  <c:v>4.0104667293221305E-2</c:v>
                </c:pt>
                <c:pt idx="537">
                  <c:v>4.0108752694991118E-2</c:v>
                </c:pt>
                <c:pt idx="538">
                  <c:v>4.0111996300854297E-2</c:v>
                </c:pt>
                <c:pt idx="539">
                  <c:v>4.011702596252946E-2</c:v>
                </c:pt>
                <c:pt idx="540">
                  <c:v>4.0121477089160799E-2</c:v>
                </c:pt>
                <c:pt idx="541">
                  <c:v>4.0127792203136212E-2</c:v>
                </c:pt>
                <c:pt idx="542">
                  <c:v>4.0131832707067175E-2</c:v>
                </c:pt>
                <c:pt idx="543">
                  <c:v>4.0134024348175659E-2</c:v>
                </c:pt>
                <c:pt idx="544">
                  <c:v>4.013888776664247E-2</c:v>
                </c:pt>
                <c:pt idx="545">
                  <c:v>4.014192928273938E-2</c:v>
                </c:pt>
                <c:pt idx="546">
                  <c:v>4.0140025176150687E-2</c:v>
                </c:pt>
                <c:pt idx="547">
                  <c:v>4.0132020244988929E-2</c:v>
                </c:pt>
                <c:pt idx="548">
                  <c:v>4.0124852156446435E-2</c:v>
                </c:pt>
                <c:pt idx="549">
                  <c:v>4.0116054699480312E-2</c:v>
                </c:pt>
                <c:pt idx="550">
                  <c:v>4.0108670713465494E-2</c:v>
                </c:pt>
                <c:pt idx="551">
                  <c:v>4.0102972857263837E-2</c:v>
                </c:pt>
                <c:pt idx="552">
                  <c:v>4.0098434197128358E-2</c:v>
                </c:pt>
                <c:pt idx="553">
                  <c:v>4.0094219147550382E-2</c:v>
                </c:pt>
                <c:pt idx="554">
                  <c:v>4.0089254863365648E-2</c:v>
                </c:pt>
                <c:pt idx="555">
                  <c:v>4.0084875291875335E-2</c:v>
                </c:pt>
                <c:pt idx="556">
                  <c:v>4.0081890694351106E-2</c:v>
                </c:pt>
                <c:pt idx="557">
                  <c:v>4.0077859757800607E-2</c:v>
                </c:pt>
                <c:pt idx="558">
                  <c:v>4.0073226881489843E-2</c:v>
                </c:pt>
                <c:pt idx="559">
                  <c:v>4.0066870126817443E-2</c:v>
                </c:pt>
                <c:pt idx="560">
                  <c:v>4.0059754987816859E-2</c:v>
                </c:pt>
                <c:pt idx="561">
                  <c:v>4.0053131922895537E-2</c:v>
                </c:pt>
                <c:pt idx="562">
                  <c:v>4.0046204634427686E-2</c:v>
                </c:pt>
                <c:pt idx="563">
                  <c:v>4.0038121988802883E-2</c:v>
                </c:pt>
                <c:pt idx="564">
                  <c:v>4.0032102377185567E-2</c:v>
                </c:pt>
                <c:pt idx="565">
                  <c:v>4.0026877022927683E-2</c:v>
                </c:pt>
                <c:pt idx="566">
                  <c:v>4.0022677025365758E-2</c:v>
                </c:pt>
                <c:pt idx="567">
                  <c:v>4.0016348743832988E-2</c:v>
                </c:pt>
                <c:pt idx="568">
                  <c:v>4.0010578926883374E-2</c:v>
                </c:pt>
                <c:pt idx="569">
                  <c:v>4.0004403396746685E-2</c:v>
                </c:pt>
                <c:pt idx="570">
                  <c:v>3.9998730986163314E-2</c:v>
                </c:pt>
                <c:pt idx="571">
                  <c:v>3.9996512510159295E-2</c:v>
                </c:pt>
                <c:pt idx="572">
                  <c:v>3.9993924973076335E-2</c:v>
                </c:pt>
                <c:pt idx="573">
                  <c:v>3.9991883615377609E-2</c:v>
                </c:pt>
                <c:pt idx="574">
                  <c:v>3.9988569198311466E-2</c:v>
                </c:pt>
                <c:pt idx="575">
                  <c:v>3.9987894383104051E-2</c:v>
                </c:pt>
                <c:pt idx="576">
                  <c:v>3.9984995248648666E-2</c:v>
                </c:pt>
                <c:pt idx="577">
                  <c:v>3.9982349266297484E-2</c:v>
                </c:pt>
                <c:pt idx="578">
                  <c:v>3.9977653424652135E-2</c:v>
                </c:pt>
                <c:pt idx="579">
                  <c:v>3.9972229955687257E-2</c:v>
                </c:pt>
                <c:pt idx="580">
                  <c:v>3.9968178980626483E-2</c:v>
                </c:pt>
                <c:pt idx="581">
                  <c:v>3.9967229399535883E-2</c:v>
                </c:pt>
                <c:pt idx="582">
                  <c:v>3.9966538650627416E-2</c:v>
                </c:pt>
                <c:pt idx="583">
                  <c:v>3.9966455382169572E-2</c:v>
                </c:pt>
                <c:pt idx="584">
                  <c:v>3.9967685565536197E-2</c:v>
                </c:pt>
                <c:pt idx="585">
                  <c:v>3.9969993686655561E-2</c:v>
                </c:pt>
                <c:pt idx="586">
                  <c:v>3.9973156069735997E-2</c:v>
                </c:pt>
                <c:pt idx="587">
                  <c:v>3.9974923154506362E-2</c:v>
                </c:pt>
                <c:pt idx="588">
                  <c:v>3.9977785692701932E-2</c:v>
                </c:pt>
                <c:pt idx="589">
                  <c:v>3.9979791482908721E-2</c:v>
                </c:pt>
                <c:pt idx="590">
                  <c:v>3.9983441119777315E-2</c:v>
                </c:pt>
                <c:pt idx="591">
                  <c:v>3.9988079702800501E-2</c:v>
                </c:pt>
                <c:pt idx="592">
                  <c:v>3.9992102017896741E-2</c:v>
                </c:pt>
                <c:pt idx="593">
                  <c:v>3.999299107058657E-2</c:v>
                </c:pt>
                <c:pt idx="594">
                  <c:v>3.9995075992809881E-2</c:v>
                </c:pt>
                <c:pt idx="595">
                  <c:v>3.9995789286975732E-2</c:v>
                </c:pt>
                <c:pt idx="596">
                  <c:v>3.9998774709577259E-2</c:v>
                </c:pt>
                <c:pt idx="597">
                  <c:v>4.0001123620613206E-2</c:v>
                </c:pt>
                <c:pt idx="598">
                  <c:v>4.0002842352919663E-2</c:v>
                </c:pt>
                <c:pt idx="599">
                  <c:v>4.0006319305560263E-2</c:v>
                </c:pt>
                <c:pt idx="600">
                  <c:v>4.0009552166722119E-2</c:v>
                </c:pt>
                <c:pt idx="601">
                  <c:v>4.0009156513399209E-2</c:v>
                </c:pt>
                <c:pt idx="602">
                  <c:v>4.0007619033700779E-2</c:v>
                </c:pt>
                <c:pt idx="603">
                  <c:v>4.0005899621066085E-2</c:v>
                </c:pt>
                <c:pt idx="604">
                  <c:v>4.0004885050080985E-2</c:v>
                </c:pt>
                <c:pt idx="605">
                  <c:v>4.0002832746046768E-2</c:v>
                </c:pt>
                <c:pt idx="606">
                  <c:v>3.9999290273429265E-2</c:v>
                </c:pt>
                <c:pt idx="607">
                  <c:v>3.9997068765488392E-2</c:v>
                </c:pt>
                <c:pt idx="608">
                  <c:v>3.9993117124715011E-2</c:v>
                </c:pt>
                <c:pt idx="609">
                  <c:v>3.9990762207214925E-2</c:v>
                </c:pt>
                <c:pt idx="610">
                  <c:v>3.9989978247320736E-2</c:v>
                </c:pt>
                <c:pt idx="611">
                  <c:v>3.9992967029027146E-2</c:v>
                </c:pt>
                <c:pt idx="612">
                  <c:v>4.0000405727004078E-2</c:v>
                </c:pt>
                <c:pt idx="613">
                  <c:v>4.0007174581307828E-2</c:v>
                </c:pt>
                <c:pt idx="614">
                  <c:v>4.0015538842172946E-2</c:v>
                </c:pt>
                <c:pt idx="615">
                  <c:v>4.0021604800244227E-2</c:v>
                </c:pt>
                <c:pt idx="616">
                  <c:v>4.0026539669175382E-2</c:v>
                </c:pt>
                <c:pt idx="617">
                  <c:v>4.0031104268763142E-2</c:v>
                </c:pt>
                <c:pt idx="618">
                  <c:v>4.0036797387281726E-2</c:v>
                </c:pt>
                <c:pt idx="619">
                  <c:v>4.0041764251672878E-2</c:v>
                </c:pt>
                <c:pt idx="620">
                  <c:v>4.004709728060938E-2</c:v>
                </c:pt>
                <c:pt idx="621">
                  <c:v>4.0057254163188741E-2</c:v>
                </c:pt>
                <c:pt idx="622">
                  <c:v>4.0066579294125895E-2</c:v>
                </c:pt>
                <c:pt idx="623">
                  <c:v>4.0075639426079848E-2</c:v>
                </c:pt>
                <c:pt idx="624">
                  <c:v>4.0082849178625361E-2</c:v>
                </c:pt>
                <c:pt idx="625">
                  <c:v>4.0091359382294807E-2</c:v>
                </c:pt>
                <c:pt idx="626">
                  <c:v>4.009871848179946E-2</c:v>
                </c:pt>
                <c:pt idx="627">
                  <c:v>4.0105871953412371E-2</c:v>
                </c:pt>
                <c:pt idx="628">
                  <c:v>4.0114162956985201E-2</c:v>
                </c:pt>
                <c:pt idx="629">
                  <c:v>4.0124643277221546E-2</c:v>
                </c:pt>
                <c:pt idx="630">
                  <c:v>4.0130413964126158E-2</c:v>
                </c:pt>
                <c:pt idx="631">
                  <c:v>4.0134887560499766E-2</c:v>
                </c:pt>
                <c:pt idx="632">
                  <c:v>4.0139400252373787E-2</c:v>
                </c:pt>
                <c:pt idx="633">
                  <c:v>4.0144459909096923E-2</c:v>
                </c:pt>
                <c:pt idx="634">
                  <c:v>4.0150309533697158E-2</c:v>
                </c:pt>
                <c:pt idx="635">
                  <c:v>4.0156273190111717E-2</c:v>
                </c:pt>
                <c:pt idx="636">
                  <c:v>4.0162749549759444E-2</c:v>
                </c:pt>
                <c:pt idx="637">
                  <c:v>4.0168168373750382E-2</c:v>
                </c:pt>
                <c:pt idx="638">
                  <c:v>4.0172552245175519E-2</c:v>
                </c:pt>
                <c:pt idx="639">
                  <c:v>4.0177894468575615E-2</c:v>
                </c:pt>
                <c:pt idx="640">
                  <c:v>4.0181889046519745E-2</c:v>
                </c:pt>
                <c:pt idx="641">
                  <c:v>4.0183232208932725E-2</c:v>
                </c:pt>
                <c:pt idx="642">
                  <c:v>4.018414817643929E-2</c:v>
                </c:pt>
                <c:pt idx="643">
                  <c:v>4.0183247455940298E-2</c:v>
                </c:pt>
                <c:pt idx="644">
                  <c:v>4.0182536992156015E-2</c:v>
                </c:pt>
                <c:pt idx="645">
                  <c:v>4.0182471432809036E-2</c:v>
                </c:pt>
                <c:pt idx="646">
                  <c:v>4.0185026979081738E-2</c:v>
                </c:pt>
                <c:pt idx="647">
                  <c:v>4.0187964904906386E-2</c:v>
                </c:pt>
                <c:pt idx="648">
                  <c:v>4.019277469672234E-2</c:v>
                </c:pt>
                <c:pt idx="649">
                  <c:v>4.0197188150717315E-2</c:v>
                </c:pt>
                <c:pt idx="650">
                  <c:v>4.0203785502048041E-2</c:v>
                </c:pt>
                <c:pt idx="651">
                  <c:v>4.020977818369717E-2</c:v>
                </c:pt>
                <c:pt idx="652">
                  <c:v>4.0215409393449086E-2</c:v>
                </c:pt>
                <c:pt idx="653">
                  <c:v>4.0221107918140271E-2</c:v>
                </c:pt>
                <c:pt idx="654">
                  <c:v>4.0228353941638983E-2</c:v>
                </c:pt>
                <c:pt idx="655">
                  <c:v>4.0237616717287435E-2</c:v>
                </c:pt>
                <c:pt idx="656">
                  <c:v>4.0245551063637842E-2</c:v>
                </c:pt>
                <c:pt idx="657">
                  <c:v>4.0254365112193644E-2</c:v>
                </c:pt>
                <c:pt idx="658">
                  <c:v>4.0279168190362549E-2</c:v>
                </c:pt>
                <c:pt idx="659">
                  <c:v>4.0304047462138039E-2</c:v>
                </c:pt>
                <c:pt idx="660">
                  <c:v>4.0330364353364477E-2</c:v>
                </c:pt>
                <c:pt idx="661">
                  <c:v>4.035750975725725E-2</c:v>
                </c:pt>
                <c:pt idx="662">
                  <c:v>4.0386229383159403E-2</c:v>
                </c:pt>
                <c:pt idx="663">
                  <c:v>4.041172778391923E-2</c:v>
                </c:pt>
                <c:pt idx="664">
                  <c:v>4.0436990874649345E-2</c:v>
                </c:pt>
                <c:pt idx="665">
                  <c:v>4.0462172522507486E-2</c:v>
                </c:pt>
                <c:pt idx="666">
                  <c:v>4.0488894004185288E-2</c:v>
                </c:pt>
                <c:pt idx="667">
                  <c:v>4.051537934265223E-2</c:v>
                </c:pt>
                <c:pt idx="668">
                  <c:v>4.0544227568806102E-2</c:v>
                </c:pt>
                <c:pt idx="669">
                  <c:v>4.0572897143538622E-2</c:v>
                </c:pt>
                <c:pt idx="670">
                  <c:v>4.0600111338153888E-2</c:v>
                </c:pt>
                <c:pt idx="671">
                  <c:v>4.0627546368324649E-2</c:v>
                </c:pt>
                <c:pt idx="672">
                  <c:v>4.0653992807599057E-2</c:v>
                </c:pt>
                <c:pt idx="673">
                  <c:v>4.0679621295459434E-2</c:v>
                </c:pt>
                <c:pt idx="674">
                  <c:v>4.0705912226873572E-2</c:v>
                </c:pt>
                <c:pt idx="675">
                  <c:v>4.0730688937112181E-2</c:v>
                </c:pt>
                <c:pt idx="676">
                  <c:v>4.0756851277863118E-2</c:v>
                </c:pt>
                <c:pt idx="677">
                  <c:v>4.0783446611615808E-2</c:v>
                </c:pt>
                <c:pt idx="678">
                  <c:v>4.0811138736196045E-2</c:v>
                </c:pt>
                <c:pt idx="679">
                  <c:v>4.0840375961014731E-2</c:v>
                </c:pt>
                <c:pt idx="680">
                  <c:v>4.0867756318196204E-2</c:v>
                </c:pt>
                <c:pt idx="681">
                  <c:v>4.0895645990109135E-2</c:v>
                </c:pt>
                <c:pt idx="682">
                  <c:v>4.0923307580991573E-2</c:v>
                </c:pt>
                <c:pt idx="683">
                  <c:v>4.0949283543502447E-2</c:v>
                </c:pt>
                <c:pt idx="684">
                  <c:v>4.0975183663787017E-2</c:v>
                </c:pt>
                <c:pt idx="685">
                  <c:v>4.1001402920290968E-2</c:v>
                </c:pt>
                <c:pt idx="686">
                  <c:v>4.1025683509180913E-2</c:v>
                </c:pt>
                <c:pt idx="687">
                  <c:v>4.1045410851810148E-2</c:v>
                </c:pt>
                <c:pt idx="688">
                  <c:v>4.1066689487381319E-2</c:v>
                </c:pt>
                <c:pt idx="689">
                  <c:v>4.1088445527961814E-2</c:v>
                </c:pt>
                <c:pt idx="690">
                  <c:v>4.111252509577823E-2</c:v>
                </c:pt>
                <c:pt idx="691">
                  <c:v>4.1135687993038662E-2</c:v>
                </c:pt>
                <c:pt idx="692">
                  <c:v>4.1159059811405614E-2</c:v>
                </c:pt>
                <c:pt idx="693">
                  <c:v>4.1181677856989944E-2</c:v>
                </c:pt>
                <c:pt idx="694">
                  <c:v>4.1204855814204827E-2</c:v>
                </c:pt>
                <c:pt idx="695">
                  <c:v>4.1227132932050492E-2</c:v>
                </c:pt>
                <c:pt idx="696">
                  <c:v>4.1249192108103183E-2</c:v>
                </c:pt>
                <c:pt idx="697">
                  <c:v>4.1270067213147625E-2</c:v>
                </c:pt>
                <c:pt idx="698">
                  <c:v>4.1290596466675489E-2</c:v>
                </c:pt>
                <c:pt idx="699">
                  <c:v>4.1310098251942873E-2</c:v>
                </c:pt>
                <c:pt idx="700">
                  <c:v>4.132860373319977E-2</c:v>
                </c:pt>
                <c:pt idx="701">
                  <c:v>4.134670891394026E-2</c:v>
                </c:pt>
                <c:pt idx="702">
                  <c:v>4.1365654245620762E-2</c:v>
                </c:pt>
                <c:pt idx="703">
                  <c:v>4.1384356128658664E-2</c:v>
                </c:pt>
                <c:pt idx="704">
                  <c:v>4.1404953821858853E-2</c:v>
                </c:pt>
                <c:pt idx="705">
                  <c:v>4.1425864491997255E-2</c:v>
                </c:pt>
                <c:pt idx="706">
                  <c:v>4.144645553208607E-2</c:v>
                </c:pt>
                <c:pt idx="707">
                  <c:v>4.1465395349348448E-2</c:v>
                </c:pt>
                <c:pt idx="708">
                  <c:v>4.1483636385283434E-2</c:v>
                </c:pt>
                <c:pt idx="709">
                  <c:v>4.1501240906084223E-2</c:v>
                </c:pt>
                <c:pt idx="710">
                  <c:v>4.1519010498485769E-2</c:v>
                </c:pt>
                <c:pt idx="711">
                  <c:v>4.1535715561590594E-2</c:v>
                </c:pt>
                <c:pt idx="712">
                  <c:v>4.1552246274239348E-2</c:v>
                </c:pt>
                <c:pt idx="713">
                  <c:v>4.1567481893731752E-2</c:v>
                </c:pt>
                <c:pt idx="714">
                  <c:v>4.1581946478973467E-2</c:v>
                </c:pt>
                <c:pt idx="715">
                  <c:v>4.1594024270093316E-2</c:v>
                </c:pt>
                <c:pt idx="716">
                  <c:v>4.160510641547565E-2</c:v>
                </c:pt>
                <c:pt idx="717">
                  <c:v>4.1612694856153626E-2</c:v>
                </c:pt>
                <c:pt idx="718">
                  <c:v>4.1619687545202989E-2</c:v>
                </c:pt>
                <c:pt idx="719">
                  <c:v>4.1626967988643349E-2</c:v>
                </c:pt>
                <c:pt idx="720">
                  <c:v>4.1633138830034645E-2</c:v>
                </c:pt>
                <c:pt idx="721">
                  <c:v>4.1640511926906772E-2</c:v>
                </c:pt>
                <c:pt idx="722">
                  <c:v>4.164552686553466E-2</c:v>
                </c:pt>
                <c:pt idx="723">
                  <c:v>4.1650784658557517E-2</c:v>
                </c:pt>
                <c:pt idx="724">
                  <c:v>4.1656505304973022E-2</c:v>
                </c:pt>
                <c:pt idx="725">
                  <c:v>4.1663924353818826E-2</c:v>
                </c:pt>
                <c:pt idx="726">
                  <c:v>4.1671007696897078E-2</c:v>
                </c:pt>
                <c:pt idx="727">
                  <c:v>4.1676086562034247E-2</c:v>
                </c:pt>
                <c:pt idx="728">
                  <c:v>4.1681579687767041E-2</c:v>
                </c:pt>
                <c:pt idx="729">
                  <c:v>4.1687313592025772E-2</c:v>
                </c:pt>
                <c:pt idx="730">
                  <c:v>4.1694835344000723E-2</c:v>
                </c:pt>
                <c:pt idx="731">
                  <c:v>4.1701177403113888E-2</c:v>
                </c:pt>
                <c:pt idx="732">
                  <c:v>4.1706555486540571E-2</c:v>
                </c:pt>
                <c:pt idx="733">
                  <c:v>4.1711552430775359E-2</c:v>
                </c:pt>
                <c:pt idx="734">
                  <c:v>4.1716819334777361E-2</c:v>
                </c:pt>
                <c:pt idx="735">
                  <c:v>4.1722723057496386E-2</c:v>
                </c:pt>
                <c:pt idx="736">
                  <c:v>4.1728015728404469E-2</c:v>
                </c:pt>
                <c:pt idx="737">
                  <c:v>4.1734513261310911E-2</c:v>
                </c:pt>
                <c:pt idx="738">
                  <c:v>4.1741941658324982E-2</c:v>
                </c:pt>
                <c:pt idx="739">
                  <c:v>4.1749446784147548E-2</c:v>
                </c:pt>
                <c:pt idx="740">
                  <c:v>4.1757770507135861E-2</c:v>
                </c:pt>
                <c:pt idx="741">
                  <c:v>4.1764519549194704E-2</c:v>
                </c:pt>
                <c:pt idx="742">
                  <c:v>4.177034196598077E-2</c:v>
                </c:pt>
                <c:pt idx="743">
                  <c:v>4.1774476243636012E-2</c:v>
                </c:pt>
                <c:pt idx="744">
                  <c:v>4.1777383103148026E-2</c:v>
                </c:pt>
                <c:pt idx="745">
                  <c:v>4.177915156134885E-2</c:v>
                </c:pt>
                <c:pt idx="746">
                  <c:v>4.1779686007690719E-2</c:v>
                </c:pt>
                <c:pt idx="747">
                  <c:v>4.1780493234820956E-2</c:v>
                </c:pt>
                <c:pt idx="748">
                  <c:v>4.1781795383924604E-2</c:v>
                </c:pt>
                <c:pt idx="749">
                  <c:v>4.1783483020460567E-2</c:v>
                </c:pt>
                <c:pt idx="750">
                  <c:v>4.1784672903882172E-2</c:v>
                </c:pt>
                <c:pt idx="751">
                  <c:v>4.1786217486876553E-2</c:v>
                </c:pt>
                <c:pt idx="752">
                  <c:v>4.1789988824747916E-2</c:v>
                </c:pt>
                <c:pt idx="753">
                  <c:v>4.1793977640040759E-2</c:v>
                </c:pt>
                <c:pt idx="754">
                  <c:v>4.1798313021062454E-2</c:v>
                </c:pt>
                <c:pt idx="755">
                  <c:v>4.1803440282656153E-2</c:v>
                </c:pt>
                <c:pt idx="756">
                  <c:v>4.1810906906134399E-2</c:v>
                </c:pt>
                <c:pt idx="757">
                  <c:v>4.1817613566621767E-2</c:v>
                </c:pt>
                <c:pt idx="758">
                  <c:v>4.182167367006747E-2</c:v>
                </c:pt>
                <c:pt idx="759">
                  <c:v>4.1826441317172752E-2</c:v>
                </c:pt>
                <c:pt idx="760">
                  <c:v>4.1831108392275135E-2</c:v>
                </c:pt>
                <c:pt idx="761">
                  <c:v>4.1835505078084118E-2</c:v>
                </c:pt>
                <c:pt idx="762">
                  <c:v>4.1839927762916826E-2</c:v>
                </c:pt>
                <c:pt idx="763">
                  <c:v>4.1842890702291781E-2</c:v>
                </c:pt>
                <c:pt idx="764">
                  <c:v>4.1845643859877345E-2</c:v>
                </c:pt>
                <c:pt idx="765">
                  <c:v>4.1848885133506035E-2</c:v>
                </c:pt>
                <c:pt idx="766">
                  <c:v>4.1852817019993709E-2</c:v>
                </c:pt>
                <c:pt idx="767">
                  <c:v>4.1858430377570331E-2</c:v>
                </c:pt>
                <c:pt idx="768">
                  <c:v>4.1864226766886385E-2</c:v>
                </c:pt>
                <c:pt idx="769">
                  <c:v>4.1871072565762002E-2</c:v>
                </c:pt>
                <c:pt idx="770">
                  <c:v>4.187800273374663E-2</c:v>
                </c:pt>
                <c:pt idx="771">
                  <c:v>4.1885218589614186E-2</c:v>
                </c:pt>
                <c:pt idx="772">
                  <c:v>4.1893508653995229E-2</c:v>
                </c:pt>
                <c:pt idx="773">
                  <c:v>4.1901661283992885E-2</c:v>
                </c:pt>
                <c:pt idx="774">
                  <c:v>4.1910527492745014E-2</c:v>
                </c:pt>
                <c:pt idx="775">
                  <c:v>4.1919785851565299E-2</c:v>
                </c:pt>
                <c:pt idx="776">
                  <c:v>4.1930435737961416E-2</c:v>
                </c:pt>
                <c:pt idx="777">
                  <c:v>4.1939243528210463E-2</c:v>
                </c:pt>
                <c:pt idx="778">
                  <c:v>4.1946748693392169E-2</c:v>
                </c:pt>
                <c:pt idx="779">
                  <c:v>4.1952842843341678E-2</c:v>
                </c:pt>
                <c:pt idx="780">
                  <c:v>4.1957381429208483E-2</c:v>
                </c:pt>
                <c:pt idx="781">
                  <c:v>4.1962438153257016E-2</c:v>
                </c:pt>
                <c:pt idx="782">
                  <c:v>4.1968241858853311E-2</c:v>
                </c:pt>
                <c:pt idx="783">
                  <c:v>4.1974758993651662E-2</c:v>
                </c:pt>
                <c:pt idx="784">
                  <c:v>4.1981036395614527E-2</c:v>
                </c:pt>
                <c:pt idx="785">
                  <c:v>4.1988227121206714E-2</c:v>
                </c:pt>
                <c:pt idx="786">
                  <c:v>4.1993371471966086E-2</c:v>
                </c:pt>
                <c:pt idx="787">
                  <c:v>4.1998945829250657E-2</c:v>
                </c:pt>
                <c:pt idx="788">
                  <c:v>4.2002365190468148E-2</c:v>
                </c:pt>
                <c:pt idx="789">
                  <c:v>4.200588909554575E-2</c:v>
                </c:pt>
                <c:pt idx="790">
                  <c:v>4.2008718882026452E-2</c:v>
                </c:pt>
                <c:pt idx="791">
                  <c:v>4.2011856864260039E-2</c:v>
                </c:pt>
                <c:pt idx="792">
                  <c:v>4.2016756430780212E-2</c:v>
                </c:pt>
                <c:pt idx="793">
                  <c:v>4.2021707375123986E-2</c:v>
                </c:pt>
                <c:pt idx="794">
                  <c:v>4.2026184229041731E-2</c:v>
                </c:pt>
                <c:pt idx="795">
                  <c:v>4.2028747034377603E-2</c:v>
                </c:pt>
                <c:pt idx="796">
                  <c:v>4.2030953870524967E-2</c:v>
                </c:pt>
                <c:pt idx="797">
                  <c:v>4.2031295256457844E-2</c:v>
                </c:pt>
                <c:pt idx="798">
                  <c:v>4.20302856245829E-2</c:v>
                </c:pt>
                <c:pt idx="799">
                  <c:v>4.2028176254891553E-2</c:v>
                </c:pt>
                <c:pt idx="800">
                  <c:v>4.202424592802266E-2</c:v>
                </c:pt>
                <c:pt idx="801">
                  <c:v>4.2020045793458263E-2</c:v>
                </c:pt>
                <c:pt idx="802">
                  <c:v>4.2012077339449221E-2</c:v>
                </c:pt>
                <c:pt idx="803">
                  <c:v>4.2001973048242165E-2</c:v>
                </c:pt>
                <c:pt idx="804">
                  <c:v>4.1987605480671167E-2</c:v>
                </c:pt>
                <c:pt idx="805">
                  <c:v>4.1971322163489332E-2</c:v>
                </c:pt>
                <c:pt idx="806">
                  <c:v>4.1951607422954035E-2</c:v>
                </c:pt>
                <c:pt idx="807">
                  <c:v>4.1936131716287878E-2</c:v>
                </c:pt>
                <c:pt idx="808">
                  <c:v>4.1918273065469393E-2</c:v>
                </c:pt>
                <c:pt idx="809">
                  <c:v>4.1901027755611879E-2</c:v>
                </c:pt>
                <c:pt idx="810">
                  <c:v>4.1883278653387646E-2</c:v>
                </c:pt>
                <c:pt idx="811">
                  <c:v>4.1862098507262781E-2</c:v>
                </c:pt>
                <c:pt idx="812">
                  <c:v>4.1839364486748895E-2</c:v>
                </c:pt>
                <c:pt idx="813">
                  <c:v>4.181556601016588E-2</c:v>
                </c:pt>
                <c:pt idx="814">
                  <c:v>4.1791888372166033E-2</c:v>
                </c:pt>
                <c:pt idx="815">
                  <c:v>4.1768058891446025E-2</c:v>
                </c:pt>
                <c:pt idx="816">
                  <c:v>4.1744122107198404E-2</c:v>
                </c:pt>
                <c:pt idx="817">
                  <c:v>4.1722298079873703E-2</c:v>
                </c:pt>
                <c:pt idx="818">
                  <c:v>4.1703457057337426E-2</c:v>
                </c:pt>
                <c:pt idx="819">
                  <c:v>4.1681833665154273E-2</c:v>
                </c:pt>
                <c:pt idx="820">
                  <c:v>4.1657865606093428E-2</c:v>
                </c:pt>
                <c:pt idx="821">
                  <c:v>4.1633902699763234E-2</c:v>
                </c:pt>
                <c:pt idx="822">
                  <c:v>4.1609915882958537E-2</c:v>
                </c:pt>
                <c:pt idx="823">
                  <c:v>4.158445662002911E-2</c:v>
                </c:pt>
                <c:pt idx="824">
                  <c:v>4.1556967821719186E-2</c:v>
                </c:pt>
                <c:pt idx="825">
                  <c:v>4.1529422095560133E-2</c:v>
                </c:pt>
                <c:pt idx="826">
                  <c:v>4.150176630015457E-2</c:v>
                </c:pt>
                <c:pt idx="827">
                  <c:v>4.1475743376838944E-2</c:v>
                </c:pt>
                <c:pt idx="828">
                  <c:v>4.1450133427822645E-2</c:v>
                </c:pt>
                <c:pt idx="829">
                  <c:v>4.1425180523367279E-2</c:v>
                </c:pt>
                <c:pt idx="830">
                  <c:v>4.1400931476684374E-2</c:v>
                </c:pt>
                <c:pt idx="831">
                  <c:v>4.1377212359009E-2</c:v>
                </c:pt>
                <c:pt idx="832">
                  <c:v>4.1351585328171625E-2</c:v>
                </c:pt>
                <c:pt idx="833">
                  <c:v>4.1325970118605539E-2</c:v>
                </c:pt>
                <c:pt idx="834">
                  <c:v>4.1306232137219789E-2</c:v>
                </c:pt>
                <c:pt idx="835">
                  <c:v>4.1285748384754885E-2</c:v>
                </c:pt>
                <c:pt idx="836">
                  <c:v>4.1262307858810153E-2</c:v>
                </c:pt>
                <c:pt idx="837">
                  <c:v>4.1238764307259299E-2</c:v>
                </c:pt>
                <c:pt idx="838">
                  <c:v>4.1215203254966228E-2</c:v>
                </c:pt>
                <c:pt idx="839">
                  <c:v>4.1191100315988022E-2</c:v>
                </c:pt>
                <c:pt idx="840">
                  <c:v>4.116767994870215E-2</c:v>
                </c:pt>
                <c:pt idx="841">
                  <c:v>4.1144708945962991E-2</c:v>
                </c:pt>
                <c:pt idx="842">
                  <c:v>4.1122402755348418E-2</c:v>
                </c:pt>
                <c:pt idx="843">
                  <c:v>4.1101033501455227E-2</c:v>
                </c:pt>
                <c:pt idx="844">
                  <c:v>4.1081736194972809E-2</c:v>
                </c:pt>
                <c:pt idx="845">
                  <c:v>4.1061000111162579E-2</c:v>
                </c:pt>
                <c:pt idx="846">
                  <c:v>4.1040971121668157E-2</c:v>
                </c:pt>
                <c:pt idx="847">
                  <c:v>4.1022360097659465E-2</c:v>
                </c:pt>
                <c:pt idx="848">
                  <c:v>4.100456693365212E-2</c:v>
                </c:pt>
                <c:pt idx="849">
                  <c:v>4.0986201904540095E-2</c:v>
                </c:pt>
                <c:pt idx="850">
                  <c:v>4.0966534228233563E-2</c:v>
                </c:pt>
                <c:pt idx="851">
                  <c:v>4.09467973951834E-2</c:v>
                </c:pt>
                <c:pt idx="852">
                  <c:v>4.0927015015562104E-2</c:v>
                </c:pt>
                <c:pt idx="853">
                  <c:v>4.0907099616677163E-2</c:v>
                </c:pt>
                <c:pt idx="854">
                  <c:v>4.0886864479090471E-2</c:v>
                </c:pt>
                <c:pt idx="855">
                  <c:v>4.0866225730449394E-2</c:v>
                </c:pt>
                <c:pt idx="856">
                  <c:v>4.0846292875004263E-2</c:v>
                </c:pt>
                <c:pt idx="857">
                  <c:v>4.0824571754437322E-2</c:v>
                </c:pt>
                <c:pt idx="858">
                  <c:v>4.080261684716404E-2</c:v>
                </c:pt>
                <c:pt idx="859">
                  <c:v>4.0780051199384507E-2</c:v>
                </c:pt>
                <c:pt idx="860">
                  <c:v>4.0759051717675042E-2</c:v>
                </c:pt>
                <c:pt idx="861">
                  <c:v>4.0737870434701881E-2</c:v>
                </c:pt>
                <c:pt idx="862">
                  <c:v>4.0716828415890471E-2</c:v>
                </c:pt>
                <c:pt idx="863">
                  <c:v>4.069573021696575E-2</c:v>
                </c:pt>
                <c:pt idx="864">
                  <c:v>4.0673368240005461E-2</c:v>
                </c:pt>
                <c:pt idx="865">
                  <c:v>4.0650998429673971E-2</c:v>
                </c:pt>
                <c:pt idx="866">
                  <c:v>4.0630229368889881E-2</c:v>
                </c:pt>
                <c:pt idx="867">
                  <c:v>4.0608280995692275E-2</c:v>
                </c:pt>
                <c:pt idx="868">
                  <c:v>4.0585415715621305E-2</c:v>
                </c:pt>
                <c:pt idx="869">
                  <c:v>4.0560590888941053E-2</c:v>
                </c:pt>
                <c:pt idx="870">
                  <c:v>4.0534842637579317E-2</c:v>
                </c:pt>
                <c:pt idx="871">
                  <c:v>4.0507572078724588E-2</c:v>
                </c:pt>
                <c:pt idx="872">
                  <c:v>4.0480685337318037E-2</c:v>
                </c:pt>
                <c:pt idx="873">
                  <c:v>4.045347047144237E-2</c:v>
                </c:pt>
                <c:pt idx="874">
                  <c:v>4.0425151405131456E-2</c:v>
                </c:pt>
                <c:pt idx="875">
                  <c:v>4.039700201705413E-2</c:v>
                </c:pt>
                <c:pt idx="876">
                  <c:v>4.0369194092600896E-2</c:v>
                </c:pt>
                <c:pt idx="877">
                  <c:v>4.0340842501316629E-2</c:v>
                </c:pt>
                <c:pt idx="878">
                  <c:v>4.0311962033615936E-2</c:v>
                </c:pt>
                <c:pt idx="879">
                  <c:v>4.0281311385327277E-2</c:v>
                </c:pt>
                <c:pt idx="880">
                  <c:v>4.025050943320236E-2</c:v>
                </c:pt>
                <c:pt idx="881">
                  <c:v>4.0219340719612341E-2</c:v>
                </c:pt>
                <c:pt idx="882">
                  <c:v>4.0188875672417773E-2</c:v>
                </c:pt>
                <c:pt idx="883">
                  <c:v>4.0157548898709788E-2</c:v>
                </c:pt>
                <c:pt idx="884">
                  <c:v>4.012485941200318E-2</c:v>
                </c:pt>
                <c:pt idx="885">
                  <c:v>4.0090696559201444E-2</c:v>
                </c:pt>
                <c:pt idx="886">
                  <c:v>4.0056918785539158E-2</c:v>
                </c:pt>
                <c:pt idx="887">
                  <c:v>4.0022338129582807E-2</c:v>
                </c:pt>
                <c:pt idx="888">
                  <c:v>3.9987136692622771E-2</c:v>
                </c:pt>
                <c:pt idx="889">
                  <c:v>3.9952362234292049E-2</c:v>
                </c:pt>
                <c:pt idx="890">
                  <c:v>3.991862953513018E-2</c:v>
                </c:pt>
                <c:pt idx="891">
                  <c:v>3.9883881741376311E-2</c:v>
                </c:pt>
                <c:pt idx="892">
                  <c:v>3.9848287701867484E-2</c:v>
                </c:pt>
                <c:pt idx="893">
                  <c:v>3.9814777810080658E-2</c:v>
                </c:pt>
                <c:pt idx="894">
                  <c:v>3.9780863087340176E-2</c:v>
                </c:pt>
                <c:pt idx="895">
                  <c:v>3.9745771547708982E-2</c:v>
                </c:pt>
                <c:pt idx="896">
                  <c:v>3.9710627857417143E-2</c:v>
                </c:pt>
                <c:pt idx="897">
                  <c:v>3.9675628319418954E-2</c:v>
                </c:pt>
                <c:pt idx="898">
                  <c:v>3.9640231647280429E-2</c:v>
                </c:pt>
                <c:pt idx="899">
                  <c:v>3.9605727882758769E-2</c:v>
                </c:pt>
                <c:pt idx="900">
                  <c:v>3.957076621269788E-2</c:v>
                </c:pt>
                <c:pt idx="901">
                  <c:v>3.9536670114798819E-2</c:v>
                </c:pt>
                <c:pt idx="902">
                  <c:v>3.950874378618905E-2</c:v>
                </c:pt>
                <c:pt idx="903">
                  <c:v>3.9482870522358313E-2</c:v>
                </c:pt>
                <c:pt idx="904">
                  <c:v>3.9456946565348448E-2</c:v>
                </c:pt>
                <c:pt idx="905">
                  <c:v>3.9432290813219507E-2</c:v>
                </c:pt>
                <c:pt idx="906">
                  <c:v>3.9407368299638729E-2</c:v>
                </c:pt>
                <c:pt idx="907">
                  <c:v>3.9380915304969573E-2</c:v>
                </c:pt>
                <c:pt idx="908">
                  <c:v>3.9353615360368889E-2</c:v>
                </c:pt>
                <c:pt idx="909">
                  <c:v>3.9326479300068065E-2</c:v>
                </c:pt>
                <c:pt idx="910">
                  <c:v>3.9299856222161811E-2</c:v>
                </c:pt>
                <c:pt idx="911">
                  <c:v>3.9274164502580672E-2</c:v>
                </c:pt>
                <c:pt idx="912">
                  <c:v>3.9248800704743063E-2</c:v>
                </c:pt>
                <c:pt idx="913">
                  <c:v>3.9221430779814881E-2</c:v>
                </c:pt>
                <c:pt idx="914">
                  <c:v>3.9194049557545248E-2</c:v>
                </c:pt>
                <c:pt idx="915">
                  <c:v>3.9165626836291947E-2</c:v>
                </c:pt>
                <c:pt idx="916">
                  <c:v>3.913624467969766E-2</c:v>
                </c:pt>
                <c:pt idx="917">
                  <c:v>3.910532866670223E-2</c:v>
                </c:pt>
                <c:pt idx="918">
                  <c:v>3.9072585346719778E-2</c:v>
                </c:pt>
                <c:pt idx="919">
                  <c:v>3.9040256736660651E-2</c:v>
                </c:pt>
                <c:pt idx="920">
                  <c:v>3.9011183350870109E-2</c:v>
                </c:pt>
                <c:pt idx="921">
                  <c:v>3.898172127264523E-2</c:v>
                </c:pt>
                <c:pt idx="922">
                  <c:v>3.8949450323490599E-2</c:v>
                </c:pt>
                <c:pt idx="923">
                  <c:v>3.8916997508559717E-2</c:v>
                </c:pt>
                <c:pt idx="924">
                  <c:v>3.8884561580031542E-2</c:v>
                </c:pt>
                <c:pt idx="925">
                  <c:v>3.8852106037619502E-2</c:v>
                </c:pt>
                <c:pt idx="926">
                  <c:v>3.8819376949266897E-2</c:v>
                </c:pt>
                <c:pt idx="927">
                  <c:v>3.8785838603076647E-2</c:v>
                </c:pt>
                <c:pt idx="928">
                  <c:v>3.8752790403875456E-2</c:v>
                </c:pt>
                <c:pt idx="929">
                  <c:v>3.8719728731636649E-2</c:v>
                </c:pt>
                <c:pt idx="930">
                  <c:v>3.8686473431125808E-2</c:v>
                </c:pt>
                <c:pt idx="931">
                  <c:v>3.8653031433810763E-2</c:v>
                </c:pt>
                <c:pt idx="932">
                  <c:v>3.8618626143285747E-2</c:v>
                </c:pt>
                <c:pt idx="933">
                  <c:v>3.8586468890945566E-2</c:v>
                </c:pt>
                <c:pt idx="934">
                  <c:v>3.8553736266927152E-2</c:v>
                </c:pt>
                <c:pt idx="935">
                  <c:v>3.8523471465736994E-2</c:v>
                </c:pt>
                <c:pt idx="936">
                  <c:v>3.8496286176368515E-2</c:v>
                </c:pt>
                <c:pt idx="937">
                  <c:v>3.8467286388172477E-2</c:v>
                </c:pt>
                <c:pt idx="938">
                  <c:v>3.8437361502128571E-2</c:v>
                </c:pt>
                <c:pt idx="939">
                  <c:v>3.8409411937854326E-2</c:v>
                </c:pt>
                <c:pt idx="940">
                  <c:v>3.838606613176028E-2</c:v>
                </c:pt>
                <c:pt idx="941">
                  <c:v>3.8365396268504756E-2</c:v>
                </c:pt>
                <c:pt idx="942">
                  <c:v>3.8341110937592349E-2</c:v>
                </c:pt>
                <c:pt idx="943">
                  <c:v>3.8319516845777023E-2</c:v>
                </c:pt>
                <c:pt idx="944">
                  <c:v>3.8299852498860344E-2</c:v>
                </c:pt>
                <c:pt idx="945">
                  <c:v>3.8285326518911388E-2</c:v>
                </c:pt>
                <c:pt idx="946">
                  <c:v>3.8269852055182532E-2</c:v>
                </c:pt>
                <c:pt idx="947">
                  <c:v>3.8256063457513728E-2</c:v>
                </c:pt>
                <c:pt idx="948">
                  <c:v>3.82471050123942E-2</c:v>
                </c:pt>
                <c:pt idx="949">
                  <c:v>3.8234051950240398E-2</c:v>
                </c:pt>
                <c:pt idx="950">
                  <c:v>3.8217252586615388E-2</c:v>
                </c:pt>
                <c:pt idx="951">
                  <c:v>3.8198880850798762E-2</c:v>
                </c:pt>
                <c:pt idx="952">
                  <c:v>3.8181606710945643E-2</c:v>
                </c:pt>
                <c:pt idx="953">
                  <c:v>3.8166475787937457E-2</c:v>
                </c:pt>
                <c:pt idx="954">
                  <c:v>3.8151457360111024E-2</c:v>
                </c:pt>
                <c:pt idx="955">
                  <c:v>3.8134651691309931E-2</c:v>
                </c:pt>
                <c:pt idx="956">
                  <c:v>3.8117897847045099E-2</c:v>
                </c:pt>
                <c:pt idx="957">
                  <c:v>3.8100863029625849E-2</c:v>
                </c:pt>
                <c:pt idx="958">
                  <c:v>3.8084139750122876E-2</c:v>
                </c:pt>
                <c:pt idx="959">
                  <c:v>3.8066561176434741E-2</c:v>
                </c:pt>
                <c:pt idx="960">
                  <c:v>3.8050202224326542E-2</c:v>
                </c:pt>
                <c:pt idx="961">
                  <c:v>3.80418748219227E-2</c:v>
                </c:pt>
                <c:pt idx="962">
                  <c:v>3.8033903860921994E-2</c:v>
                </c:pt>
                <c:pt idx="963">
                  <c:v>3.802402644026933E-2</c:v>
                </c:pt>
                <c:pt idx="964">
                  <c:v>3.8016046018148689E-2</c:v>
                </c:pt>
                <c:pt idx="965">
                  <c:v>3.8007676460200403E-2</c:v>
                </c:pt>
                <c:pt idx="966">
                  <c:v>3.7999162350685865E-2</c:v>
                </c:pt>
                <c:pt idx="967">
                  <c:v>3.7988666405002647E-2</c:v>
                </c:pt>
                <c:pt idx="968">
                  <c:v>3.7979551125336686E-2</c:v>
                </c:pt>
                <c:pt idx="969">
                  <c:v>3.7971152608393788E-2</c:v>
                </c:pt>
                <c:pt idx="970">
                  <c:v>3.7961561436972192E-2</c:v>
                </c:pt>
                <c:pt idx="971">
                  <c:v>3.7948951283374756E-2</c:v>
                </c:pt>
                <c:pt idx="972">
                  <c:v>3.7936154150949683E-2</c:v>
                </c:pt>
                <c:pt idx="973">
                  <c:v>3.7924000620000189E-2</c:v>
                </c:pt>
                <c:pt idx="974">
                  <c:v>3.7911209912293589E-2</c:v>
                </c:pt>
                <c:pt idx="975">
                  <c:v>3.7898586555648373E-2</c:v>
                </c:pt>
                <c:pt idx="976">
                  <c:v>3.7885824502475816E-2</c:v>
                </c:pt>
                <c:pt idx="977">
                  <c:v>3.7877222926506145E-2</c:v>
                </c:pt>
                <c:pt idx="978">
                  <c:v>3.7867554906716207E-2</c:v>
                </c:pt>
                <c:pt idx="979">
                  <c:v>3.7860501892178808E-2</c:v>
                </c:pt>
                <c:pt idx="980">
                  <c:v>3.7856775889457607E-2</c:v>
                </c:pt>
                <c:pt idx="981">
                  <c:v>3.7860034341461804E-2</c:v>
                </c:pt>
                <c:pt idx="982">
                  <c:v>3.7869253627484764E-2</c:v>
                </c:pt>
                <c:pt idx="983">
                  <c:v>3.7879152843208946E-2</c:v>
                </c:pt>
                <c:pt idx="984">
                  <c:v>3.788479585605338E-2</c:v>
                </c:pt>
                <c:pt idx="985">
                  <c:v>3.7887327479182262E-2</c:v>
                </c:pt>
                <c:pt idx="986">
                  <c:v>3.7889858760868686E-2</c:v>
                </c:pt>
                <c:pt idx="987">
                  <c:v>3.7884563237641299E-2</c:v>
                </c:pt>
                <c:pt idx="988">
                  <c:v>3.7879191354177361E-2</c:v>
                </c:pt>
                <c:pt idx="989">
                  <c:v>3.7875814052398746E-2</c:v>
                </c:pt>
                <c:pt idx="990">
                  <c:v>3.7870512691662639E-2</c:v>
                </c:pt>
                <c:pt idx="991">
                  <c:v>3.7864047522553158E-2</c:v>
                </c:pt>
                <c:pt idx="992">
                  <c:v>3.7858437423932641E-2</c:v>
                </c:pt>
                <c:pt idx="993">
                  <c:v>3.7853106059005159E-2</c:v>
                </c:pt>
                <c:pt idx="994">
                  <c:v>3.7849179817366747E-2</c:v>
                </c:pt>
                <c:pt idx="995">
                  <c:v>3.7848250933217267E-2</c:v>
                </c:pt>
                <c:pt idx="996">
                  <c:v>3.7844266966821562E-2</c:v>
                </c:pt>
                <c:pt idx="997">
                  <c:v>3.7841706730066163E-2</c:v>
                </c:pt>
                <c:pt idx="998">
                  <c:v>3.7838970110727677E-2</c:v>
                </c:pt>
                <c:pt idx="999">
                  <c:v>3.7834951269303273E-2</c:v>
                </c:pt>
                <c:pt idx="1000">
                  <c:v>3.7830311140886641E-2</c:v>
                </c:pt>
                <c:pt idx="1001">
                  <c:v>3.7827160342227432E-2</c:v>
                </c:pt>
                <c:pt idx="1002">
                  <c:v>3.7823776585353255E-2</c:v>
                </c:pt>
                <c:pt idx="1003">
                  <c:v>3.7821589081121598E-2</c:v>
                </c:pt>
                <c:pt idx="1004">
                  <c:v>3.7819365759334346E-2</c:v>
                </c:pt>
                <c:pt idx="1005">
                  <c:v>3.7819021528887761E-2</c:v>
                </c:pt>
                <c:pt idx="1006">
                  <c:v>3.781829007200152E-2</c:v>
                </c:pt>
                <c:pt idx="1007">
                  <c:v>3.7815560997789079E-2</c:v>
                </c:pt>
                <c:pt idx="1008">
                  <c:v>3.7812905587317647E-2</c:v>
                </c:pt>
                <c:pt idx="1009">
                  <c:v>3.780820942259E-2</c:v>
                </c:pt>
                <c:pt idx="1010">
                  <c:v>3.7804190238194459E-2</c:v>
                </c:pt>
                <c:pt idx="1011">
                  <c:v>3.7801577175203958E-2</c:v>
                </c:pt>
                <c:pt idx="1012">
                  <c:v>3.7797081540321305E-2</c:v>
                </c:pt>
                <c:pt idx="1013">
                  <c:v>3.779135968984567E-2</c:v>
                </c:pt>
                <c:pt idx="1014">
                  <c:v>3.7785651084395605E-2</c:v>
                </c:pt>
                <c:pt idx="1015">
                  <c:v>3.777976655826365E-2</c:v>
                </c:pt>
                <c:pt idx="1016">
                  <c:v>3.7775747792397139E-2</c:v>
                </c:pt>
                <c:pt idx="1017">
                  <c:v>3.7770953876000324E-2</c:v>
                </c:pt>
                <c:pt idx="1018">
                  <c:v>3.776546542546301E-2</c:v>
                </c:pt>
                <c:pt idx="1019">
                  <c:v>3.7759878205068112E-2</c:v>
                </c:pt>
                <c:pt idx="1020">
                  <c:v>3.7754617849065461E-2</c:v>
                </c:pt>
                <c:pt idx="1021">
                  <c:v>3.7750495464575616E-2</c:v>
                </c:pt>
                <c:pt idx="1022">
                  <c:v>3.7745608476725957E-2</c:v>
                </c:pt>
                <c:pt idx="1023">
                  <c:v>3.774059433286004E-2</c:v>
                </c:pt>
                <c:pt idx="1024">
                  <c:v>3.7735897925364317E-2</c:v>
                </c:pt>
                <c:pt idx="1025">
                  <c:v>3.7731139470995385E-2</c:v>
                </c:pt>
                <c:pt idx="1026">
                  <c:v>3.7723065599608079E-2</c:v>
                </c:pt>
                <c:pt idx="1027">
                  <c:v>3.7714005478854722E-2</c:v>
                </c:pt>
                <c:pt idx="1028">
                  <c:v>3.7703518939616446E-2</c:v>
                </c:pt>
                <c:pt idx="1029">
                  <c:v>3.7691546847799164E-2</c:v>
                </c:pt>
                <c:pt idx="1030">
                  <c:v>3.7679789308559565E-2</c:v>
                </c:pt>
                <c:pt idx="1031">
                  <c:v>3.7668805524240963E-2</c:v>
                </c:pt>
                <c:pt idx="1032">
                  <c:v>3.7658272832430201E-2</c:v>
                </c:pt>
                <c:pt idx="1033">
                  <c:v>3.7648652901403616E-2</c:v>
                </c:pt>
                <c:pt idx="1034">
                  <c:v>3.7638686517933069E-2</c:v>
                </c:pt>
                <c:pt idx="1035">
                  <c:v>3.7628935804766957E-2</c:v>
                </c:pt>
                <c:pt idx="1036">
                  <c:v>3.7619699639193059E-2</c:v>
                </c:pt>
                <c:pt idx="1037">
                  <c:v>3.7609576374349349E-2</c:v>
                </c:pt>
                <c:pt idx="1038">
                  <c:v>3.7599617928109764E-2</c:v>
                </c:pt>
                <c:pt idx="1039">
                  <c:v>3.7589927458382508E-2</c:v>
                </c:pt>
                <c:pt idx="1040">
                  <c:v>3.7580471744600934E-2</c:v>
                </c:pt>
                <c:pt idx="1041">
                  <c:v>3.7570820731573931E-2</c:v>
                </c:pt>
                <c:pt idx="1042">
                  <c:v>3.7561885531045572E-2</c:v>
                </c:pt>
                <c:pt idx="1043">
                  <c:v>3.7556050627692829E-2</c:v>
                </c:pt>
                <c:pt idx="1044">
                  <c:v>3.7550233534382901E-2</c:v>
                </c:pt>
                <c:pt idx="1045">
                  <c:v>3.7543931987023958E-2</c:v>
                </c:pt>
                <c:pt idx="1046">
                  <c:v>3.7535635949806329E-2</c:v>
                </c:pt>
                <c:pt idx="1047">
                  <c:v>3.7527065831394327E-2</c:v>
                </c:pt>
                <c:pt idx="1048">
                  <c:v>3.7519671116210775E-2</c:v>
                </c:pt>
                <c:pt idx="1049">
                  <c:v>3.7512094671860265E-2</c:v>
                </c:pt>
                <c:pt idx="1050">
                  <c:v>3.7505799947937915E-2</c:v>
                </c:pt>
                <c:pt idx="1051">
                  <c:v>3.7499341594043001E-2</c:v>
                </c:pt>
                <c:pt idx="1052">
                  <c:v>3.7493058591417584E-2</c:v>
                </c:pt>
                <c:pt idx="1053">
                  <c:v>3.748711743479452E-2</c:v>
                </c:pt>
                <c:pt idx="1054">
                  <c:v>3.747755372585241E-2</c:v>
                </c:pt>
                <c:pt idx="1055">
                  <c:v>3.7468402647033189E-2</c:v>
                </c:pt>
                <c:pt idx="1056">
                  <c:v>3.7459570227200346E-2</c:v>
                </c:pt>
                <c:pt idx="1057">
                  <c:v>3.7449861810730241E-2</c:v>
                </c:pt>
                <c:pt idx="1058">
                  <c:v>3.744047308036829E-2</c:v>
                </c:pt>
                <c:pt idx="1059">
                  <c:v>3.7430295385978488E-2</c:v>
                </c:pt>
                <c:pt idx="1060">
                  <c:v>3.7420181756503745E-2</c:v>
                </c:pt>
                <c:pt idx="1061">
                  <c:v>3.7410372844329236E-2</c:v>
                </c:pt>
                <c:pt idx="1062">
                  <c:v>3.7401502353820337E-2</c:v>
                </c:pt>
                <c:pt idx="1063">
                  <c:v>3.7392483011183017E-2</c:v>
                </c:pt>
                <c:pt idx="1064">
                  <c:v>3.7385143965453782E-2</c:v>
                </c:pt>
                <c:pt idx="1065">
                  <c:v>3.7377232519669498E-2</c:v>
                </c:pt>
                <c:pt idx="1066">
                  <c:v>3.7369148461787342E-2</c:v>
                </c:pt>
                <c:pt idx="1067">
                  <c:v>3.7361554937354789E-2</c:v>
                </c:pt>
                <c:pt idx="1068">
                  <c:v>3.735756348947792E-2</c:v>
                </c:pt>
                <c:pt idx="1069">
                  <c:v>3.7353249206903076E-2</c:v>
                </c:pt>
                <c:pt idx="1070">
                  <c:v>3.7348012802980723E-2</c:v>
                </c:pt>
                <c:pt idx="1071">
                  <c:v>3.7347269142453954E-2</c:v>
                </c:pt>
                <c:pt idx="1072">
                  <c:v>3.7345466944002537E-2</c:v>
                </c:pt>
                <c:pt idx="1073">
                  <c:v>3.7346939594855168E-2</c:v>
                </c:pt>
                <c:pt idx="1074">
                  <c:v>3.7348231048099131E-2</c:v>
                </c:pt>
                <c:pt idx="1075">
                  <c:v>3.7351301151765715E-2</c:v>
                </c:pt>
                <c:pt idx="1076">
                  <c:v>3.7352851103776827E-2</c:v>
                </c:pt>
                <c:pt idx="1077">
                  <c:v>3.735647974128424E-2</c:v>
                </c:pt>
                <c:pt idx="1078">
                  <c:v>3.7359562030382494E-2</c:v>
                </c:pt>
                <c:pt idx="1079">
                  <c:v>3.7360641474522997E-2</c:v>
                </c:pt>
                <c:pt idx="1080">
                  <c:v>3.7362535371985979E-2</c:v>
                </c:pt>
                <c:pt idx="1081">
                  <c:v>3.7366476678672898E-2</c:v>
                </c:pt>
                <c:pt idx="1082">
                  <c:v>3.736995132939986E-2</c:v>
                </c:pt>
                <c:pt idx="1083">
                  <c:v>3.7372288229174336E-2</c:v>
                </c:pt>
                <c:pt idx="1084">
                  <c:v>3.7378645841291309E-2</c:v>
                </c:pt>
                <c:pt idx="1085">
                  <c:v>3.7384819662067914E-2</c:v>
                </c:pt>
                <c:pt idx="1086">
                  <c:v>3.7392937652328269E-2</c:v>
                </c:pt>
                <c:pt idx="1087">
                  <c:v>3.7399293658830976E-2</c:v>
                </c:pt>
                <c:pt idx="1088">
                  <c:v>3.7406670559059212E-2</c:v>
                </c:pt>
                <c:pt idx="1089">
                  <c:v>3.741229829262404E-2</c:v>
                </c:pt>
                <c:pt idx="1090">
                  <c:v>3.7418113251663478E-2</c:v>
                </c:pt>
                <c:pt idx="1091">
                  <c:v>3.7423442368624812E-2</c:v>
                </c:pt>
                <c:pt idx="1092">
                  <c:v>3.7429202563402021E-2</c:v>
                </c:pt>
                <c:pt idx="1093">
                  <c:v>3.7435534437409212E-2</c:v>
                </c:pt>
                <c:pt idx="1094">
                  <c:v>3.7439836106212626E-2</c:v>
                </c:pt>
                <c:pt idx="1095">
                  <c:v>3.744361277940958E-2</c:v>
                </c:pt>
                <c:pt idx="1096">
                  <c:v>3.7447606239589239E-2</c:v>
                </c:pt>
                <c:pt idx="1097">
                  <c:v>3.745168350038787E-2</c:v>
                </c:pt>
                <c:pt idx="1098">
                  <c:v>3.7454234578805458E-2</c:v>
                </c:pt>
                <c:pt idx="1099">
                  <c:v>3.7457408231554148E-2</c:v>
                </c:pt>
                <c:pt idx="1100">
                  <c:v>3.7459937368123822E-2</c:v>
                </c:pt>
                <c:pt idx="1101">
                  <c:v>3.7466571217209192E-2</c:v>
                </c:pt>
                <c:pt idx="1102">
                  <c:v>3.7472654355477607E-2</c:v>
                </c:pt>
                <c:pt idx="1103">
                  <c:v>3.7480390763023501E-2</c:v>
                </c:pt>
                <c:pt idx="1104">
                  <c:v>3.7486905741669553E-2</c:v>
                </c:pt>
                <c:pt idx="1105">
                  <c:v>3.7490598854059552E-2</c:v>
                </c:pt>
                <c:pt idx="1106">
                  <c:v>3.7493881264497597E-2</c:v>
                </c:pt>
                <c:pt idx="1107">
                  <c:v>3.7496457246479153E-2</c:v>
                </c:pt>
                <c:pt idx="1108">
                  <c:v>3.7498539341248374E-2</c:v>
                </c:pt>
                <c:pt idx="1109">
                  <c:v>3.7500487605347584E-2</c:v>
                </c:pt>
                <c:pt idx="1110">
                  <c:v>3.7503507572058413E-2</c:v>
                </c:pt>
                <c:pt idx="1111">
                  <c:v>3.7507974521484869E-2</c:v>
                </c:pt>
                <c:pt idx="1112">
                  <c:v>3.7512522367622557E-2</c:v>
                </c:pt>
                <c:pt idx="1113">
                  <c:v>3.751603542647574E-2</c:v>
                </c:pt>
                <c:pt idx="1114">
                  <c:v>3.7519413341922686E-2</c:v>
                </c:pt>
                <c:pt idx="1115">
                  <c:v>3.7522795702369494E-2</c:v>
                </c:pt>
                <c:pt idx="1116">
                  <c:v>3.7525401172308417E-2</c:v>
                </c:pt>
                <c:pt idx="1117">
                  <c:v>3.7527022966937447E-2</c:v>
                </c:pt>
                <c:pt idx="1118">
                  <c:v>3.7527140069456733E-2</c:v>
                </c:pt>
                <c:pt idx="1119">
                  <c:v>3.7527688321827082E-2</c:v>
                </c:pt>
                <c:pt idx="1120">
                  <c:v>3.7528036651212529E-2</c:v>
                </c:pt>
                <c:pt idx="1121">
                  <c:v>3.7529376250756967E-2</c:v>
                </c:pt>
                <c:pt idx="1122">
                  <c:v>3.7530390373807676E-2</c:v>
                </c:pt>
                <c:pt idx="1123">
                  <c:v>3.753161117202277E-2</c:v>
                </c:pt>
                <c:pt idx="1124">
                  <c:v>3.7533623971806714E-2</c:v>
                </c:pt>
                <c:pt idx="1125">
                  <c:v>3.7534269289622259E-2</c:v>
                </c:pt>
                <c:pt idx="1126">
                  <c:v>3.7534823528174929E-2</c:v>
                </c:pt>
                <c:pt idx="1127">
                  <c:v>3.7535334854362487E-2</c:v>
                </c:pt>
                <c:pt idx="1128">
                  <c:v>3.7534880954413721E-2</c:v>
                </c:pt>
                <c:pt idx="1129">
                  <c:v>3.7534534851557423E-2</c:v>
                </c:pt>
                <c:pt idx="1130">
                  <c:v>3.7534726480513668E-2</c:v>
                </c:pt>
                <c:pt idx="1131">
                  <c:v>3.7535258304302453E-2</c:v>
                </c:pt>
                <c:pt idx="1132">
                  <c:v>3.753502065413411E-2</c:v>
                </c:pt>
                <c:pt idx="1133">
                  <c:v>3.7535009394149964E-2</c:v>
                </c:pt>
                <c:pt idx="1134">
                  <c:v>3.7534075658641794E-2</c:v>
                </c:pt>
                <c:pt idx="1135">
                  <c:v>3.7532807129169406E-2</c:v>
                </c:pt>
                <c:pt idx="1136">
                  <c:v>3.7531793050318556E-2</c:v>
                </c:pt>
                <c:pt idx="1137">
                  <c:v>3.7531753337152841E-2</c:v>
                </c:pt>
                <c:pt idx="1138">
                  <c:v>3.7531547232961808E-2</c:v>
                </c:pt>
                <c:pt idx="1139">
                  <c:v>3.7532189686820622E-2</c:v>
                </c:pt>
                <c:pt idx="1140">
                  <c:v>3.7533277132607554E-2</c:v>
                </c:pt>
                <c:pt idx="1141">
                  <c:v>3.7533992300308266E-2</c:v>
                </c:pt>
                <c:pt idx="1142">
                  <c:v>3.7534901128224614E-2</c:v>
                </c:pt>
                <c:pt idx="1143">
                  <c:v>3.753561849399327E-2</c:v>
                </c:pt>
                <c:pt idx="1144">
                  <c:v>3.7536746148241922E-2</c:v>
                </c:pt>
                <c:pt idx="1145">
                  <c:v>3.7538206683366451E-2</c:v>
                </c:pt>
                <c:pt idx="1146">
                  <c:v>3.7539661508409879E-2</c:v>
                </c:pt>
                <c:pt idx="1147">
                  <c:v>3.7547143296894431E-2</c:v>
                </c:pt>
                <c:pt idx="1148">
                  <c:v>3.7554940994732819E-2</c:v>
                </c:pt>
                <c:pt idx="1149">
                  <c:v>3.756258100279284E-2</c:v>
                </c:pt>
                <c:pt idx="1150">
                  <c:v>3.7572295960798391E-2</c:v>
                </c:pt>
                <c:pt idx="1151">
                  <c:v>3.7583558793614608E-2</c:v>
                </c:pt>
                <c:pt idx="1152">
                  <c:v>3.7594589654294748E-2</c:v>
                </c:pt>
                <c:pt idx="1153">
                  <c:v>3.760526500255635E-2</c:v>
                </c:pt>
                <c:pt idx="1154">
                  <c:v>3.7615846770053515E-2</c:v>
                </c:pt>
                <c:pt idx="1155">
                  <c:v>3.762672346202936E-2</c:v>
                </c:pt>
                <c:pt idx="1156">
                  <c:v>3.7637062813671775E-2</c:v>
                </c:pt>
                <c:pt idx="1157">
                  <c:v>3.7647524230412309E-2</c:v>
                </c:pt>
                <c:pt idx="1158">
                  <c:v>3.7658240632624983E-2</c:v>
                </c:pt>
                <c:pt idx="1159">
                  <c:v>3.7669059786990589E-2</c:v>
                </c:pt>
                <c:pt idx="1160">
                  <c:v>3.7679618837607835E-2</c:v>
                </c:pt>
                <c:pt idx="1161">
                  <c:v>3.7689954193766632E-2</c:v>
                </c:pt>
                <c:pt idx="1162">
                  <c:v>3.7700987942931787E-2</c:v>
                </c:pt>
                <c:pt idx="1163">
                  <c:v>3.7712013770437064E-2</c:v>
                </c:pt>
                <c:pt idx="1164">
                  <c:v>3.7722965865460589E-2</c:v>
                </c:pt>
                <c:pt idx="1165">
                  <c:v>3.77338562930827E-2</c:v>
                </c:pt>
                <c:pt idx="1166">
                  <c:v>3.7744394942100391E-2</c:v>
                </c:pt>
                <c:pt idx="1167">
                  <c:v>3.775278876561311E-2</c:v>
                </c:pt>
                <c:pt idx="1168">
                  <c:v>3.7761287450632085E-2</c:v>
                </c:pt>
                <c:pt idx="1169">
                  <c:v>3.7769570554526399E-2</c:v>
                </c:pt>
                <c:pt idx="1170">
                  <c:v>3.7777409522723238E-2</c:v>
                </c:pt>
                <c:pt idx="1171">
                  <c:v>3.7785533337545973E-2</c:v>
                </c:pt>
                <c:pt idx="1172">
                  <c:v>3.7794028203987244E-2</c:v>
                </c:pt>
                <c:pt idx="1173">
                  <c:v>3.780276242187141E-2</c:v>
                </c:pt>
                <c:pt idx="1174">
                  <c:v>3.7812460125118443E-2</c:v>
                </c:pt>
                <c:pt idx="1175">
                  <c:v>3.7822152211161968E-2</c:v>
                </c:pt>
                <c:pt idx="1176">
                  <c:v>3.7831035361311952E-2</c:v>
                </c:pt>
                <c:pt idx="1177">
                  <c:v>3.78407061344661E-2</c:v>
                </c:pt>
                <c:pt idx="1178">
                  <c:v>3.7850111418177651E-2</c:v>
                </c:pt>
                <c:pt idx="1179">
                  <c:v>3.7859362392692629E-2</c:v>
                </c:pt>
                <c:pt idx="1180">
                  <c:v>3.7868817947439737E-2</c:v>
                </c:pt>
                <c:pt idx="1181">
                  <c:v>3.7877772837219555E-2</c:v>
                </c:pt>
                <c:pt idx="1182">
                  <c:v>3.78873838453401E-2</c:v>
                </c:pt>
                <c:pt idx="1183">
                  <c:v>3.7898298077223183E-2</c:v>
                </c:pt>
                <c:pt idx="1184">
                  <c:v>3.7908716893566313E-2</c:v>
                </c:pt>
                <c:pt idx="1185">
                  <c:v>3.7918606054150025E-2</c:v>
                </c:pt>
                <c:pt idx="1186">
                  <c:v>3.7928190733074664E-2</c:v>
                </c:pt>
                <c:pt idx="1187">
                  <c:v>3.7937906582573504E-2</c:v>
                </c:pt>
                <c:pt idx="1188">
                  <c:v>3.7947919798179158E-2</c:v>
                </c:pt>
                <c:pt idx="1189">
                  <c:v>3.7956680467730618E-2</c:v>
                </c:pt>
                <c:pt idx="1190">
                  <c:v>3.7965258499717762E-2</c:v>
                </c:pt>
                <c:pt idx="1191">
                  <c:v>3.7973897840313992E-2</c:v>
                </c:pt>
                <c:pt idx="1192">
                  <c:v>3.7982921325372065E-2</c:v>
                </c:pt>
                <c:pt idx="1193">
                  <c:v>3.7992319278382702E-2</c:v>
                </c:pt>
                <c:pt idx="1194">
                  <c:v>3.8001590576471893E-2</c:v>
                </c:pt>
                <c:pt idx="1195">
                  <c:v>3.8009392112027258E-2</c:v>
                </c:pt>
                <c:pt idx="1196">
                  <c:v>3.8016884431159408E-2</c:v>
                </c:pt>
                <c:pt idx="1197">
                  <c:v>3.8024542115166371E-2</c:v>
                </c:pt>
                <c:pt idx="1198">
                  <c:v>3.8032338131087196E-2</c:v>
                </c:pt>
                <c:pt idx="1199">
                  <c:v>3.8040360469534018E-2</c:v>
                </c:pt>
                <c:pt idx="1200">
                  <c:v>3.8048720411398153E-2</c:v>
                </c:pt>
                <c:pt idx="1201">
                  <c:v>3.8057427877036462E-2</c:v>
                </c:pt>
                <c:pt idx="1202">
                  <c:v>3.8066036425929303E-2</c:v>
                </c:pt>
                <c:pt idx="1203">
                  <c:v>3.807508203588042E-2</c:v>
                </c:pt>
                <c:pt idx="1204">
                  <c:v>3.8083881113723281E-2</c:v>
                </c:pt>
                <c:pt idx="1205">
                  <c:v>3.809202218358939E-2</c:v>
                </c:pt>
                <c:pt idx="1206">
                  <c:v>3.8101072118874209E-2</c:v>
                </c:pt>
                <c:pt idx="1207">
                  <c:v>3.8110140831460471E-2</c:v>
                </c:pt>
                <c:pt idx="1208">
                  <c:v>3.8119670393059718E-2</c:v>
                </c:pt>
                <c:pt idx="1209">
                  <c:v>3.8129682246032595E-2</c:v>
                </c:pt>
                <c:pt idx="1210">
                  <c:v>3.8139458311615713E-2</c:v>
                </c:pt>
                <c:pt idx="1211">
                  <c:v>3.814917967567609E-2</c:v>
                </c:pt>
                <c:pt idx="1212">
                  <c:v>3.8158756059991056E-2</c:v>
                </c:pt>
                <c:pt idx="1213">
                  <c:v>3.8168349770398784E-2</c:v>
                </c:pt>
                <c:pt idx="1214">
                  <c:v>3.8177441759529661E-2</c:v>
                </c:pt>
                <c:pt idx="1215">
                  <c:v>3.8186324209366428E-2</c:v>
                </c:pt>
                <c:pt idx="1216">
                  <c:v>3.8195622709924368E-2</c:v>
                </c:pt>
                <c:pt idx="1217">
                  <c:v>3.8205160061200637E-2</c:v>
                </c:pt>
                <c:pt idx="1218">
                  <c:v>3.8213641098698015E-2</c:v>
                </c:pt>
                <c:pt idx="1219">
                  <c:v>3.8220552064184295E-2</c:v>
                </c:pt>
                <c:pt idx="1220">
                  <c:v>3.8227510311087814E-2</c:v>
                </c:pt>
                <c:pt idx="1221">
                  <c:v>3.8234385025861649E-2</c:v>
                </c:pt>
                <c:pt idx="1222">
                  <c:v>3.8241463180031451E-2</c:v>
                </c:pt>
                <c:pt idx="1223">
                  <c:v>3.8248366369897063E-2</c:v>
                </c:pt>
                <c:pt idx="1224">
                  <c:v>3.8255913176984499E-2</c:v>
                </c:pt>
                <c:pt idx="1225">
                  <c:v>3.8263031499239097E-2</c:v>
                </c:pt>
                <c:pt idx="1226">
                  <c:v>3.8270281810822739E-2</c:v>
                </c:pt>
                <c:pt idx="1227">
                  <c:v>3.8277965104984275E-2</c:v>
                </c:pt>
                <c:pt idx="1228">
                  <c:v>3.8285904530237044E-2</c:v>
                </c:pt>
                <c:pt idx="1229">
                  <c:v>3.8293719663741427E-2</c:v>
                </c:pt>
                <c:pt idx="1230">
                  <c:v>3.8301054821935951E-2</c:v>
                </c:pt>
                <c:pt idx="1231">
                  <c:v>3.8308189232215337E-2</c:v>
                </c:pt>
                <c:pt idx="1232">
                  <c:v>3.8315743884156012E-2</c:v>
                </c:pt>
                <c:pt idx="1233">
                  <c:v>3.8320084249998901E-2</c:v>
                </c:pt>
                <c:pt idx="1234">
                  <c:v>3.8324294487264272E-2</c:v>
                </c:pt>
                <c:pt idx="1235">
                  <c:v>3.8327991548178418E-2</c:v>
                </c:pt>
                <c:pt idx="1236">
                  <c:v>3.8331540973123031E-2</c:v>
                </c:pt>
                <c:pt idx="1237">
                  <c:v>3.8335205696833401E-2</c:v>
                </c:pt>
                <c:pt idx="1238">
                  <c:v>3.8339289635255298E-2</c:v>
                </c:pt>
                <c:pt idx="1239">
                  <c:v>3.8344127575275347E-2</c:v>
                </c:pt>
                <c:pt idx="1240">
                  <c:v>3.8349210937341019E-2</c:v>
                </c:pt>
                <c:pt idx="1241">
                  <c:v>3.8354727839794503E-2</c:v>
                </c:pt>
                <c:pt idx="1242">
                  <c:v>3.8359791884380441E-2</c:v>
                </c:pt>
                <c:pt idx="1243">
                  <c:v>3.8365071714171715E-2</c:v>
                </c:pt>
                <c:pt idx="1244">
                  <c:v>3.8370105449461595E-2</c:v>
                </c:pt>
                <c:pt idx="1245">
                  <c:v>3.8374766069343522E-2</c:v>
                </c:pt>
                <c:pt idx="1246">
                  <c:v>3.8379777841575938E-2</c:v>
                </c:pt>
                <c:pt idx="1247">
                  <c:v>3.8385923405939187E-2</c:v>
                </c:pt>
                <c:pt idx="1248">
                  <c:v>3.8391728274136651E-2</c:v>
                </c:pt>
                <c:pt idx="1249">
                  <c:v>3.8397656506710912E-2</c:v>
                </c:pt>
                <c:pt idx="1250">
                  <c:v>3.8403290092818475E-2</c:v>
                </c:pt>
                <c:pt idx="1251">
                  <c:v>3.8408765353264415E-2</c:v>
                </c:pt>
                <c:pt idx="1252">
                  <c:v>3.841398548292152E-2</c:v>
                </c:pt>
                <c:pt idx="1253">
                  <c:v>3.8418913382399708E-2</c:v>
                </c:pt>
                <c:pt idx="1254">
                  <c:v>3.8423705290641652E-2</c:v>
                </c:pt>
                <c:pt idx="1255">
                  <c:v>3.8428559632150722E-2</c:v>
                </c:pt>
                <c:pt idx="1256">
                  <c:v>3.8433371097382561E-2</c:v>
                </c:pt>
                <c:pt idx="1257">
                  <c:v>3.8438703957806013E-2</c:v>
                </c:pt>
                <c:pt idx="1258">
                  <c:v>3.8443247286937446E-2</c:v>
                </c:pt>
                <c:pt idx="1259">
                  <c:v>3.8448102702761361E-2</c:v>
                </c:pt>
                <c:pt idx="1260">
                  <c:v>3.8453025997385815E-2</c:v>
                </c:pt>
                <c:pt idx="1261">
                  <c:v>3.8457834471868783E-2</c:v>
                </c:pt>
                <c:pt idx="1262">
                  <c:v>3.846189037378852E-2</c:v>
                </c:pt>
                <c:pt idx="1263">
                  <c:v>3.846573099738243E-2</c:v>
                </c:pt>
                <c:pt idx="1264">
                  <c:v>3.8469491316919097E-2</c:v>
                </c:pt>
                <c:pt idx="1265">
                  <c:v>3.8473507097021499E-2</c:v>
                </c:pt>
                <c:pt idx="1266">
                  <c:v>3.8477627736921302E-2</c:v>
                </c:pt>
                <c:pt idx="1267">
                  <c:v>3.8481506997180073E-2</c:v>
                </c:pt>
                <c:pt idx="1268">
                  <c:v>3.8484794234538072E-2</c:v>
                </c:pt>
                <c:pt idx="1269">
                  <c:v>3.848850670380588E-2</c:v>
                </c:pt>
                <c:pt idx="1270">
                  <c:v>3.849172597623142E-2</c:v>
                </c:pt>
                <c:pt idx="1271">
                  <c:v>3.8495102942609369E-2</c:v>
                </c:pt>
                <c:pt idx="1272">
                  <c:v>3.8498329165587104E-2</c:v>
                </c:pt>
                <c:pt idx="1273">
                  <c:v>3.8501195210685603E-2</c:v>
                </c:pt>
                <c:pt idx="1274">
                  <c:v>3.8504350695694078E-2</c:v>
                </c:pt>
                <c:pt idx="1275">
                  <c:v>3.8506675070229084E-2</c:v>
                </c:pt>
                <c:pt idx="1276">
                  <c:v>3.8508445870953076E-2</c:v>
                </c:pt>
                <c:pt idx="1277">
                  <c:v>3.8509657712854951E-2</c:v>
                </c:pt>
                <c:pt idx="1278">
                  <c:v>3.851092708119639E-2</c:v>
                </c:pt>
                <c:pt idx="1279">
                  <c:v>3.8512076497399787E-2</c:v>
                </c:pt>
                <c:pt idx="1280">
                  <c:v>3.8512836075431586E-2</c:v>
                </c:pt>
                <c:pt idx="1281">
                  <c:v>3.8514009360548065E-2</c:v>
                </c:pt>
                <c:pt idx="1282">
                  <c:v>3.8514852119953952E-2</c:v>
                </c:pt>
                <c:pt idx="1283">
                  <c:v>3.8515385461444139E-2</c:v>
                </c:pt>
                <c:pt idx="1284">
                  <c:v>3.8515995805448282E-2</c:v>
                </c:pt>
                <c:pt idx="1285">
                  <c:v>3.8516352249818746E-2</c:v>
                </c:pt>
                <c:pt idx="1286">
                  <c:v>3.8516102496544677E-2</c:v>
                </c:pt>
                <c:pt idx="1287">
                  <c:v>3.8515760721421953E-2</c:v>
                </c:pt>
                <c:pt idx="1288">
                  <c:v>3.8514696669776624E-2</c:v>
                </c:pt>
                <c:pt idx="1289">
                  <c:v>3.8513546982023104E-2</c:v>
                </c:pt>
                <c:pt idx="1290">
                  <c:v>3.8511721769915103E-2</c:v>
                </c:pt>
                <c:pt idx="1291">
                  <c:v>3.8510409400712778E-2</c:v>
                </c:pt>
                <c:pt idx="1292">
                  <c:v>3.8509694979361374E-2</c:v>
                </c:pt>
                <c:pt idx="1293">
                  <c:v>3.8508468413999387E-2</c:v>
                </c:pt>
                <c:pt idx="1294">
                  <c:v>3.8507241496436063E-2</c:v>
                </c:pt>
                <c:pt idx="1295">
                  <c:v>3.8506183179381211E-2</c:v>
                </c:pt>
                <c:pt idx="1296">
                  <c:v>3.8504696440880969E-2</c:v>
                </c:pt>
                <c:pt idx="1297">
                  <c:v>3.8502606147497231E-2</c:v>
                </c:pt>
                <c:pt idx="1298">
                  <c:v>3.8500311950881709E-2</c:v>
                </c:pt>
                <c:pt idx="1299">
                  <c:v>3.8498159912914373E-2</c:v>
                </c:pt>
                <c:pt idx="1300">
                  <c:v>3.8495752656010761E-2</c:v>
                </c:pt>
                <c:pt idx="1301">
                  <c:v>3.8493633872063088E-2</c:v>
                </c:pt>
                <c:pt idx="1302">
                  <c:v>3.8491414650054415E-2</c:v>
                </c:pt>
                <c:pt idx="1303">
                  <c:v>3.8489167452700132E-2</c:v>
                </c:pt>
                <c:pt idx="1304">
                  <c:v>3.8487193778281796E-2</c:v>
                </c:pt>
                <c:pt idx="1305">
                  <c:v>3.848595380672231E-2</c:v>
                </c:pt>
                <c:pt idx="1306">
                  <c:v>3.8485259984070305E-2</c:v>
                </c:pt>
                <c:pt idx="1307">
                  <c:v>3.8484514199281769E-2</c:v>
                </c:pt>
                <c:pt idx="1308">
                  <c:v>3.8483783701973445E-2</c:v>
                </c:pt>
                <c:pt idx="1309">
                  <c:v>3.8483620281793432E-2</c:v>
                </c:pt>
                <c:pt idx="1310">
                  <c:v>3.8484067580744949E-2</c:v>
                </c:pt>
                <c:pt idx="1311">
                  <c:v>3.8484601880835898E-2</c:v>
                </c:pt>
                <c:pt idx="1312">
                  <c:v>3.8483913059770183E-2</c:v>
                </c:pt>
                <c:pt idx="1313">
                  <c:v>3.8482213369010046E-2</c:v>
                </c:pt>
                <c:pt idx="1314">
                  <c:v>3.8480351526910553E-2</c:v>
                </c:pt>
                <c:pt idx="1315">
                  <c:v>3.847891288285981E-2</c:v>
                </c:pt>
                <c:pt idx="1316">
                  <c:v>3.8477426103154459E-2</c:v>
                </c:pt>
                <c:pt idx="1317">
                  <c:v>3.8475936410306062E-2</c:v>
                </c:pt>
                <c:pt idx="1318">
                  <c:v>3.8474641632565004E-2</c:v>
                </c:pt>
                <c:pt idx="1319">
                  <c:v>3.8473727732254485E-2</c:v>
                </c:pt>
                <c:pt idx="1320">
                  <c:v>3.8472677597972342E-2</c:v>
                </c:pt>
                <c:pt idx="1321">
                  <c:v>3.847127050474055E-2</c:v>
                </c:pt>
                <c:pt idx="1322">
                  <c:v>3.8469609315577011E-2</c:v>
                </c:pt>
                <c:pt idx="1323">
                  <c:v>3.8467743537152342E-2</c:v>
                </c:pt>
                <c:pt idx="1324">
                  <c:v>3.8466097333287312E-2</c:v>
                </c:pt>
                <c:pt idx="1325">
                  <c:v>3.8464171694221221E-2</c:v>
                </c:pt>
                <c:pt idx="1326">
                  <c:v>3.8462116799074887E-2</c:v>
                </c:pt>
                <c:pt idx="1327">
                  <c:v>3.8459757769734496E-2</c:v>
                </c:pt>
                <c:pt idx="1328">
                  <c:v>3.8456757035979013E-2</c:v>
                </c:pt>
                <c:pt idx="1329">
                  <c:v>3.8453586396885273E-2</c:v>
                </c:pt>
                <c:pt idx="1330">
                  <c:v>3.8450239467970188E-2</c:v>
                </c:pt>
                <c:pt idx="1331">
                  <c:v>3.8446239446511016E-2</c:v>
                </c:pt>
                <c:pt idx="1332">
                  <c:v>3.8442379046202332E-2</c:v>
                </c:pt>
                <c:pt idx="1333">
                  <c:v>3.8438453432351721E-2</c:v>
                </c:pt>
                <c:pt idx="1334">
                  <c:v>3.8434693967284474E-2</c:v>
                </c:pt>
                <c:pt idx="1335">
                  <c:v>3.8430537381701761E-2</c:v>
                </c:pt>
                <c:pt idx="1336">
                  <c:v>3.8426182654565912E-2</c:v>
                </c:pt>
                <c:pt idx="1337">
                  <c:v>3.8421897964391404E-2</c:v>
                </c:pt>
                <c:pt idx="1338">
                  <c:v>3.8417857025772426E-2</c:v>
                </c:pt>
                <c:pt idx="1339">
                  <c:v>3.84139273867685E-2</c:v>
                </c:pt>
                <c:pt idx="1340">
                  <c:v>3.8410455465640099E-2</c:v>
                </c:pt>
                <c:pt idx="1341">
                  <c:v>3.8406633854467229E-2</c:v>
                </c:pt>
                <c:pt idx="1342">
                  <c:v>3.8402506169417497E-2</c:v>
                </c:pt>
                <c:pt idx="1343">
                  <c:v>3.8398417414523864E-2</c:v>
                </c:pt>
                <c:pt idx="1344">
                  <c:v>3.8394653682729117E-2</c:v>
                </c:pt>
                <c:pt idx="1345">
                  <c:v>3.8390745469109401E-2</c:v>
                </c:pt>
                <c:pt idx="1346">
                  <c:v>3.838743331003884E-2</c:v>
                </c:pt>
                <c:pt idx="1347">
                  <c:v>3.8383989862974026E-2</c:v>
                </c:pt>
                <c:pt idx="1348">
                  <c:v>3.8380240349464398E-2</c:v>
                </c:pt>
                <c:pt idx="1349">
                  <c:v>3.8376655822306517E-2</c:v>
                </c:pt>
                <c:pt idx="1350">
                  <c:v>3.8373109938815785E-2</c:v>
                </c:pt>
                <c:pt idx="1351">
                  <c:v>3.8369338875330727E-2</c:v>
                </c:pt>
                <c:pt idx="1352">
                  <c:v>3.836542076881571E-2</c:v>
                </c:pt>
                <c:pt idx="1353">
                  <c:v>3.8361278596745749E-2</c:v>
                </c:pt>
                <c:pt idx="1354">
                  <c:v>3.8357394624075669E-2</c:v>
                </c:pt>
                <c:pt idx="1355">
                  <c:v>3.835347936334646E-2</c:v>
                </c:pt>
                <c:pt idx="1356">
                  <c:v>3.8349365710044152E-2</c:v>
                </c:pt>
                <c:pt idx="1357">
                  <c:v>3.8345436623856095E-2</c:v>
                </c:pt>
                <c:pt idx="1358">
                  <c:v>3.8341510327199645E-2</c:v>
                </c:pt>
                <c:pt idx="1359">
                  <c:v>3.8337644758475967E-2</c:v>
                </c:pt>
                <c:pt idx="1360">
                  <c:v>3.833425260199369E-2</c:v>
                </c:pt>
                <c:pt idx="1361">
                  <c:v>3.8330820160436478E-2</c:v>
                </c:pt>
                <c:pt idx="1362">
                  <c:v>3.8327132238619763E-2</c:v>
                </c:pt>
                <c:pt idx="1363">
                  <c:v>3.8323730876445049E-2</c:v>
                </c:pt>
                <c:pt idx="1364">
                  <c:v>3.8320196714240862E-2</c:v>
                </c:pt>
                <c:pt idx="1365">
                  <c:v>3.8316651621961087E-2</c:v>
                </c:pt>
                <c:pt idx="1366">
                  <c:v>3.831332866215198E-2</c:v>
                </c:pt>
                <c:pt idx="1367">
                  <c:v>3.8309979007182256E-2</c:v>
                </c:pt>
                <c:pt idx="1368">
                  <c:v>3.8306680528508004E-2</c:v>
                </c:pt>
                <c:pt idx="1369">
                  <c:v>3.8303634870229038E-2</c:v>
                </c:pt>
                <c:pt idx="1370">
                  <c:v>3.8300345750580521E-2</c:v>
                </c:pt>
                <c:pt idx="1371">
                  <c:v>3.8296223209648879E-2</c:v>
                </c:pt>
                <c:pt idx="1372">
                  <c:v>3.8291975975331446E-2</c:v>
                </c:pt>
                <c:pt idx="1373">
                  <c:v>3.8287776491172779E-2</c:v>
                </c:pt>
                <c:pt idx="1374">
                  <c:v>3.8283625540700923E-2</c:v>
                </c:pt>
                <c:pt idx="1375">
                  <c:v>3.827929281827E-2</c:v>
                </c:pt>
                <c:pt idx="1376">
                  <c:v>3.8274912648812838E-2</c:v>
                </c:pt>
                <c:pt idx="1377">
                  <c:v>3.8270491248977419E-2</c:v>
                </c:pt>
                <c:pt idx="1378">
                  <c:v>3.8266208123115951E-2</c:v>
                </c:pt>
                <c:pt idx="1379">
                  <c:v>3.8261587826034414E-2</c:v>
                </c:pt>
                <c:pt idx="1380">
                  <c:v>3.8257297800394267E-2</c:v>
                </c:pt>
                <c:pt idx="1381">
                  <c:v>3.8253237628874816E-2</c:v>
                </c:pt>
                <c:pt idx="1382">
                  <c:v>3.8248832585337664E-2</c:v>
                </c:pt>
                <c:pt idx="1383">
                  <c:v>3.8244100045425916E-2</c:v>
                </c:pt>
                <c:pt idx="1384">
                  <c:v>3.8239583176394351E-2</c:v>
                </c:pt>
                <c:pt idx="1385">
                  <c:v>3.8235313370427994E-2</c:v>
                </c:pt>
                <c:pt idx="1386">
                  <c:v>3.8231020619044175E-2</c:v>
                </c:pt>
                <c:pt idx="1387">
                  <c:v>3.8226719937209351E-2</c:v>
                </c:pt>
                <c:pt idx="1388">
                  <c:v>3.8222461129793578E-2</c:v>
                </c:pt>
                <c:pt idx="1389">
                  <c:v>3.8217552202615711E-2</c:v>
                </c:pt>
                <c:pt idx="1390">
                  <c:v>3.8212589619772516E-2</c:v>
                </c:pt>
                <c:pt idx="1391">
                  <c:v>3.8207547630649479E-2</c:v>
                </c:pt>
                <c:pt idx="1392">
                  <c:v>3.8202780666970859E-2</c:v>
                </c:pt>
                <c:pt idx="1393">
                  <c:v>3.8198023472946797E-2</c:v>
                </c:pt>
                <c:pt idx="1394">
                  <c:v>3.8193168744655635E-2</c:v>
                </c:pt>
                <c:pt idx="1395">
                  <c:v>3.8188107170257141E-2</c:v>
                </c:pt>
                <c:pt idx="1396">
                  <c:v>3.8183147178472286E-2</c:v>
                </c:pt>
                <c:pt idx="1397">
                  <c:v>3.8177682896623301E-2</c:v>
                </c:pt>
                <c:pt idx="1398">
                  <c:v>3.8172338067677225E-2</c:v>
                </c:pt>
                <c:pt idx="1399">
                  <c:v>3.8166594969531439E-2</c:v>
                </c:pt>
                <c:pt idx="1400">
                  <c:v>3.8161077157819072E-2</c:v>
                </c:pt>
                <c:pt idx="1401">
                  <c:v>3.815593311468677E-2</c:v>
                </c:pt>
                <c:pt idx="1402">
                  <c:v>3.8150607719939167E-2</c:v>
                </c:pt>
                <c:pt idx="1403">
                  <c:v>3.8144944371991257E-2</c:v>
                </c:pt>
                <c:pt idx="1404">
                  <c:v>3.8139011030422387E-2</c:v>
                </c:pt>
                <c:pt idx="1405">
                  <c:v>3.8133237375231548E-2</c:v>
                </c:pt>
                <c:pt idx="1406">
                  <c:v>3.8127216286931859E-2</c:v>
                </c:pt>
                <c:pt idx="1407">
                  <c:v>3.8121248211133552E-2</c:v>
                </c:pt>
                <c:pt idx="1408">
                  <c:v>3.8115447607825856E-2</c:v>
                </c:pt>
                <c:pt idx="1409">
                  <c:v>3.8109527133008039E-2</c:v>
                </c:pt>
                <c:pt idx="1410">
                  <c:v>3.8103680952288374E-2</c:v>
                </c:pt>
                <c:pt idx="1411">
                  <c:v>3.8098243427632704E-2</c:v>
                </c:pt>
                <c:pt idx="1412">
                  <c:v>3.8092377413980853E-2</c:v>
                </c:pt>
                <c:pt idx="1413">
                  <c:v>3.8085929639059796E-2</c:v>
                </c:pt>
                <c:pt idx="1414">
                  <c:v>3.8079124787678879E-2</c:v>
                </c:pt>
                <c:pt idx="1415">
                  <c:v>3.8072275160738502E-2</c:v>
                </c:pt>
                <c:pt idx="1416">
                  <c:v>3.8065555489010354E-2</c:v>
                </c:pt>
                <c:pt idx="1417">
                  <c:v>3.8058848243723339E-2</c:v>
                </c:pt>
                <c:pt idx="1418">
                  <c:v>3.8053052753939109E-2</c:v>
                </c:pt>
                <c:pt idx="1419">
                  <c:v>3.8047214538206836E-2</c:v>
                </c:pt>
                <c:pt idx="1420">
                  <c:v>3.8041506996589702E-2</c:v>
                </c:pt>
                <c:pt idx="1421">
                  <c:v>3.8035861426164365E-2</c:v>
                </c:pt>
                <c:pt idx="1422">
                  <c:v>3.8030400933106313E-2</c:v>
                </c:pt>
                <c:pt idx="1423">
                  <c:v>3.8024049177059163E-2</c:v>
                </c:pt>
                <c:pt idx="1424">
                  <c:v>3.8017536205250745E-2</c:v>
                </c:pt>
                <c:pt idx="1425">
                  <c:v>3.801073464424011E-2</c:v>
                </c:pt>
                <c:pt idx="1426">
                  <c:v>3.8003606093116905E-2</c:v>
                </c:pt>
                <c:pt idx="1427">
                  <c:v>3.7996439388027645E-2</c:v>
                </c:pt>
                <c:pt idx="1428">
                  <c:v>3.7989470820329246E-2</c:v>
                </c:pt>
                <c:pt idx="1429">
                  <c:v>3.7982267130200045E-2</c:v>
                </c:pt>
                <c:pt idx="1430">
                  <c:v>3.7974961650135634E-2</c:v>
                </c:pt>
                <c:pt idx="1431">
                  <c:v>3.7967618145835297E-2</c:v>
                </c:pt>
                <c:pt idx="1432">
                  <c:v>3.7960670391759835E-2</c:v>
                </c:pt>
                <c:pt idx="1433">
                  <c:v>3.7953425309403377E-2</c:v>
                </c:pt>
                <c:pt idx="1434">
                  <c:v>3.7946287978976631E-2</c:v>
                </c:pt>
                <c:pt idx="1435">
                  <c:v>3.7939051550474376E-2</c:v>
                </c:pt>
                <c:pt idx="1436">
                  <c:v>3.7931815451030589E-2</c:v>
                </c:pt>
                <c:pt idx="1437">
                  <c:v>3.7924529862567079E-2</c:v>
                </c:pt>
                <c:pt idx="1438">
                  <c:v>3.7917651461136577E-2</c:v>
                </c:pt>
                <c:pt idx="1439">
                  <c:v>3.7910519855427809E-2</c:v>
                </c:pt>
                <c:pt idx="1440">
                  <c:v>3.7903208580215668E-2</c:v>
                </c:pt>
                <c:pt idx="1441">
                  <c:v>3.7896388232736965E-2</c:v>
                </c:pt>
                <c:pt idx="1442">
                  <c:v>3.7889534159400828E-2</c:v>
                </c:pt>
                <c:pt idx="1443">
                  <c:v>3.7881905423172588E-2</c:v>
                </c:pt>
                <c:pt idx="1444">
                  <c:v>3.7874235652588614E-2</c:v>
                </c:pt>
                <c:pt idx="1445">
                  <c:v>3.7866841971137814E-2</c:v>
                </c:pt>
                <c:pt idx="1446">
                  <c:v>3.7859335956676642E-2</c:v>
                </c:pt>
                <c:pt idx="1447">
                  <c:v>3.7851982349753045E-2</c:v>
                </c:pt>
                <c:pt idx="1448">
                  <c:v>3.7844659753859804E-2</c:v>
                </c:pt>
                <c:pt idx="1449">
                  <c:v>3.7837394624576165E-2</c:v>
                </c:pt>
                <c:pt idx="1450">
                  <c:v>3.7830020261592698E-2</c:v>
                </c:pt>
                <c:pt idx="1451">
                  <c:v>3.7822336130594082E-2</c:v>
                </c:pt>
                <c:pt idx="1452">
                  <c:v>3.781420653368063E-2</c:v>
                </c:pt>
                <c:pt idx="1453">
                  <c:v>3.7806238088285614E-2</c:v>
                </c:pt>
                <c:pt idx="1454">
                  <c:v>3.7798693926472254E-2</c:v>
                </c:pt>
                <c:pt idx="1455">
                  <c:v>3.779137994774559E-2</c:v>
                </c:pt>
                <c:pt idx="1456">
                  <c:v>3.7783633848352018E-2</c:v>
                </c:pt>
                <c:pt idx="1457">
                  <c:v>3.7775904128563007E-2</c:v>
                </c:pt>
                <c:pt idx="1458">
                  <c:v>3.7768142509829218E-2</c:v>
                </c:pt>
                <c:pt idx="1459">
                  <c:v>3.7760709630877624E-2</c:v>
                </c:pt>
                <c:pt idx="1460">
                  <c:v>3.7754242021657065E-2</c:v>
                </c:pt>
                <c:pt idx="1461">
                  <c:v>3.7747384622013554E-2</c:v>
                </c:pt>
                <c:pt idx="1462">
                  <c:v>3.7740483317862991E-2</c:v>
                </c:pt>
                <c:pt idx="1463">
                  <c:v>3.773351878111908E-2</c:v>
                </c:pt>
                <c:pt idx="1464">
                  <c:v>3.7726386771820046E-2</c:v>
                </c:pt>
                <c:pt idx="1465">
                  <c:v>3.7719220200990403E-2</c:v>
                </c:pt>
                <c:pt idx="1466">
                  <c:v>3.771171703913629E-2</c:v>
                </c:pt>
                <c:pt idx="1467">
                  <c:v>3.7704076172464455E-2</c:v>
                </c:pt>
                <c:pt idx="1468">
                  <c:v>3.769642561526014E-2</c:v>
                </c:pt>
                <c:pt idx="1469">
                  <c:v>3.7688985851082907E-2</c:v>
                </c:pt>
                <c:pt idx="1470">
                  <c:v>3.7680840884123705E-2</c:v>
                </c:pt>
                <c:pt idx="1471">
                  <c:v>3.7672071637465956E-2</c:v>
                </c:pt>
                <c:pt idx="1472">
                  <c:v>3.7663551603377428E-2</c:v>
                </c:pt>
                <c:pt idx="1473">
                  <c:v>3.7655043129715064E-2</c:v>
                </c:pt>
                <c:pt idx="1474">
                  <c:v>3.7646700249299211E-2</c:v>
                </c:pt>
                <c:pt idx="1475">
                  <c:v>3.7636465232244509E-2</c:v>
                </c:pt>
                <c:pt idx="1476">
                  <c:v>3.7626035293705E-2</c:v>
                </c:pt>
                <c:pt idx="1477">
                  <c:v>3.7615353627175933E-2</c:v>
                </c:pt>
                <c:pt idx="1478">
                  <c:v>3.7604837936506971E-2</c:v>
                </c:pt>
                <c:pt idx="1479">
                  <c:v>3.7594792650790791E-2</c:v>
                </c:pt>
                <c:pt idx="1480">
                  <c:v>3.7584932595082964E-2</c:v>
                </c:pt>
                <c:pt idx="1481">
                  <c:v>3.7574983956454359E-2</c:v>
                </c:pt>
                <c:pt idx="1482">
                  <c:v>3.7564891551681183E-2</c:v>
                </c:pt>
                <c:pt idx="1483">
                  <c:v>3.7554648299994164E-2</c:v>
                </c:pt>
                <c:pt idx="1484">
                  <c:v>3.7544810502587733E-2</c:v>
                </c:pt>
                <c:pt idx="1485">
                  <c:v>3.7534962591803063E-2</c:v>
                </c:pt>
                <c:pt idx="1486">
                  <c:v>3.7524851592109956E-2</c:v>
                </c:pt>
                <c:pt idx="1487">
                  <c:v>3.7514888756264471E-2</c:v>
                </c:pt>
                <c:pt idx="1488">
                  <c:v>3.7504812206426916E-2</c:v>
                </c:pt>
                <c:pt idx="1489">
                  <c:v>3.7494711626206385E-2</c:v>
                </c:pt>
                <c:pt idx="1490">
                  <c:v>3.7484708431069984E-2</c:v>
                </c:pt>
                <c:pt idx="1491">
                  <c:v>3.7475078368345634E-2</c:v>
                </c:pt>
                <c:pt idx="1492">
                  <c:v>3.7465312572668462E-2</c:v>
                </c:pt>
                <c:pt idx="1493">
                  <c:v>3.7455517681670908E-2</c:v>
                </c:pt>
                <c:pt idx="1494">
                  <c:v>3.7445778791725774E-2</c:v>
                </c:pt>
                <c:pt idx="1495">
                  <c:v>3.7435913651765906E-2</c:v>
                </c:pt>
                <c:pt idx="1496">
                  <c:v>3.7425399585600851E-2</c:v>
                </c:pt>
                <c:pt idx="1497">
                  <c:v>3.7414836574723623E-2</c:v>
                </c:pt>
                <c:pt idx="1498">
                  <c:v>3.7404084115328987E-2</c:v>
                </c:pt>
                <c:pt idx="1499">
                  <c:v>3.7393106995586012E-2</c:v>
                </c:pt>
                <c:pt idx="1500">
                  <c:v>3.7382072629760683E-2</c:v>
                </c:pt>
                <c:pt idx="1501">
                  <c:v>3.7370932371352632E-2</c:v>
                </c:pt>
                <c:pt idx="1502">
                  <c:v>3.7359570742696288E-2</c:v>
                </c:pt>
                <c:pt idx="1503">
                  <c:v>3.7347945352937138E-2</c:v>
                </c:pt>
                <c:pt idx="1504">
                  <c:v>3.7336576805384276E-2</c:v>
                </c:pt>
                <c:pt idx="1505">
                  <c:v>3.7325233968440334E-2</c:v>
                </c:pt>
                <c:pt idx="1506">
                  <c:v>3.7313853110654958E-2</c:v>
                </c:pt>
                <c:pt idx="1507">
                  <c:v>3.7302212662292493E-2</c:v>
                </c:pt>
                <c:pt idx="1508">
                  <c:v>3.7290074475630791E-2</c:v>
                </c:pt>
                <c:pt idx="1509">
                  <c:v>3.7277802977629004E-2</c:v>
                </c:pt>
                <c:pt idx="1510">
                  <c:v>3.7264966729020854E-2</c:v>
                </c:pt>
                <c:pt idx="1511">
                  <c:v>3.725171147865048E-2</c:v>
                </c:pt>
                <c:pt idx="1512">
                  <c:v>3.7238625605759648E-2</c:v>
                </c:pt>
                <c:pt idx="1513">
                  <c:v>3.7225767583063778E-2</c:v>
                </c:pt>
                <c:pt idx="1514">
                  <c:v>3.721286844884672E-2</c:v>
                </c:pt>
                <c:pt idx="1515">
                  <c:v>3.7199942683760333E-2</c:v>
                </c:pt>
                <c:pt idx="1516">
                  <c:v>3.7186864153091533E-2</c:v>
                </c:pt>
                <c:pt idx="1517">
                  <c:v>3.7173416572562089E-2</c:v>
                </c:pt>
                <c:pt idx="1518">
                  <c:v>3.7160085358707053E-2</c:v>
                </c:pt>
                <c:pt idx="1519">
                  <c:v>3.7146458154203477E-2</c:v>
                </c:pt>
                <c:pt idx="1520">
                  <c:v>3.7132439813144506E-2</c:v>
                </c:pt>
                <c:pt idx="1521">
                  <c:v>3.7117973666421195E-2</c:v>
                </c:pt>
                <c:pt idx="1522">
                  <c:v>3.7103766527145844E-2</c:v>
                </c:pt>
                <c:pt idx="1523">
                  <c:v>3.7089814149575621E-2</c:v>
                </c:pt>
                <c:pt idx="1524">
                  <c:v>3.7075781407138526E-2</c:v>
                </c:pt>
                <c:pt idx="1525">
                  <c:v>3.7061626036374057E-2</c:v>
                </c:pt>
                <c:pt idx="1526">
                  <c:v>3.7047182904779451E-2</c:v>
                </c:pt>
                <c:pt idx="1527">
                  <c:v>3.7032065215938596E-2</c:v>
                </c:pt>
                <c:pt idx="1528">
                  <c:v>3.7016663821639963E-2</c:v>
                </c:pt>
                <c:pt idx="1529">
                  <c:v>3.7002335319106246E-2</c:v>
                </c:pt>
                <c:pt idx="1530">
                  <c:v>3.6988278963538609E-2</c:v>
                </c:pt>
                <c:pt idx="1531">
                  <c:v>3.6974675193149072E-2</c:v>
                </c:pt>
                <c:pt idx="1532">
                  <c:v>3.696096343865618E-2</c:v>
                </c:pt>
                <c:pt idx="1533">
                  <c:v>3.6947615637789651E-2</c:v>
                </c:pt>
                <c:pt idx="1534">
                  <c:v>3.6934843229966201E-2</c:v>
                </c:pt>
                <c:pt idx="1535">
                  <c:v>3.6922201916531859E-2</c:v>
                </c:pt>
                <c:pt idx="1536">
                  <c:v>3.6909359397119257E-2</c:v>
                </c:pt>
                <c:pt idx="1537">
                  <c:v>3.6896427725476445E-2</c:v>
                </c:pt>
                <c:pt idx="1538">
                  <c:v>3.6883736559172299E-2</c:v>
                </c:pt>
                <c:pt idx="1539">
                  <c:v>3.6871361852958411E-2</c:v>
                </c:pt>
                <c:pt idx="1540">
                  <c:v>3.685859932502418E-2</c:v>
                </c:pt>
                <c:pt idx="1541">
                  <c:v>3.6844664880339051E-2</c:v>
                </c:pt>
                <c:pt idx="1542">
                  <c:v>3.6831171035341982E-2</c:v>
                </c:pt>
                <c:pt idx="1543">
                  <c:v>3.6817447514558115E-2</c:v>
                </c:pt>
                <c:pt idx="1544">
                  <c:v>3.6804086810507765E-2</c:v>
                </c:pt>
                <c:pt idx="1545">
                  <c:v>3.679127249125478E-2</c:v>
                </c:pt>
                <c:pt idx="1546">
                  <c:v>3.6778414248809607E-2</c:v>
                </c:pt>
                <c:pt idx="1547">
                  <c:v>3.6765070177344435E-2</c:v>
                </c:pt>
                <c:pt idx="1548">
                  <c:v>3.6751782616202898E-2</c:v>
                </c:pt>
                <c:pt idx="1549">
                  <c:v>3.6738200559796305E-2</c:v>
                </c:pt>
                <c:pt idx="1550">
                  <c:v>3.6724897233865884E-2</c:v>
                </c:pt>
                <c:pt idx="1551">
                  <c:v>3.6712234652805771E-2</c:v>
                </c:pt>
                <c:pt idx="1552">
                  <c:v>3.6699391811900406E-2</c:v>
                </c:pt>
                <c:pt idx="1553">
                  <c:v>3.6687063487144511E-2</c:v>
                </c:pt>
                <c:pt idx="1554">
                  <c:v>3.6674570020453989E-2</c:v>
                </c:pt>
                <c:pt idx="1555">
                  <c:v>3.6662023837285007E-2</c:v>
                </c:pt>
                <c:pt idx="1556">
                  <c:v>3.6648868804614362E-2</c:v>
                </c:pt>
                <c:pt idx="1557">
                  <c:v>3.6635437401043823E-2</c:v>
                </c:pt>
                <c:pt idx="1558">
                  <c:v>3.6621768620634668E-2</c:v>
                </c:pt>
                <c:pt idx="1559">
                  <c:v>3.6608109555521899E-2</c:v>
                </c:pt>
                <c:pt idx="1560">
                  <c:v>3.6594343908736858E-2</c:v>
                </c:pt>
                <c:pt idx="1561">
                  <c:v>3.658048152222463E-2</c:v>
                </c:pt>
                <c:pt idx="1562">
                  <c:v>3.656630226530002E-2</c:v>
                </c:pt>
                <c:pt idx="1563">
                  <c:v>3.6551938944586609E-2</c:v>
                </c:pt>
                <c:pt idx="1564">
                  <c:v>3.653756280658272E-2</c:v>
                </c:pt>
                <c:pt idx="1565">
                  <c:v>3.6523005156622254E-2</c:v>
                </c:pt>
                <c:pt idx="1566">
                  <c:v>3.6508247763823665E-2</c:v>
                </c:pt>
                <c:pt idx="1567">
                  <c:v>3.6493580351063933E-2</c:v>
                </c:pt>
                <c:pt idx="1568">
                  <c:v>3.6478607585036529E-2</c:v>
                </c:pt>
                <c:pt idx="1569">
                  <c:v>3.6463575082719538E-2</c:v>
                </c:pt>
                <c:pt idx="1570">
                  <c:v>3.6447867118480512E-2</c:v>
                </c:pt>
                <c:pt idx="1571">
                  <c:v>3.6431899913773977E-2</c:v>
                </c:pt>
                <c:pt idx="1572">
                  <c:v>3.6415844819869626E-2</c:v>
                </c:pt>
                <c:pt idx="1573">
                  <c:v>3.6400036404858435E-2</c:v>
                </c:pt>
                <c:pt idx="1574">
                  <c:v>3.6384177462141183E-2</c:v>
                </c:pt>
                <c:pt idx="1575">
                  <c:v>3.6368902975530248E-2</c:v>
                </c:pt>
                <c:pt idx="1576">
                  <c:v>3.6354055607740271E-2</c:v>
                </c:pt>
                <c:pt idx="1577">
                  <c:v>3.6339168424264642E-2</c:v>
                </c:pt>
                <c:pt idx="1578">
                  <c:v>3.6324553766464096E-2</c:v>
                </c:pt>
                <c:pt idx="1579">
                  <c:v>3.6309734479322786E-2</c:v>
                </c:pt>
                <c:pt idx="1580">
                  <c:v>3.6294869405000034E-2</c:v>
                </c:pt>
                <c:pt idx="1581">
                  <c:v>3.628122422242934E-2</c:v>
                </c:pt>
                <c:pt idx="1582">
                  <c:v>3.6268510015855897E-2</c:v>
                </c:pt>
                <c:pt idx="1583">
                  <c:v>3.62560934451703E-2</c:v>
                </c:pt>
                <c:pt idx="1584">
                  <c:v>3.6245250717678312E-2</c:v>
                </c:pt>
                <c:pt idx="1585">
                  <c:v>3.6233994479610954E-2</c:v>
                </c:pt>
                <c:pt idx="1586">
                  <c:v>3.6222377076121123E-2</c:v>
                </c:pt>
                <c:pt idx="1587">
                  <c:v>3.6210493848528591E-2</c:v>
                </c:pt>
                <c:pt idx="1588">
                  <c:v>3.6197839437809992E-2</c:v>
                </c:pt>
                <c:pt idx="1589">
                  <c:v>3.6185081654830413E-2</c:v>
                </c:pt>
                <c:pt idx="1590">
                  <c:v>3.6172107801084805E-2</c:v>
                </c:pt>
                <c:pt idx="1591">
                  <c:v>3.6159809693513741E-2</c:v>
                </c:pt>
                <c:pt idx="1592">
                  <c:v>3.6147830628895573E-2</c:v>
                </c:pt>
                <c:pt idx="1593">
                  <c:v>3.6135638691194259E-2</c:v>
                </c:pt>
                <c:pt idx="1594">
                  <c:v>3.6123653328756861E-2</c:v>
                </c:pt>
                <c:pt idx="1595">
                  <c:v>3.6111600502805333E-2</c:v>
                </c:pt>
                <c:pt idx="1596">
                  <c:v>3.6099289917134195E-2</c:v>
                </c:pt>
                <c:pt idx="1597">
                  <c:v>3.608729023109139E-2</c:v>
                </c:pt>
                <c:pt idx="1598">
                  <c:v>3.6074948194489274E-2</c:v>
                </c:pt>
                <c:pt idx="1599">
                  <c:v>3.6062316259149796E-2</c:v>
                </c:pt>
                <c:pt idx="1600">
                  <c:v>3.604957612144586E-2</c:v>
                </c:pt>
                <c:pt idx="1601">
                  <c:v>3.6037070380427687E-2</c:v>
                </c:pt>
                <c:pt idx="1602">
                  <c:v>3.6024696640015869E-2</c:v>
                </c:pt>
                <c:pt idx="1603">
                  <c:v>3.6012250635420393E-2</c:v>
                </c:pt>
                <c:pt idx="1604">
                  <c:v>3.6000218476280987E-2</c:v>
                </c:pt>
                <c:pt idx="1605">
                  <c:v>3.5988064637154059E-2</c:v>
                </c:pt>
                <c:pt idx="1606">
                  <c:v>3.5976030604215135E-2</c:v>
                </c:pt>
                <c:pt idx="1607">
                  <c:v>3.5964313242269626E-2</c:v>
                </c:pt>
                <c:pt idx="1608">
                  <c:v>3.5953061551696516E-2</c:v>
                </c:pt>
                <c:pt idx="1609">
                  <c:v>3.5943117170733008E-2</c:v>
                </c:pt>
                <c:pt idx="1610">
                  <c:v>3.5933220505982633E-2</c:v>
                </c:pt>
                <c:pt idx="1611">
                  <c:v>3.5922975631741398E-2</c:v>
                </c:pt>
                <c:pt idx="1612">
                  <c:v>3.5913391871504961E-2</c:v>
                </c:pt>
                <c:pt idx="1613">
                  <c:v>3.5903318036844718E-2</c:v>
                </c:pt>
                <c:pt idx="1614">
                  <c:v>3.5893246673107865E-2</c:v>
                </c:pt>
                <c:pt idx="1615">
                  <c:v>3.5883339951493891E-2</c:v>
                </c:pt>
                <c:pt idx="1616">
                  <c:v>3.5873556515464373E-2</c:v>
                </c:pt>
                <c:pt idx="1617">
                  <c:v>3.5864036025962151E-2</c:v>
                </c:pt>
                <c:pt idx="1618">
                  <c:v>3.5854717733515153E-2</c:v>
                </c:pt>
                <c:pt idx="1619">
                  <c:v>3.5844601328471531E-2</c:v>
                </c:pt>
                <c:pt idx="1620">
                  <c:v>3.5834449307381326E-2</c:v>
                </c:pt>
                <c:pt idx="1621">
                  <c:v>3.5824647591163349E-2</c:v>
                </c:pt>
                <c:pt idx="1622">
                  <c:v>3.5815149511543298E-2</c:v>
                </c:pt>
                <c:pt idx="1623">
                  <c:v>3.5806550413908893E-2</c:v>
                </c:pt>
                <c:pt idx="1624">
                  <c:v>3.579856803273658E-2</c:v>
                </c:pt>
                <c:pt idx="1625">
                  <c:v>3.5791366364110254E-2</c:v>
                </c:pt>
                <c:pt idx="1626">
                  <c:v>3.5783696880278881E-2</c:v>
                </c:pt>
                <c:pt idx="1627">
                  <c:v>3.5776432077301523E-2</c:v>
                </c:pt>
                <c:pt idx="1628">
                  <c:v>3.5768639703310748E-2</c:v>
                </c:pt>
                <c:pt idx="1629">
                  <c:v>3.5760222672547942E-2</c:v>
                </c:pt>
                <c:pt idx="1630">
                  <c:v>3.5751778484808483E-2</c:v>
                </c:pt>
                <c:pt idx="1631">
                  <c:v>3.5743902215002316E-2</c:v>
                </c:pt>
                <c:pt idx="1632">
                  <c:v>3.5736023344179371E-2</c:v>
                </c:pt>
                <c:pt idx="1633">
                  <c:v>3.5733346592367973E-2</c:v>
                </c:pt>
                <c:pt idx="1634">
                  <c:v>3.5730485184441142E-2</c:v>
                </c:pt>
                <c:pt idx="1635">
                  <c:v>3.5727913741880994E-2</c:v>
                </c:pt>
                <c:pt idx="1636">
                  <c:v>3.5724587140451056E-2</c:v>
                </c:pt>
                <c:pt idx="1637">
                  <c:v>3.5720560040945648E-2</c:v>
                </c:pt>
                <c:pt idx="1638">
                  <c:v>3.571649842172455E-2</c:v>
                </c:pt>
                <c:pt idx="1639">
                  <c:v>3.5712320967616312E-2</c:v>
                </c:pt>
                <c:pt idx="1640">
                  <c:v>3.5708386321162897E-2</c:v>
                </c:pt>
                <c:pt idx="1641">
                  <c:v>3.5704053442450708E-2</c:v>
                </c:pt>
                <c:pt idx="1642">
                  <c:v>3.5699439381582529E-2</c:v>
                </c:pt>
                <c:pt idx="1643">
                  <c:v>3.56952163556368E-2</c:v>
                </c:pt>
                <c:pt idx="1644">
                  <c:v>3.5691317173911184E-2</c:v>
                </c:pt>
                <c:pt idx="1645">
                  <c:v>3.5687011405481722E-2</c:v>
                </c:pt>
                <c:pt idx="1646">
                  <c:v>3.5682651365877914E-2</c:v>
                </c:pt>
                <c:pt idx="1647">
                  <c:v>3.5678572015420594E-2</c:v>
                </c:pt>
                <c:pt idx="1648">
                  <c:v>3.567523625078934E-2</c:v>
                </c:pt>
                <c:pt idx="1649">
                  <c:v>3.5672141005275888E-2</c:v>
                </c:pt>
                <c:pt idx="1650">
                  <c:v>3.5669385920250755E-2</c:v>
                </c:pt>
                <c:pt idx="1651">
                  <c:v>3.5666458570591884E-2</c:v>
                </c:pt>
                <c:pt idx="1652">
                  <c:v>3.5664005935157429E-2</c:v>
                </c:pt>
                <c:pt idx="1653">
                  <c:v>3.5662504295065248E-2</c:v>
                </c:pt>
                <c:pt idx="1654">
                  <c:v>3.5660034991588652E-2</c:v>
                </c:pt>
                <c:pt idx="1655">
                  <c:v>3.5657859478710599E-2</c:v>
                </c:pt>
                <c:pt idx="1656">
                  <c:v>3.565509749483535E-2</c:v>
                </c:pt>
                <c:pt idx="1657">
                  <c:v>3.565191422519836E-2</c:v>
                </c:pt>
                <c:pt idx="1658">
                  <c:v>3.5648816081578431E-2</c:v>
                </c:pt>
                <c:pt idx="1659">
                  <c:v>3.5645715771333665E-2</c:v>
                </c:pt>
                <c:pt idx="1660">
                  <c:v>3.5643320331981969E-2</c:v>
                </c:pt>
                <c:pt idx="1661">
                  <c:v>3.5640511103903677E-2</c:v>
                </c:pt>
                <c:pt idx="1662">
                  <c:v>3.5637007288848215E-2</c:v>
                </c:pt>
                <c:pt idx="1663">
                  <c:v>3.5634075460395744E-2</c:v>
                </c:pt>
                <c:pt idx="1664">
                  <c:v>3.5631551690537742E-2</c:v>
                </c:pt>
                <c:pt idx="1665">
                  <c:v>3.5629371413943393E-2</c:v>
                </c:pt>
                <c:pt idx="1666">
                  <c:v>3.5628945193405426E-2</c:v>
                </c:pt>
                <c:pt idx="1667">
                  <c:v>3.5628070957139067E-2</c:v>
                </c:pt>
                <c:pt idx="1668">
                  <c:v>3.5627886496051246E-2</c:v>
                </c:pt>
                <c:pt idx="1669">
                  <c:v>3.5627580790275205E-2</c:v>
                </c:pt>
                <c:pt idx="1670">
                  <c:v>3.5627732799265836E-2</c:v>
                </c:pt>
                <c:pt idx="1671">
                  <c:v>3.5628256033177028E-2</c:v>
                </c:pt>
                <c:pt idx="1672">
                  <c:v>3.5629836118039077E-2</c:v>
                </c:pt>
                <c:pt idx="1673">
                  <c:v>3.5632008985059846E-2</c:v>
                </c:pt>
                <c:pt idx="1674">
                  <c:v>3.5633819988089781E-2</c:v>
                </c:pt>
                <c:pt idx="1675">
                  <c:v>3.5637040994720204E-2</c:v>
                </c:pt>
                <c:pt idx="1676">
                  <c:v>3.5640087021020721E-2</c:v>
                </c:pt>
                <c:pt idx="1677">
                  <c:v>3.5643697169109853E-2</c:v>
                </c:pt>
                <c:pt idx="1678">
                  <c:v>3.56480411985989E-2</c:v>
                </c:pt>
                <c:pt idx="1679">
                  <c:v>3.5651905686459824E-2</c:v>
                </c:pt>
                <c:pt idx="1680">
                  <c:v>3.5654414490227118E-2</c:v>
                </c:pt>
                <c:pt idx="1681">
                  <c:v>3.5656853583826746E-2</c:v>
                </c:pt>
                <c:pt idx="1682">
                  <c:v>3.5660268462332285E-2</c:v>
                </c:pt>
                <c:pt idx="1683">
                  <c:v>3.5662696074314985E-2</c:v>
                </c:pt>
                <c:pt idx="1684">
                  <c:v>3.5665166046350671E-2</c:v>
                </c:pt>
                <c:pt idx="1685">
                  <c:v>3.566792898469219E-2</c:v>
                </c:pt>
                <c:pt idx="1686">
                  <c:v>3.5671162070218324E-2</c:v>
                </c:pt>
                <c:pt idx="1687">
                  <c:v>3.56746909302849E-2</c:v>
                </c:pt>
                <c:pt idx="1688">
                  <c:v>3.5678427166585057E-2</c:v>
                </c:pt>
                <c:pt idx="1689">
                  <c:v>3.5680882250356684E-2</c:v>
                </c:pt>
                <c:pt idx="1690">
                  <c:v>3.5682909052723116E-2</c:v>
                </c:pt>
                <c:pt idx="1691">
                  <c:v>3.5683973772671088E-2</c:v>
                </c:pt>
                <c:pt idx="1692">
                  <c:v>3.5685101042838972E-2</c:v>
                </c:pt>
                <c:pt idx="1693">
                  <c:v>3.5686888512160841E-2</c:v>
                </c:pt>
                <c:pt idx="1694">
                  <c:v>3.5688924237156132E-2</c:v>
                </c:pt>
                <c:pt idx="1695">
                  <c:v>3.5691054970675574E-2</c:v>
                </c:pt>
                <c:pt idx="1696">
                  <c:v>3.56933867967461E-2</c:v>
                </c:pt>
                <c:pt idx="1697">
                  <c:v>3.5696718042416621E-2</c:v>
                </c:pt>
                <c:pt idx="1698">
                  <c:v>3.5701009013374634E-2</c:v>
                </c:pt>
                <c:pt idx="1699">
                  <c:v>3.5706138973689232E-2</c:v>
                </c:pt>
                <c:pt idx="1700">
                  <c:v>3.5711856705039208E-2</c:v>
                </c:pt>
                <c:pt idx="1701">
                  <c:v>3.5716035448279532E-2</c:v>
                </c:pt>
                <c:pt idx="1702">
                  <c:v>3.5720799598573674E-2</c:v>
                </c:pt>
                <c:pt idx="1703">
                  <c:v>3.5724264506269955E-2</c:v>
                </c:pt>
                <c:pt idx="1704">
                  <c:v>3.5727592255488022E-2</c:v>
                </c:pt>
                <c:pt idx="1705">
                  <c:v>3.5730948738752565E-2</c:v>
                </c:pt>
                <c:pt idx="1706">
                  <c:v>3.5734727373176303E-2</c:v>
                </c:pt>
                <c:pt idx="1707">
                  <c:v>3.5739442892509868E-2</c:v>
                </c:pt>
                <c:pt idx="1708">
                  <c:v>3.5744193949916236E-2</c:v>
                </c:pt>
                <c:pt idx="1709">
                  <c:v>3.5749399000921452E-2</c:v>
                </c:pt>
                <c:pt idx="1710">
                  <c:v>3.5754143047039312E-2</c:v>
                </c:pt>
                <c:pt idx="1711">
                  <c:v>3.5758084672865682E-2</c:v>
                </c:pt>
                <c:pt idx="1712">
                  <c:v>3.5762408209363793E-2</c:v>
                </c:pt>
                <c:pt idx="1713">
                  <c:v>3.5766529090375608E-2</c:v>
                </c:pt>
                <c:pt idx="1714">
                  <c:v>3.5770469427035316E-2</c:v>
                </c:pt>
                <c:pt idx="1715">
                  <c:v>3.5773295538629749E-2</c:v>
                </c:pt>
                <c:pt idx="1716">
                  <c:v>3.5776339631101731E-2</c:v>
                </c:pt>
                <c:pt idx="1717">
                  <c:v>3.5779553857629001E-2</c:v>
                </c:pt>
                <c:pt idx="1718">
                  <c:v>3.5783432105149782E-2</c:v>
                </c:pt>
                <c:pt idx="1719">
                  <c:v>3.5787549500554502E-2</c:v>
                </c:pt>
                <c:pt idx="1720">
                  <c:v>3.5790052160563725E-2</c:v>
                </c:pt>
                <c:pt idx="1721">
                  <c:v>3.5791901186646484E-2</c:v>
                </c:pt>
                <c:pt idx="1722">
                  <c:v>3.579461550888717E-2</c:v>
                </c:pt>
                <c:pt idx="1723">
                  <c:v>3.5797807948154028E-2</c:v>
                </c:pt>
                <c:pt idx="1724">
                  <c:v>3.5800673336279933E-2</c:v>
                </c:pt>
                <c:pt idx="1725">
                  <c:v>3.5804053643082347E-2</c:v>
                </c:pt>
                <c:pt idx="1726">
                  <c:v>3.5807420668162268E-2</c:v>
                </c:pt>
                <c:pt idx="1727">
                  <c:v>3.581118567547948E-2</c:v>
                </c:pt>
                <c:pt idx="1728">
                  <c:v>3.58144978945742E-2</c:v>
                </c:pt>
                <c:pt idx="1729">
                  <c:v>3.5817802011362129E-2</c:v>
                </c:pt>
                <c:pt idx="1730">
                  <c:v>3.5821647998912916E-2</c:v>
                </c:pt>
                <c:pt idx="1731">
                  <c:v>3.5824538359597605E-2</c:v>
                </c:pt>
                <c:pt idx="1732">
                  <c:v>3.582668845324375E-2</c:v>
                </c:pt>
                <c:pt idx="1733">
                  <c:v>3.5828710477124576E-2</c:v>
                </c:pt>
                <c:pt idx="1734">
                  <c:v>3.5829571205422531E-2</c:v>
                </c:pt>
                <c:pt idx="1735">
                  <c:v>3.5830812475203727E-2</c:v>
                </c:pt>
                <c:pt idx="1736">
                  <c:v>3.583171979675364E-2</c:v>
                </c:pt>
                <c:pt idx="1737">
                  <c:v>3.5832927654328078E-2</c:v>
                </c:pt>
                <c:pt idx="1738">
                  <c:v>3.5833784156968355E-2</c:v>
                </c:pt>
                <c:pt idx="1739">
                  <c:v>3.5836518172301442E-2</c:v>
                </c:pt>
                <c:pt idx="1740">
                  <c:v>3.583928232930448E-2</c:v>
                </c:pt>
                <c:pt idx="1741">
                  <c:v>3.5842145137423342E-2</c:v>
                </c:pt>
                <c:pt idx="1742">
                  <c:v>3.5847419146945669E-2</c:v>
                </c:pt>
                <c:pt idx="1743">
                  <c:v>3.5852007940382284E-2</c:v>
                </c:pt>
                <c:pt idx="1744">
                  <c:v>3.5857203605897794E-2</c:v>
                </c:pt>
                <c:pt idx="1745">
                  <c:v>3.5862827329351289E-2</c:v>
                </c:pt>
                <c:pt idx="1746">
                  <c:v>3.5868151789906343E-2</c:v>
                </c:pt>
                <c:pt idx="1747">
                  <c:v>3.5874794467296113E-2</c:v>
                </c:pt>
                <c:pt idx="1748">
                  <c:v>3.5879967356266432E-2</c:v>
                </c:pt>
                <c:pt idx="1749">
                  <c:v>3.588307027618861E-2</c:v>
                </c:pt>
                <c:pt idx="1750">
                  <c:v>3.5887473514841735E-2</c:v>
                </c:pt>
                <c:pt idx="1751">
                  <c:v>3.5892007093140423E-2</c:v>
                </c:pt>
                <c:pt idx="1752">
                  <c:v>3.5896428300388611E-2</c:v>
                </c:pt>
                <c:pt idx="1753">
                  <c:v>3.5901130732845031E-2</c:v>
                </c:pt>
                <c:pt idx="1754">
                  <c:v>3.5907449636267762E-2</c:v>
                </c:pt>
                <c:pt idx="1755">
                  <c:v>3.5913201561969678E-2</c:v>
                </c:pt>
                <c:pt idx="1756">
                  <c:v>3.5918360838963999E-2</c:v>
                </c:pt>
                <c:pt idx="1757">
                  <c:v>3.592320197578204E-2</c:v>
                </c:pt>
                <c:pt idx="1758">
                  <c:v>3.5926183300690875E-2</c:v>
                </c:pt>
                <c:pt idx="1759">
                  <c:v>3.5929616010579569E-2</c:v>
                </c:pt>
                <c:pt idx="1760">
                  <c:v>3.5933430821287464E-2</c:v>
                </c:pt>
                <c:pt idx="1761">
                  <c:v>3.5937687819315021E-2</c:v>
                </c:pt>
                <c:pt idx="1762">
                  <c:v>3.5942079338212626E-2</c:v>
                </c:pt>
                <c:pt idx="1763">
                  <c:v>3.5947131920444311E-2</c:v>
                </c:pt>
                <c:pt idx="1764">
                  <c:v>3.5951588619717097E-2</c:v>
                </c:pt>
                <c:pt idx="1765">
                  <c:v>3.5955659985129312E-2</c:v>
                </c:pt>
                <c:pt idx="1766">
                  <c:v>3.5960472971066929E-2</c:v>
                </c:pt>
                <c:pt idx="1767">
                  <c:v>3.5964932826664284E-2</c:v>
                </c:pt>
                <c:pt idx="1768">
                  <c:v>3.5969409620320747E-2</c:v>
                </c:pt>
                <c:pt idx="1769">
                  <c:v>3.5973267399296474E-2</c:v>
                </c:pt>
                <c:pt idx="1770">
                  <c:v>3.5978137889729457E-2</c:v>
                </c:pt>
                <c:pt idx="1771">
                  <c:v>3.5982930183740471E-2</c:v>
                </c:pt>
                <c:pt idx="1772">
                  <c:v>3.5987742051966795E-2</c:v>
                </c:pt>
                <c:pt idx="1773">
                  <c:v>3.59935774971629E-2</c:v>
                </c:pt>
                <c:pt idx="1774">
                  <c:v>3.5999310853581719E-2</c:v>
                </c:pt>
                <c:pt idx="1775">
                  <c:v>3.6005159131304948E-2</c:v>
                </c:pt>
                <c:pt idx="1776">
                  <c:v>3.601059521472294E-2</c:v>
                </c:pt>
                <c:pt idx="1777">
                  <c:v>3.6016655539174741E-2</c:v>
                </c:pt>
                <c:pt idx="1778">
                  <c:v>3.602223429152026E-2</c:v>
                </c:pt>
                <c:pt idx="1779">
                  <c:v>3.6026626025342422E-2</c:v>
                </c:pt>
                <c:pt idx="1780">
                  <c:v>3.6031164974136255E-2</c:v>
                </c:pt>
                <c:pt idx="1781">
                  <c:v>3.6036068573951537E-2</c:v>
                </c:pt>
                <c:pt idx="1782">
                  <c:v>3.6041930735544452E-2</c:v>
                </c:pt>
                <c:pt idx="1783">
                  <c:v>3.6047729150319445E-2</c:v>
                </c:pt>
                <c:pt idx="1784">
                  <c:v>3.6054153090240036E-2</c:v>
                </c:pt>
                <c:pt idx="1785">
                  <c:v>3.6060369387332133E-2</c:v>
                </c:pt>
                <c:pt idx="1786">
                  <c:v>3.606640806972812E-2</c:v>
                </c:pt>
                <c:pt idx="1787">
                  <c:v>3.6071403107513722E-2</c:v>
                </c:pt>
                <c:pt idx="1788">
                  <c:v>3.6077072124726065E-2</c:v>
                </c:pt>
                <c:pt idx="1789">
                  <c:v>3.6081899666862538E-2</c:v>
                </c:pt>
                <c:pt idx="1790">
                  <c:v>3.6087207451056258E-2</c:v>
                </c:pt>
                <c:pt idx="1791">
                  <c:v>3.6093210584080139E-2</c:v>
                </c:pt>
                <c:pt idx="1792">
                  <c:v>3.6099760797772697E-2</c:v>
                </c:pt>
                <c:pt idx="1793">
                  <c:v>3.6106802225365962E-2</c:v>
                </c:pt>
                <c:pt idx="1794">
                  <c:v>3.6113511334466719E-2</c:v>
                </c:pt>
                <c:pt idx="1795">
                  <c:v>3.6120755393915939E-2</c:v>
                </c:pt>
                <c:pt idx="1796">
                  <c:v>3.6128275078226045E-2</c:v>
                </c:pt>
                <c:pt idx="1797">
                  <c:v>3.613610681602189E-2</c:v>
                </c:pt>
                <c:pt idx="1798">
                  <c:v>3.6143845124017158E-2</c:v>
                </c:pt>
                <c:pt idx="1799">
                  <c:v>3.6152547537173452E-2</c:v>
                </c:pt>
                <c:pt idx="1800">
                  <c:v>3.6161458971152693E-2</c:v>
                </c:pt>
                <c:pt idx="1801">
                  <c:v>3.61692419275534E-2</c:v>
                </c:pt>
                <c:pt idx="1802">
                  <c:v>3.6176725338114286E-2</c:v>
                </c:pt>
                <c:pt idx="1803">
                  <c:v>3.6184474362323873E-2</c:v>
                </c:pt>
                <c:pt idx="1804">
                  <c:v>3.6191837078619754E-2</c:v>
                </c:pt>
                <c:pt idx="1805">
                  <c:v>3.6199319034944867E-2</c:v>
                </c:pt>
                <c:pt idx="1806">
                  <c:v>3.6206441827470189E-2</c:v>
                </c:pt>
                <c:pt idx="1807">
                  <c:v>3.6213782536782958E-2</c:v>
                </c:pt>
                <c:pt idx="1808">
                  <c:v>3.6220218424100455E-2</c:v>
                </c:pt>
                <c:pt idx="1809">
                  <c:v>3.6226999686128102E-2</c:v>
                </c:pt>
                <c:pt idx="1810">
                  <c:v>3.6234009225175182E-2</c:v>
                </c:pt>
                <c:pt idx="1811">
                  <c:v>3.6240136847758342E-2</c:v>
                </c:pt>
                <c:pt idx="1812">
                  <c:v>3.6245952553674174E-2</c:v>
                </c:pt>
                <c:pt idx="1813">
                  <c:v>3.6252318265227991E-2</c:v>
                </c:pt>
                <c:pt idx="1814">
                  <c:v>3.6258645692224346E-2</c:v>
                </c:pt>
                <c:pt idx="1815">
                  <c:v>3.6264645851884894E-2</c:v>
                </c:pt>
                <c:pt idx="1816">
                  <c:v>3.6270236587064464E-2</c:v>
                </c:pt>
                <c:pt idx="1817">
                  <c:v>3.6275821721875295E-2</c:v>
                </c:pt>
                <c:pt idx="1818">
                  <c:v>3.6281350967221696E-2</c:v>
                </c:pt>
                <c:pt idx="1819">
                  <c:v>3.6287293225671494E-2</c:v>
                </c:pt>
                <c:pt idx="1820">
                  <c:v>3.6292825948120298E-2</c:v>
                </c:pt>
                <c:pt idx="1821">
                  <c:v>3.6297771640718804E-2</c:v>
                </c:pt>
                <c:pt idx="1822">
                  <c:v>3.6302157130076958E-2</c:v>
                </c:pt>
                <c:pt idx="1823">
                  <c:v>3.6306189259887635E-2</c:v>
                </c:pt>
                <c:pt idx="1824">
                  <c:v>3.6309429956319472E-2</c:v>
                </c:pt>
                <c:pt idx="1825">
                  <c:v>3.6312605083366756E-2</c:v>
                </c:pt>
                <c:pt idx="1826">
                  <c:v>3.6316508993961605E-2</c:v>
                </c:pt>
                <c:pt idx="1827">
                  <c:v>3.6318988171778456E-2</c:v>
                </c:pt>
                <c:pt idx="1828">
                  <c:v>3.63214201681362E-2</c:v>
                </c:pt>
                <c:pt idx="1829">
                  <c:v>3.632375354999702E-2</c:v>
                </c:pt>
                <c:pt idx="1830">
                  <c:v>3.6326107174743473E-2</c:v>
                </c:pt>
                <c:pt idx="1831">
                  <c:v>3.6327524134133309E-2</c:v>
                </c:pt>
                <c:pt idx="1832">
                  <c:v>3.6326613418688751E-2</c:v>
                </c:pt>
                <c:pt idx="1833">
                  <c:v>3.6326092634724791E-2</c:v>
                </c:pt>
                <c:pt idx="1834">
                  <c:v>3.6325749502359235E-2</c:v>
                </c:pt>
                <c:pt idx="1835">
                  <c:v>3.6325483063396932E-2</c:v>
                </c:pt>
                <c:pt idx="1836">
                  <c:v>3.6324339007984978E-2</c:v>
                </c:pt>
                <c:pt idx="1837">
                  <c:v>3.6322690176323454E-2</c:v>
                </c:pt>
                <c:pt idx="1838">
                  <c:v>3.6320789995672766E-2</c:v>
                </c:pt>
                <c:pt idx="1839">
                  <c:v>3.6318665647680944E-2</c:v>
                </c:pt>
                <c:pt idx="1840">
                  <c:v>3.6317152068658119E-2</c:v>
                </c:pt>
                <c:pt idx="1841">
                  <c:v>3.6317182719092879E-2</c:v>
                </c:pt>
                <c:pt idx="1842">
                  <c:v>3.6316506647473323E-2</c:v>
                </c:pt>
                <c:pt idx="1843">
                  <c:v>3.6315566351384707E-2</c:v>
                </c:pt>
                <c:pt idx="1844">
                  <c:v>3.6314939269062943E-2</c:v>
                </c:pt>
                <c:pt idx="1845">
                  <c:v>3.6314524420426576E-2</c:v>
                </c:pt>
                <c:pt idx="1846">
                  <c:v>3.6313707318338093E-2</c:v>
                </c:pt>
                <c:pt idx="1847">
                  <c:v>3.6311899611104176E-2</c:v>
                </c:pt>
                <c:pt idx="1848">
                  <c:v>3.6310251337172715E-2</c:v>
                </c:pt>
                <c:pt idx="1849">
                  <c:v>3.6308541192235935E-2</c:v>
                </c:pt>
                <c:pt idx="1850">
                  <c:v>3.6306920415364999E-2</c:v>
                </c:pt>
                <c:pt idx="1851">
                  <c:v>3.6305437867144949E-2</c:v>
                </c:pt>
                <c:pt idx="1852">
                  <c:v>3.6304946085005591E-2</c:v>
                </c:pt>
                <c:pt idx="1853">
                  <c:v>3.6304968355961198E-2</c:v>
                </c:pt>
                <c:pt idx="1854">
                  <c:v>3.6304449863889476E-2</c:v>
                </c:pt>
                <c:pt idx="1855">
                  <c:v>3.6304231733288096E-2</c:v>
                </c:pt>
                <c:pt idx="1856">
                  <c:v>3.6302656217566925E-2</c:v>
                </c:pt>
                <c:pt idx="1857">
                  <c:v>3.6299850682753564E-2</c:v>
                </c:pt>
                <c:pt idx="1858">
                  <c:v>3.6296881404225351E-2</c:v>
                </c:pt>
                <c:pt idx="1859">
                  <c:v>3.629313108149964E-2</c:v>
                </c:pt>
                <c:pt idx="1860">
                  <c:v>3.6288874192713275E-2</c:v>
                </c:pt>
                <c:pt idx="1861">
                  <c:v>3.628476775886999E-2</c:v>
                </c:pt>
                <c:pt idx="1862">
                  <c:v>3.6280311239768041E-2</c:v>
                </c:pt>
                <c:pt idx="1863">
                  <c:v>3.627573361123302E-2</c:v>
                </c:pt>
                <c:pt idx="1864">
                  <c:v>3.6271966858333747E-2</c:v>
                </c:pt>
                <c:pt idx="1865">
                  <c:v>3.6267992092989712E-2</c:v>
                </c:pt>
                <c:pt idx="1866">
                  <c:v>3.6263910164613895E-2</c:v>
                </c:pt>
                <c:pt idx="1867">
                  <c:v>3.6258813109734819E-2</c:v>
                </c:pt>
                <c:pt idx="1868">
                  <c:v>3.6253740686540241E-2</c:v>
                </c:pt>
                <c:pt idx="1869">
                  <c:v>3.6248979034923544E-2</c:v>
                </c:pt>
                <c:pt idx="1870">
                  <c:v>3.6243768444234346E-2</c:v>
                </c:pt>
                <c:pt idx="1871">
                  <c:v>3.6239130363406438E-2</c:v>
                </c:pt>
                <c:pt idx="1872">
                  <c:v>3.6234590195065981E-2</c:v>
                </c:pt>
                <c:pt idx="1873">
                  <c:v>3.6229786974406826E-2</c:v>
                </c:pt>
                <c:pt idx="1874">
                  <c:v>3.6225813377189234E-2</c:v>
                </c:pt>
                <c:pt idx="1875">
                  <c:v>3.6222373822786244E-2</c:v>
                </c:pt>
                <c:pt idx="1876">
                  <c:v>3.6218709921736356E-2</c:v>
                </c:pt>
                <c:pt idx="1877">
                  <c:v>3.6215154986155268E-2</c:v>
                </c:pt>
                <c:pt idx="1878">
                  <c:v>3.62169010553441E-2</c:v>
                </c:pt>
                <c:pt idx="1879">
                  <c:v>3.6218279246349086E-2</c:v>
                </c:pt>
                <c:pt idx="1880">
                  <c:v>3.6220287305792923E-2</c:v>
                </c:pt>
                <c:pt idx="1881">
                  <c:v>3.6223187427113973E-2</c:v>
                </c:pt>
                <c:pt idx="1882">
                  <c:v>3.622476043754301E-2</c:v>
                </c:pt>
                <c:pt idx="1883">
                  <c:v>3.6227113840460123E-2</c:v>
                </c:pt>
                <c:pt idx="1884">
                  <c:v>3.622964388283776E-2</c:v>
                </c:pt>
                <c:pt idx="1885">
                  <c:v>3.6231373835847978E-2</c:v>
                </c:pt>
                <c:pt idx="1886">
                  <c:v>3.6232962257819627E-2</c:v>
                </c:pt>
                <c:pt idx="1887">
                  <c:v>3.623555906700901E-2</c:v>
                </c:pt>
                <c:pt idx="1888">
                  <c:v>3.6238445357553092E-2</c:v>
                </c:pt>
                <c:pt idx="1889">
                  <c:v>3.6240663872739672E-2</c:v>
                </c:pt>
                <c:pt idx="1890">
                  <c:v>3.624293572579871E-2</c:v>
                </c:pt>
                <c:pt idx="1891">
                  <c:v>3.6245995210135051E-2</c:v>
                </c:pt>
                <c:pt idx="1892">
                  <c:v>3.6248919336828694E-2</c:v>
                </c:pt>
                <c:pt idx="1893">
                  <c:v>3.6251202945454482E-2</c:v>
                </c:pt>
                <c:pt idx="1894">
                  <c:v>3.6253294016718729E-2</c:v>
                </c:pt>
                <c:pt idx="1895">
                  <c:v>3.6255615281353744E-2</c:v>
                </c:pt>
                <c:pt idx="1896">
                  <c:v>3.6258229346593632E-2</c:v>
                </c:pt>
                <c:pt idx="1897">
                  <c:v>3.6260955767518047E-2</c:v>
                </c:pt>
                <c:pt idx="1898">
                  <c:v>3.6263834666235999E-2</c:v>
                </c:pt>
                <c:pt idx="1899">
                  <c:v>3.6267248068728081E-2</c:v>
                </c:pt>
                <c:pt idx="1900">
                  <c:v>3.6270747020132575E-2</c:v>
                </c:pt>
                <c:pt idx="1901">
                  <c:v>3.6274551551249347E-2</c:v>
                </c:pt>
                <c:pt idx="1902">
                  <c:v>3.6277786993920494E-2</c:v>
                </c:pt>
                <c:pt idx="1903">
                  <c:v>3.6279671200421137E-2</c:v>
                </c:pt>
                <c:pt idx="1904">
                  <c:v>3.6281885764202902E-2</c:v>
                </c:pt>
                <c:pt idx="1905">
                  <c:v>3.6284232855704847E-2</c:v>
                </c:pt>
                <c:pt idx="1906">
                  <c:v>3.6286967257986788E-2</c:v>
                </c:pt>
                <c:pt idx="1907">
                  <c:v>3.6289329444430175E-2</c:v>
                </c:pt>
                <c:pt idx="1908">
                  <c:v>3.6291523721192952E-2</c:v>
                </c:pt>
                <c:pt idx="1909">
                  <c:v>3.6293157520532519E-2</c:v>
                </c:pt>
                <c:pt idx="1910">
                  <c:v>3.6293702394226551E-2</c:v>
                </c:pt>
                <c:pt idx="1911">
                  <c:v>3.6294348680753964E-2</c:v>
                </c:pt>
                <c:pt idx="1912">
                  <c:v>3.6294839565473816E-2</c:v>
                </c:pt>
                <c:pt idx="1913">
                  <c:v>3.6295766783679559E-2</c:v>
                </c:pt>
                <c:pt idx="1914">
                  <c:v>3.6296718670583462E-2</c:v>
                </c:pt>
                <c:pt idx="1915">
                  <c:v>3.6297231553445705E-2</c:v>
                </c:pt>
                <c:pt idx="1916">
                  <c:v>3.629807881846555E-2</c:v>
                </c:pt>
                <c:pt idx="1917">
                  <c:v>3.629790193900384E-2</c:v>
                </c:pt>
                <c:pt idx="1918">
                  <c:v>3.6298011851495719E-2</c:v>
                </c:pt>
                <c:pt idx="1919">
                  <c:v>3.6298716091286147E-2</c:v>
                </c:pt>
                <c:pt idx="1920">
                  <c:v>3.6299659197125043E-2</c:v>
                </c:pt>
                <c:pt idx="1921">
                  <c:v>3.6300308218126708E-2</c:v>
                </c:pt>
                <c:pt idx="1922">
                  <c:v>3.6301746810932074E-2</c:v>
                </c:pt>
                <c:pt idx="1923">
                  <c:v>3.6303353598141345E-2</c:v>
                </c:pt>
                <c:pt idx="1924">
                  <c:v>3.6304997766258777E-2</c:v>
                </c:pt>
                <c:pt idx="1925">
                  <c:v>3.6306680047390044E-2</c:v>
                </c:pt>
                <c:pt idx="1926">
                  <c:v>3.6308202480344699E-2</c:v>
                </c:pt>
                <c:pt idx="1927">
                  <c:v>3.6309463714419808E-2</c:v>
                </c:pt>
                <c:pt idx="1928">
                  <c:v>3.631090490987373E-2</c:v>
                </c:pt>
                <c:pt idx="1929">
                  <c:v>3.6312357664937449E-2</c:v>
                </c:pt>
                <c:pt idx="1930">
                  <c:v>3.631422737004418E-2</c:v>
                </c:pt>
                <c:pt idx="1931">
                  <c:v>3.6315727463719631E-2</c:v>
                </c:pt>
                <c:pt idx="1932">
                  <c:v>3.6317525761716207E-2</c:v>
                </c:pt>
                <c:pt idx="1933">
                  <c:v>3.6319243563977095E-2</c:v>
                </c:pt>
                <c:pt idx="1934">
                  <c:v>3.6320557458881846E-2</c:v>
                </c:pt>
                <c:pt idx="1935">
                  <c:v>3.6321602628736814E-2</c:v>
                </c:pt>
                <c:pt idx="1936">
                  <c:v>3.6322582803919021E-2</c:v>
                </c:pt>
                <c:pt idx="1937">
                  <c:v>3.6323496883963476E-2</c:v>
                </c:pt>
                <c:pt idx="1938">
                  <c:v>3.6324298011412876E-2</c:v>
                </c:pt>
                <c:pt idx="1939">
                  <c:v>3.6325533975772248E-2</c:v>
                </c:pt>
                <c:pt idx="1940">
                  <c:v>3.6327110064493053E-2</c:v>
                </c:pt>
                <c:pt idx="1941">
                  <c:v>3.6329530937808538E-2</c:v>
                </c:pt>
                <c:pt idx="1942">
                  <c:v>3.6332835751011525E-2</c:v>
                </c:pt>
                <c:pt idx="1943">
                  <c:v>3.633653078634172E-2</c:v>
                </c:pt>
                <c:pt idx="1944">
                  <c:v>3.6340414709795918E-2</c:v>
                </c:pt>
                <c:pt idx="1945">
                  <c:v>3.6343814516759131E-2</c:v>
                </c:pt>
                <c:pt idx="1946">
                  <c:v>3.6347702123290283E-2</c:v>
                </c:pt>
                <c:pt idx="1947">
                  <c:v>3.63508307217612E-2</c:v>
                </c:pt>
                <c:pt idx="1948">
                  <c:v>3.6354465177904867E-2</c:v>
                </c:pt>
                <c:pt idx="1949">
                  <c:v>3.6357897703218324E-2</c:v>
                </c:pt>
                <c:pt idx="1950">
                  <c:v>3.636121218940222E-2</c:v>
                </c:pt>
                <c:pt idx="1951">
                  <c:v>3.6364308208387715E-2</c:v>
                </c:pt>
                <c:pt idx="1952">
                  <c:v>3.636664740302463E-2</c:v>
                </c:pt>
                <c:pt idx="1953">
                  <c:v>3.6368945627088693E-2</c:v>
                </c:pt>
                <c:pt idx="1954">
                  <c:v>3.6371191525068132E-2</c:v>
                </c:pt>
                <c:pt idx="1955">
                  <c:v>3.637331781028106E-2</c:v>
                </c:pt>
                <c:pt idx="1956">
                  <c:v>3.6375134014877068E-2</c:v>
                </c:pt>
                <c:pt idx="1957">
                  <c:v>3.6377540974698752E-2</c:v>
                </c:pt>
                <c:pt idx="1958">
                  <c:v>3.6379441907803324E-2</c:v>
                </c:pt>
                <c:pt idx="1959">
                  <c:v>3.6381494226123627E-2</c:v>
                </c:pt>
                <c:pt idx="1960">
                  <c:v>3.6383748821283327E-2</c:v>
                </c:pt>
                <c:pt idx="1961">
                  <c:v>3.6385769839119363E-2</c:v>
                </c:pt>
                <c:pt idx="1962">
                  <c:v>3.63867642373066E-2</c:v>
                </c:pt>
                <c:pt idx="1963">
                  <c:v>3.6387783762894213E-2</c:v>
                </c:pt>
                <c:pt idx="1964">
                  <c:v>3.6388566800574354E-2</c:v>
                </c:pt>
                <c:pt idx="1965">
                  <c:v>3.6389171638166518E-2</c:v>
                </c:pt>
                <c:pt idx="1966">
                  <c:v>3.6389590180670721E-2</c:v>
                </c:pt>
                <c:pt idx="1967">
                  <c:v>3.6389785576252866E-2</c:v>
                </c:pt>
                <c:pt idx="1968">
                  <c:v>3.6390006353323727E-2</c:v>
                </c:pt>
                <c:pt idx="1969">
                  <c:v>3.6390407267378536E-2</c:v>
                </c:pt>
                <c:pt idx="1970">
                  <c:v>3.6390284345724014E-2</c:v>
                </c:pt>
                <c:pt idx="1971">
                  <c:v>3.6390250477206294E-2</c:v>
                </c:pt>
                <c:pt idx="1972">
                  <c:v>3.6390723463687373E-2</c:v>
                </c:pt>
                <c:pt idx="1973">
                  <c:v>3.6390928527485378E-2</c:v>
                </c:pt>
                <c:pt idx="1974">
                  <c:v>3.6391130389069458E-2</c:v>
                </c:pt>
                <c:pt idx="1975">
                  <c:v>3.6391276071386133E-2</c:v>
                </c:pt>
                <c:pt idx="1976">
                  <c:v>3.6391807175891404E-2</c:v>
                </c:pt>
                <c:pt idx="1977">
                  <c:v>3.639214214984976E-2</c:v>
                </c:pt>
                <c:pt idx="1978">
                  <c:v>3.6392761982478233E-2</c:v>
                </c:pt>
                <c:pt idx="1979">
                  <c:v>3.6393532844759852E-2</c:v>
                </c:pt>
                <c:pt idx="1980">
                  <c:v>3.6394155241277155E-2</c:v>
                </c:pt>
                <c:pt idx="1981">
                  <c:v>3.6395153483143851E-2</c:v>
                </c:pt>
                <c:pt idx="1982">
                  <c:v>3.6396130840238766E-2</c:v>
                </c:pt>
                <c:pt idx="1983">
                  <c:v>3.6397021438384983E-2</c:v>
                </c:pt>
                <c:pt idx="1984">
                  <c:v>3.6397546627754442E-2</c:v>
                </c:pt>
                <c:pt idx="1985">
                  <c:v>3.639760300880842E-2</c:v>
                </c:pt>
                <c:pt idx="1986">
                  <c:v>3.6397251455880013E-2</c:v>
                </c:pt>
                <c:pt idx="1987">
                  <c:v>3.6397024092067916E-2</c:v>
                </c:pt>
                <c:pt idx="1988">
                  <c:v>3.6396899698434924E-2</c:v>
                </c:pt>
                <c:pt idx="1989">
                  <c:v>3.6396814628319875E-2</c:v>
                </c:pt>
                <c:pt idx="1990">
                  <c:v>3.6397070266839852E-2</c:v>
                </c:pt>
                <c:pt idx="1991">
                  <c:v>3.6397067272541307E-2</c:v>
                </c:pt>
                <c:pt idx="1992">
                  <c:v>3.6396923240256528E-2</c:v>
                </c:pt>
                <c:pt idx="1993">
                  <c:v>3.6397052060558099E-2</c:v>
                </c:pt>
                <c:pt idx="1994">
                  <c:v>3.6397143658984679E-2</c:v>
                </c:pt>
                <c:pt idx="1995">
                  <c:v>3.6396911628558813E-2</c:v>
                </c:pt>
                <c:pt idx="1996">
                  <c:v>3.6396148332885771E-2</c:v>
                </c:pt>
                <c:pt idx="1997">
                  <c:v>3.6395471841928845E-2</c:v>
                </c:pt>
                <c:pt idx="1998">
                  <c:v>3.639491105201511E-2</c:v>
                </c:pt>
                <c:pt idx="1999">
                  <c:v>3.6394520171831576E-2</c:v>
                </c:pt>
                <c:pt idx="2000">
                  <c:v>3.6393524493198139E-2</c:v>
                </c:pt>
                <c:pt idx="2001">
                  <c:v>3.6392229862698196E-2</c:v>
                </c:pt>
                <c:pt idx="2002">
                  <c:v>3.6390965143519353E-2</c:v>
                </c:pt>
                <c:pt idx="2003">
                  <c:v>3.638980560593881E-2</c:v>
                </c:pt>
                <c:pt idx="2004">
                  <c:v>3.6388490671323444E-2</c:v>
                </c:pt>
                <c:pt idx="2005">
                  <c:v>3.6387317578865687E-2</c:v>
                </c:pt>
                <c:pt idx="2006">
                  <c:v>3.6386884418801328E-2</c:v>
                </c:pt>
                <c:pt idx="2007">
                  <c:v>3.6386408363478076E-2</c:v>
                </c:pt>
                <c:pt idx="2008">
                  <c:v>3.6386068448613702E-2</c:v>
                </c:pt>
                <c:pt idx="2009">
                  <c:v>3.6385590785370465E-2</c:v>
                </c:pt>
                <c:pt idx="2010">
                  <c:v>3.6385444429772727E-2</c:v>
                </c:pt>
                <c:pt idx="2011">
                  <c:v>3.638522392190937E-2</c:v>
                </c:pt>
                <c:pt idx="2012">
                  <c:v>3.6384787395186503E-2</c:v>
                </c:pt>
                <c:pt idx="2013">
                  <c:v>3.6384689577516942E-2</c:v>
                </c:pt>
                <c:pt idx="2014">
                  <c:v>3.6384728850188605E-2</c:v>
                </c:pt>
                <c:pt idx="2015">
                  <c:v>3.6385118859486504E-2</c:v>
                </c:pt>
                <c:pt idx="2016">
                  <c:v>3.6385187939280701E-2</c:v>
                </c:pt>
                <c:pt idx="2017">
                  <c:v>3.6385240534868295E-2</c:v>
                </c:pt>
                <c:pt idx="2018">
                  <c:v>3.6385419350689709E-2</c:v>
                </c:pt>
                <c:pt idx="2019">
                  <c:v>3.6385739102833582E-2</c:v>
                </c:pt>
                <c:pt idx="2020">
                  <c:v>3.6386364699170656E-2</c:v>
                </c:pt>
                <c:pt idx="2021">
                  <c:v>3.6386714812189212E-2</c:v>
                </c:pt>
                <c:pt idx="2022">
                  <c:v>3.6387102984597797E-2</c:v>
                </c:pt>
                <c:pt idx="2023">
                  <c:v>3.6387488303081077E-2</c:v>
                </c:pt>
                <c:pt idx="2024">
                  <c:v>3.6387604828760731E-2</c:v>
                </c:pt>
                <c:pt idx="2025">
                  <c:v>3.638754984655717E-2</c:v>
                </c:pt>
                <c:pt idx="2026">
                  <c:v>3.638748856189436E-2</c:v>
                </c:pt>
                <c:pt idx="2027">
                  <c:v>3.6387444198402771E-2</c:v>
                </c:pt>
                <c:pt idx="2028">
                  <c:v>3.6387413526488499E-2</c:v>
                </c:pt>
                <c:pt idx="2029">
                  <c:v>3.6387521887148132E-2</c:v>
                </c:pt>
                <c:pt idx="2030">
                  <c:v>3.6386891105462588E-2</c:v>
                </c:pt>
                <c:pt idx="2031">
                  <c:v>3.6385494123459705E-2</c:v>
                </c:pt>
                <c:pt idx="2032">
                  <c:v>3.6383525424447803E-2</c:v>
                </c:pt>
                <c:pt idx="2033">
                  <c:v>3.6381617221737564E-2</c:v>
                </c:pt>
                <c:pt idx="2034">
                  <c:v>3.6379772613460662E-2</c:v>
                </c:pt>
                <c:pt idx="2035">
                  <c:v>3.6378154319775757E-2</c:v>
                </c:pt>
                <c:pt idx="2036">
                  <c:v>3.6377007470497033E-2</c:v>
                </c:pt>
                <c:pt idx="2037">
                  <c:v>3.6375713134856963E-2</c:v>
                </c:pt>
                <c:pt idx="2038">
                  <c:v>3.6374476289971855E-2</c:v>
                </c:pt>
                <c:pt idx="2039">
                  <c:v>3.6373130879721001E-2</c:v>
                </c:pt>
                <c:pt idx="2040">
                  <c:v>3.6371731410401544E-2</c:v>
                </c:pt>
                <c:pt idx="2041">
                  <c:v>3.6369852482388949E-2</c:v>
                </c:pt>
                <c:pt idx="2042">
                  <c:v>3.6367854866755298E-2</c:v>
                </c:pt>
                <c:pt idx="2043">
                  <c:v>3.6365389707990622E-2</c:v>
                </c:pt>
                <c:pt idx="2044">
                  <c:v>3.6363012824051064E-2</c:v>
                </c:pt>
                <c:pt idx="2045">
                  <c:v>3.6360791993704789E-2</c:v>
                </c:pt>
                <c:pt idx="2046">
                  <c:v>3.6358308774169026E-2</c:v>
                </c:pt>
                <c:pt idx="2047">
                  <c:v>3.6356197469175303E-2</c:v>
                </c:pt>
                <c:pt idx="2048">
                  <c:v>3.6353794936315444E-2</c:v>
                </c:pt>
                <c:pt idx="2049">
                  <c:v>3.6351572796170573E-2</c:v>
                </c:pt>
                <c:pt idx="2050">
                  <c:v>3.6349039742746399E-2</c:v>
                </c:pt>
                <c:pt idx="2051">
                  <c:v>3.6346528054141923E-2</c:v>
                </c:pt>
                <c:pt idx="2052">
                  <c:v>3.6344255620982806E-2</c:v>
                </c:pt>
                <c:pt idx="2053">
                  <c:v>3.6342109221569302E-2</c:v>
                </c:pt>
                <c:pt idx="2054">
                  <c:v>3.6339968360169915E-2</c:v>
                </c:pt>
                <c:pt idx="2055">
                  <c:v>3.633764743180936E-2</c:v>
                </c:pt>
                <c:pt idx="2056">
                  <c:v>3.6336061089305045E-2</c:v>
                </c:pt>
                <c:pt idx="2057">
                  <c:v>3.6334386226742489E-2</c:v>
                </c:pt>
                <c:pt idx="2058">
                  <c:v>3.6333862993140335E-2</c:v>
                </c:pt>
                <c:pt idx="2059">
                  <c:v>3.6336851582876709E-2</c:v>
                </c:pt>
                <c:pt idx="2060">
                  <c:v>3.6338807010344872E-2</c:v>
                </c:pt>
                <c:pt idx="2061">
                  <c:v>3.6340449841976631E-2</c:v>
                </c:pt>
                <c:pt idx="2062">
                  <c:v>3.6341517197498605E-2</c:v>
                </c:pt>
                <c:pt idx="2063">
                  <c:v>3.6342761813334984E-2</c:v>
                </c:pt>
                <c:pt idx="2064">
                  <c:v>3.6343949176460083E-2</c:v>
                </c:pt>
                <c:pt idx="2065">
                  <c:v>3.6344610477996447E-2</c:v>
                </c:pt>
                <c:pt idx="2066">
                  <c:v>3.6345002482961776E-2</c:v>
                </c:pt>
                <c:pt idx="2067">
                  <c:v>3.6345666687812715E-2</c:v>
                </c:pt>
                <c:pt idx="2068">
                  <c:v>3.6345893057793476E-2</c:v>
                </c:pt>
                <c:pt idx="2069">
                  <c:v>3.6345307360199898E-2</c:v>
                </c:pt>
                <c:pt idx="2070">
                  <c:v>3.6345009046806244E-2</c:v>
                </c:pt>
                <c:pt idx="2071">
                  <c:v>3.6344697040779618E-2</c:v>
                </c:pt>
                <c:pt idx="2072">
                  <c:v>3.6343640733608351E-2</c:v>
                </c:pt>
                <c:pt idx="2073">
                  <c:v>3.63427529088532E-2</c:v>
                </c:pt>
                <c:pt idx="2074">
                  <c:v>3.6342188275760023E-2</c:v>
                </c:pt>
                <c:pt idx="2075">
                  <c:v>3.6341672801394075E-2</c:v>
                </c:pt>
                <c:pt idx="2076">
                  <c:v>3.6341630145152085E-2</c:v>
                </c:pt>
                <c:pt idx="2077">
                  <c:v>3.6341638744234822E-2</c:v>
                </c:pt>
                <c:pt idx="2078">
                  <c:v>3.6342929472312144E-2</c:v>
                </c:pt>
                <c:pt idx="2079">
                  <c:v>3.6343188007023547E-2</c:v>
                </c:pt>
                <c:pt idx="2080">
                  <c:v>3.6343244437066227E-2</c:v>
                </c:pt>
                <c:pt idx="2081">
                  <c:v>3.6343464973611718E-2</c:v>
                </c:pt>
                <c:pt idx="2082">
                  <c:v>3.6342974305826795E-2</c:v>
                </c:pt>
                <c:pt idx="2083">
                  <c:v>3.6343237367069472E-2</c:v>
                </c:pt>
                <c:pt idx="2084">
                  <c:v>3.6345085801749819E-2</c:v>
                </c:pt>
                <c:pt idx="2085">
                  <c:v>3.6345846306657457E-2</c:v>
                </c:pt>
                <c:pt idx="2086">
                  <c:v>3.6347049094692149E-2</c:v>
                </c:pt>
                <c:pt idx="2087">
                  <c:v>3.6348703925998815E-2</c:v>
                </c:pt>
                <c:pt idx="2088">
                  <c:v>3.6350643353141143E-2</c:v>
                </c:pt>
                <c:pt idx="2089">
                  <c:v>3.6353954055462358E-2</c:v>
                </c:pt>
                <c:pt idx="2090">
                  <c:v>3.6357198969289774E-2</c:v>
                </c:pt>
                <c:pt idx="2091">
                  <c:v>3.6361114547131229E-2</c:v>
                </c:pt>
                <c:pt idx="2092">
                  <c:v>3.636542142914629E-2</c:v>
                </c:pt>
                <c:pt idx="2093">
                  <c:v>3.6369336026093949E-2</c:v>
                </c:pt>
                <c:pt idx="2094">
                  <c:v>3.6374668201605266E-2</c:v>
                </c:pt>
                <c:pt idx="2095">
                  <c:v>3.6379070423883289E-2</c:v>
                </c:pt>
                <c:pt idx="2096">
                  <c:v>3.6382580171513516E-2</c:v>
                </c:pt>
                <c:pt idx="2097">
                  <c:v>3.6386464624956753E-2</c:v>
                </c:pt>
                <c:pt idx="2098">
                  <c:v>3.6390156027756262E-2</c:v>
                </c:pt>
                <c:pt idx="2099">
                  <c:v>3.6394151184798093E-2</c:v>
                </c:pt>
                <c:pt idx="2100">
                  <c:v>3.639813891773816E-2</c:v>
                </c:pt>
                <c:pt idx="2101">
                  <c:v>3.6402384199976559E-2</c:v>
                </c:pt>
                <c:pt idx="2102">
                  <c:v>3.6405963508783543E-2</c:v>
                </c:pt>
                <c:pt idx="2103">
                  <c:v>3.6409649470618234E-2</c:v>
                </c:pt>
                <c:pt idx="2104">
                  <c:v>3.6413005981855061E-2</c:v>
                </c:pt>
                <c:pt idx="2105">
                  <c:v>3.6416630634008011E-2</c:v>
                </c:pt>
                <c:pt idx="2106">
                  <c:v>3.6419971254818322E-2</c:v>
                </c:pt>
                <c:pt idx="2107">
                  <c:v>3.6423404747335325E-2</c:v>
                </c:pt>
                <c:pt idx="2108">
                  <c:v>3.6426850324790622E-2</c:v>
                </c:pt>
                <c:pt idx="2109">
                  <c:v>3.6429698362970504E-2</c:v>
                </c:pt>
                <c:pt idx="2110">
                  <c:v>3.6432851085657934E-2</c:v>
                </c:pt>
                <c:pt idx="2111">
                  <c:v>3.643604115127945E-2</c:v>
                </c:pt>
                <c:pt idx="2112">
                  <c:v>3.6438772135197202E-2</c:v>
                </c:pt>
                <c:pt idx="2113">
                  <c:v>3.6441236087624999E-2</c:v>
                </c:pt>
                <c:pt idx="2114">
                  <c:v>3.6444129923957874E-2</c:v>
                </c:pt>
                <c:pt idx="2115">
                  <c:v>3.6446864082864079E-2</c:v>
                </c:pt>
                <c:pt idx="2116">
                  <c:v>3.6449843346561213E-2</c:v>
                </c:pt>
                <c:pt idx="2117">
                  <c:v>3.6453143749115312E-2</c:v>
                </c:pt>
                <c:pt idx="2118">
                  <c:v>3.6456105228894371E-2</c:v>
                </c:pt>
                <c:pt idx="2119">
                  <c:v>3.6458889732181414E-2</c:v>
                </c:pt>
                <c:pt idx="2120">
                  <c:v>3.6461636955791618E-2</c:v>
                </c:pt>
                <c:pt idx="2121">
                  <c:v>3.6463848059708648E-2</c:v>
                </c:pt>
                <c:pt idx="2122">
                  <c:v>3.6469278059684002E-2</c:v>
                </c:pt>
                <c:pt idx="2123">
                  <c:v>3.6474601409973266E-2</c:v>
                </c:pt>
                <c:pt idx="2124">
                  <c:v>3.647963010179605E-2</c:v>
                </c:pt>
                <c:pt idx="2125">
                  <c:v>3.6484448450318348E-2</c:v>
                </c:pt>
                <c:pt idx="2126">
                  <c:v>3.6489306932034324E-2</c:v>
                </c:pt>
                <c:pt idx="2127">
                  <c:v>3.6493887982814006E-2</c:v>
                </c:pt>
                <c:pt idx="2128">
                  <c:v>3.6498888497821097E-2</c:v>
                </c:pt>
                <c:pt idx="2129">
                  <c:v>3.6504067161615167E-2</c:v>
                </c:pt>
                <c:pt idx="2130">
                  <c:v>3.6508960126936385E-2</c:v>
                </c:pt>
                <c:pt idx="2131">
                  <c:v>3.6513532571419385E-2</c:v>
                </c:pt>
                <c:pt idx="2132">
                  <c:v>3.6518453479734425E-2</c:v>
                </c:pt>
                <c:pt idx="2133">
                  <c:v>3.6523599210240253E-2</c:v>
                </c:pt>
                <c:pt idx="2134">
                  <c:v>3.652987738426873E-2</c:v>
                </c:pt>
                <c:pt idx="2135">
                  <c:v>3.653580610617517E-2</c:v>
                </c:pt>
                <c:pt idx="2136">
                  <c:v>3.6541070572164235E-2</c:v>
                </c:pt>
                <c:pt idx="2137">
                  <c:v>3.6546538067573686E-2</c:v>
                </c:pt>
                <c:pt idx="2138">
                  <c:v>3.6552072547145417E-2</c:v>
                </c:pt>
                <c:pt idx="2139">
                  <c:v>3.6557591102636067E-2</c:v>
                </c:pt>
                <c:pt idx="2140">
                  <c:v>3.6562080055442037E-2</c:v>
                </c:pt>
                <c:pt idx="2141">
                  <c:v>3.6566184799658404E-2</c:v>
                </c:pt>
                <c:pt idx="2142">
                  <c:v>3.6570287874068304E-2</c:v>
                </c:pt>
                <c:pt idx="2143">
                  <c:v>3.6574300979418918E-2</c:v>
                </c:pt>
                <c:pt idx="2144">
                  <c:v>3.6578053946423703E-2</c:v>
                </c:pt>
                <c:pt idx="2145">
                  <c:v>3.6581804281363518E-2</c:v>
                </c:pt>
                <c:pt idx="2146">
                  <c:v>3.6585412150885344E-2</c:v>
                </c:pt>
                <c:pt idx="2147">
                  <c:v>3.6589010802663857E-2</c:v>
                </c:pt>
                <c:pt idx="2148">
                  <c:v>3.6593285058105045E-2</c:v>
                </c:pt>
                <c:pt idx="2149">
                  <c:v>3.6597621470419124E-2</c:v>
                </c:pt>
                <c:pt idx="2150">
                  <c:v>3.6601068752904441E-2</c:v>
                </c:pt>
                <c:pt idx="2151">
                  <c:v>3.6603795822342147E-2</c:v>
                </c:pt>
                <c:pt idx="2152">
                  <c:v>3.6606334571232302E-2</c:v>
                </c:pt>
                <c:pt idx="2153">
                  <c:v>3.6608767088505127E-2</c:v>
                </c:pt>
                <c:pt idx="2154">
                  <c:v>3.6610662066396515E-2</c:v>
                </c:pt>
                <c:pt idx="2155">
                  <c:v>3.6612346941413201E-2</c:v>
                </c:pt>
                <c:pt idx="2156">
                  <c:v>3.6613886777546373E-2</c:v>
                </c:pt>
                <c:pt idx="2157">
                  <c:v>3.6615508944163253E-2</c:v>
                </c:pt>
                <c:pt idx="2158">
                  <c:v>3.6617423056538499E-2</c:v>
                </c:pt>
                <c:pt idx="2159">
                  <c:v>3.6619045869906608E-2</c:v>
                </c:pt>
                <c:pt idx="2160">
                  <c:v>3.6619927031668192E-2</c:v>
                </c:pt>
                <c:pt idx="2161">
                  <c:v>3.6620117998767451E-2</c:v>
                </c:pt>
                <c:pt idx="2162">
                  <c:v>3.6619562003540079E-2</c:v>
                </c:pt>
                <c:pt idx="2163">
                  <c:v>3.6616955668124077E-2</c:v>
                </c:pt>
                <c:pt idx="2164">
                  <c:v>3.6614089338442693E-2</c:v>
                </c:pt>
                <c:pt idx="2165">
                  <c:v>3.6610573273276485E-2</c:v>
                </c:pt>
                <c:pt idx="2166">
                  <c:v>3.6606590520348266E-2</c:v>
                </c:pt>
                <c:pt idx="2167">
                  <c:v>3.660339698339217E-2</c:v>
                </c:pt>
                <c:pt idx="2168">
                  <c:v>3.6599537394039677E-2</c:v>
                </c:pt>
                <c:pt idx="2169">
                  <c:v>3.6596169027041915E-2</c:v>
                </c:pt>
                <c:pt idx="2170">
                  <c:v>3.6593394785684588E-2</c:v>
                </c:pt>
                <c:pt idx="2171">
                  <c:v>3.6592068265956179E-2</c:v>
                </c:pt>
                <c:pt idx="2172">
                  <c:v>3.6590538385965321E-2</c:v>
                </c:pt>
                <c:pt idx="2173">
                  <c:v>3.6588272549429042E-2</c:v>
                </c:pt>
                <c:pt idx="2174">
                  <c:v>3.6586095537991116E-2</c:v>
                </c:pt>
                <c:pt idx="2175">
                  <c:v>3.6583853927867012E-2</c:v>
                </c:pt>
                <c:pt idx="2176">
                  <c:v>3.6581521129511511E-2</c:v>
                </c:pt>
                <c:pt idx="2177">
                  <c:v>3.6580684506470881E-2</c:v>
                </c:pt>
                <c:pt idx="2178">
                  <c:v>3.6579619806098918E-2</c:v>
                </c:pt>
                <c:pt idx="2179">
                  <c:v>3.6578108971325483E-2</c:v>
                </c:pt>
                <c:pt idx="2180">
                  <c:v>3.6575825479220635E-2</c:v>
                </c:pt>
                <c:pt idx="2181">
                  <c:v>3.657370460525191E-2</c:v>
                </c:pt>
                <c:pt idx="2182">
                  <c:v>3.6571209217689374E-2</c:v>
                </c:pt>
                <c:pt idx="2183">
                  <c:v>3.6568390092370354E-2</c:v>
                </c:pt>
                <c:pt idx="2184">
                  <c:v>3.6565586990470043E-2</c:v>
                </c:pt>
                <c:pt idx="2185">
                  <c:v>3.6562682610529383E-2</c:v>
                </c:pt>
                <c:pt idx="2186">
                  <c:v>3.6559760488805097E-2</c:v>
                </c:pt>
                <c:pt idx="2187">
                  <c:v>3.6557110512187956E-2</c:v>
                </c:pt>
                <c:pt idx="2188">
                  <c:v>3.6554533710738926E-2</c:v>
                </c:pt>
                <c:pt idx="2189">
                  <c:v>3.6552211463697797E-2</c:v>
                </c:pt>
                <c:pt idx="2190">
                  <c:v>3.6550062035826149E-2</c:v>
                </c:pt>
                <c:pt idx="2191">
                  <c:v>3.654801332801616E-2</c:v>
                </c:pt>
                <c:pt idx="2192">
                  <c:v>3.6545641892006611E-2</c:v>
                </c:pt>
                <c:pt idx="2193">
                  <c:v>3.6542624817766364E-2</c:v>
                </c:pt>
                <c:pt idx="2194">
                  <c:v>3.6539451039265744E-2</c:v>
                </c:pt>
                <c:pt idx="2195">
                  <c:v>3.6536635385544372E-2</c:v>
                </c:pt>
                <c:pt idx="2196">
                  <c:v>3.6534150372191855E-2</c:v>
                </c:pt>
                <c:pt idx="2197">
                  <c:v>3.6531517160879635E-2</c:v>
                </c:pt>
                <c:pt idx="2198">
                  <c:v>3.6528591575015729E-2</c:v>
                </c:pt>
                <c:pt idx="2199">
                  <c:v>3.6525442219574288E-2</c:v>
                </c:pt>
                <c:pt idx="2200">
                  <c:v>3.6522587562243164E-2</c:v>
                </c:pt>
                <c:pt idx="2201">
                  <c:v>3.6519545497376155E-2</c:v>
                </c:pt>
                <c:pt idx="2202">
                  <c:v>3.6515841608005438E-2</c:v>
                </c:pt>
                <c:pt idx="2203">
                  <c:v>3.6512508731145595E-2</c:v>
                </c:pt>
                <c:pt idx="2204">
                  <c:v>3.6508372613975167E-2</c:v>
                </c:pt>
                <c:pt idx="2205">
                  <c:v>3.6503976207505631E-2</c:v>
                </c:pt>
                <c:pt idx="2206">
                  <c:v>3.6499725360380646E-2</c:v>
                </c:pt>
                <c:pt idx="2207">
                  <c:v>3.6495645732068954E-2</c:v>
                </c:pt>
                <c:pt idx="2208">
                  <c:v>3.6492041547672147E-2</c:v>
                </c:pt>
                <c:pt idx="2209">
                  <c:v>3.648839622168755E-2</c:v>
                </c:pt>
                <c:pt idx="2210">
                  <c:v>3.6485606216330173E-2</c:v>
                </c:pt>
                <c:pt idx="2211">
                  <c:v>3.6482806075353771E-2</c:v>
                </c:pt>
                <c:pt idx="2212">
                  <c:v>3.6479509139780333E-2</c:v>
                </c:pt>
                <c:pt idx="2213">
                  <c:v>3.6475983027235842E-2</c:v>
                </c:pt>
                <c:pt idx="2214">
                  <c:v>3.6472451728583072E-2</c:v>
                </c:pt>
                <c:pt idx="2215">
                  <c:v>3.6469022053182219E-2</c:v>
                </c:pt>
                <c:pt idx="2216">
                  <c:v>3.6465709680645948E-2</c:v>
                </c:pt>
                <c:pt idx="2217">
                  <c:v>3.646188141007705E-2</c:v>
                </c:pt>
                <c:pt idx="2218">
                  <c:v>3.6458384614731061E-2</c:v>
                </c:pt>
                <c:pt idx="2219">
                  <c:v>3.6455260780864036E-2</c:v>
                </c:pt>
                <c:pt idx="2220">
                  <c:v>3.6452029448554246E-2</c:v>
                </c:pt>
                <c:pt idx="2221">
                  <c:v>3.6449355129833716E-2</c:v>
                </c:pt>
                <c:pt idx="2222">
                  <c:v>3.6446444718081165E-2</c:v>
                </c:pt>
                <c:pt idx="2223">
                  <c:v>3.6443544048206822E-2</c:v>
                </c:pt>
                <c:pt idx="2224">
                  <c:v>3.6440505875491261E-2</c:v>
                </c:pt>
                <c:pt idx="2225">
                  <c:v>3.6437401790502574E-2</c:v>
                </c:pt>
                <c:pt idx="2226">
                  <c:v>3.6433584193129281E-2</c:v>
                </c:pt>
                <c:pt idx="2227">
                  <c:v>3.6428980836346672E-2</c:v>
                </c:pt>
                <c:pt idx="2228">
                  <c:v>3.6424251324954041E-2</c:v>
                </c:pt>
                <c:pt idx="2229">
                  <c:v>3.6419602430949577E-2</c:v>
                </c:pt>
                <c:pt idx="2230">
                  <c:v>3.6414936108883203E-2</c:v>
                </c:pt>
                <c:pt idx="2231">
                  <c:v>3.6410348375935882E-2</c:v>
                </c:pt>
                <c:pt idx="2232">
                  <c:v>3.6406052890506344E-2</c:v>
                </c:pt>
                <c:pt idx="2233">
                  <c:v>3.6401583805134793E-2</c:v>
                </c:pt>
                <c:pt idx="2234">
                  <c:v>3.6397163461674084E-2</c:v>
                </c:pt>
                <c:pt idx="2235">
                  <c:v>3.6392920386390595E-2</c:v>
                </c:pt>
                <c:pt idx="2236">
                  <c:v>3.6388895916396186E-2</c:v>
                </c:pt>
                <c:pt idx="2237">
                  <c:v>3.6385043636065942E-2</c:v>
                </c:pt>
                <c:pt idx="2238">
                  <c:v>3.6381292279221558E-2</c:v>
                </c:pt>
                <c:pt idx="2239">
                  <c:v>3.6377250008364247E-2</c:v>
                </c:pt>
                <c:pt idx="2240">
                  <c:v>3.6372987712960866E-2</c:v>
                </c:pt>
                <c:pt idx="2241">
                  <c:v>3.6369188820636493E-2</c:v>
                </c:pt>
                <c:pt idx="2242">
                  <c:v>3.6365215355340236E-2</c:v>
                </c:pt>
                <c:pt idx="2243">
                  <c:v>3.6360931280195886E-2</c:v>
                </c:pt>
                <c:pt idx="2244">
                  <c:v>3.6356487662383558E-2</c:v>
                </c:pt>
                <c:pt idx="2245">
                  <c:v>3.6351563241334532E-2</c:v>
                </c:pt>
                <c:pt idx="2246">
                  <c:v>3.6346576002680736E-2</c:v>
                </c:pt>
                <c:pt idx="2247">
                  <c:v>3.6340974199647241E-2</c:v>
                </c:pt>
                <c:pt idx="2248">
                  <c:v>3.6335572436364996E-2</c:v>
                </c:pt>
                <c:pt idx="2249">
                  <c:v>3.6330351762828859E-2</c:v>
                </c:pt>
                <c:pt idx="2250">
                  <c:v>3.6325022245475513E-2</c:v>
                </c:pt>
                <c:pt idx="2251">
                  <c:v>3.6319929217787372E-2</c:v>
                </c:pt>
                <c:pt idx="2252">
                  <c:v>3.6314581509638955E-2</c:v>
                </c:pt>
                <c:pt idx="2253">
                  <c:v>3.6309240904329819E-2</c:v>
                </c:pt>
                <c:pt idx="2254">
                  <c:v>3.630375367061333E-2</c:v>
                </c:pt>
                <c:pt idx="2255">
                  <c:v>3.6297974829886011E-2</c:v>
                </c:pt>
                <c:pt idx="2256">
                  <c:v>3.6292287240671552E-2</c:v>
                </c:pt>
                <c:pt idx="2257">
                  <c:v>3.6286509943065141E-2</c:v>
                </c:pt>
                <c:pt idx="2258">
                  <c:v>3.6280780177543111E-2</c:v>
                </c:pt>
                <c:pt idx="2259">
                  <c:v>3.6275481184977851E-2</c:v>
                </c:pt>
                <c:pt idx="2260">
                  <c:v>3.6270066474762441E-2</c:v>
                </c:pt>
                <c:pt idx="2261">
                  <c:v>3.6264279431794333E-2</c:v>
                </c:pt>
                <c:pt idx="2262">
                  <c:v>3.6258830527307405E-2</c:v>
                </c:pt>
                <c:pt idx="2263">
                  <c:v>3.6252763737668371E-2</c:v>
                </c:pt>
                <c:pt idx="2264">
                  <c:v>3.6246614004797222E-2</c:v>
                </c:pt>
                <c:pt idx="2265">
                  <c:v>3.6240542834940791E-2</c:v>
                </c:pt>
                <c:pt idx="2266">
                  <c:v>3.6234524782867386E-2</c:v>
                </c:pt>
                <c:pt idx="2267">
                  <c:v>3.6228693557833799E-2</c:v>
                </c:pt>
                <c:pt idx="2268">
                  <c:v>3.6223002164369668E-2</c:v>
                </c:pt>
                <c:pt idx="2269">
                  <c:v>3.6217573150888818E-2</c:v>
                </c:pt>
                <c:pt idx="2270">
                  <c:v>3.6212203960405316E-2</c:v>
                </c:pt>
                <c:pt idx="2271">
                  <c:v>3.6206942091578674E-2</c:v>
                </c:pt>
                <c:pt idx="2272">
                  <c:v>3.6200522509020484E-2</c:v>
                </c:pt>
                <c:pt idx="2273">
                  <c:v>3.6194102041342963E-2</c:v>
                </c:pt>
                <c:pt idx="2274">
                  <c:v>3.6187646330441081E-2</c:v>
                </c:pt>
                <c:pt idx="2275">
                  <c:v>3.6180943740364652E-2</c:v>
                </c:pt>
                <c:pt idx="2276">
                  <c:v>3.6174279450533642E-2</c:v>
                </c:pt>
                <c:pt idx="2277">
                  <c:v>3.6167515852626828E-2</c:v>
                </c:pt>
                <c:pt idx="2278">
                  <c:v>3.6161304049490001E-2</c:v>
                </c:pt>
                <c:pt idx="2279">
                  <c:v>3.6154947474573575E-2</c:v>
                </c:pt>
                <c:pt idx="2280">
                  <c:v>3.6148619944524077E-2</c:v>
                </c:pt>
                <c:pt idx="2281">
                  <c:v>3.6142281313502313E-2</c:v>
                </c:pt>
                <c:pt idx="2282">
                  <c:v>3.6135957201377841E-2</c:v>
                </c:pt>
                <c:pt idx="2283">
                  <c:v>3.6129771521321574E-2</c:v>
                </c:pt>
                <c:pt idx="2284">
                  <c:v>3.6123410269213362E-2</c:v>
                </c:pt>
                <c:pt idx="2285">
                  <c:v>3.6116525344118605E-2</c:v>
                </c:pt>
                <c:pt idx="2286">
                  <c:v>3.6109249104909848E-2</c:v>
                </c:pt>
                <c:pt idx="2287">
                  <c:v>3.6101769892392492E-2</c:v>
                </c:pt>
                <c:pt idx="2288">
                  <c:v>3.6094121434009641E-2</c:v>
                </c:pt>
                <c:pt idx="2289">
                  <c:v>3.6086095877258563E-2</c:v>
                </c:pt>
                <c:pt idx="2290">
                  <c:v>3.6078063556552666E-2</c:v>
                </c:pt>
                <c:pt idx="2291">
                  <c:v>3.6070174258126281E-2</c:v>
                </c:pt>
                <c:pt idx="2292">
                  <c:v>3.6061762610723323E-2</c:v>
                </c:pt>
                <c:pt idx="2293">
                  <c:v>3.6053560321246889E-2</c:v>
                </c:pt>
                <c:pt idx="2294">
                  <c:v>3.6045824278213547E-2</c:v>
                </c:pt>
                <c:pt idx="2295">
                  <c:v>3.603795260179455E-2</c:v>
                </c:pt>
                <c:pt idx="2296">
                  <c:v>3.6029780083927272E-2</c:v>
                </c:pt>
                <c:pt idx="2297">
                  <c:v>3.60219531269583E-2</c:v>
                </c:pt>
                <c:pt idx="2298">
                  <c:v>3.6013983449519116E-2</c:v>
                </c:pt>
                <c:pt idx="2299">
                  <c:v>3.600579699404384E-2</c:v>
                </c:pt>
                <c:pt idx="2300">
                  <c:v>3.5997662400578771E-2</c:v>
                </c:pt>
                <c:pt idx="2301">
                  <c:v>3.5989262740506248E-2</c:v>
                </c:pt>
                <c:pt idx="2302">
                  <c:v>3.5981185160711859E-2</c:v>
                </c:pt>
                <c:pt idx="2303">
                  <c:v>3.5973040539767603E-2</c:v>
                </c:pt>
                <c:pt idx="2304">
                  <c:v>3.5965347161317746E-2</c:v>
                </c:pt>
                <c:pt idx="2305">
                  <c:v>3.5957835147574543E-2</c:v>
                </c:pt>
                <c:pt idx="2306">
                  <c:v>3.5950100329722852E-2</c:v>
                </c:pt>
                <c:pt idx="2307">
                  <c:v>3.5941989281776318E-2</c:v>
                </c:pt>
                <c:pt idx="2308">
                  <c:v>3.5933839797093088E-2</c:v>
                </c:pt>
                <c:pt idx="2309">
                  <c:v>3.5925637698098624E-2</c:v>
                </c:pt>
                <c:pt idx="2310">
                  <c:v>3.5917479840656005E-2</c:v>
                </c:pt>
                <c:pt idx="2311">
                  <c:v>3.5908929951389446E-2</c:v>
                </c:pt>
                <c:pt idx="2312">
                  <c:v>3.589996819214402E-2</c:v>
                </c:pt>
                <c:pt idx="2313">
                  <c:v>3.5890521794761501E-2</c:v>
                </c:pt>
                <c:pt idx="2314">
                  <c:v>3.5881059573424995E-2</c:v>
                </c:pt>
                <c:pt idx="2315">
                  <c:v>3.5871676979465236E-2</c:v>
                </c:pt>
                <c:pt idx="2316">
                  <c:v>3.5862290831421707E-2</c:v>
                </c:pt>
                <c:pt idx="2317">
                  <c:v>3.5853517862237554E-2</c:v>
                </c:pt>
                <c:pt idx="2318">
                  <c:v>3.5844846355467426E-2</c:v>
                </c:pt>
                <c:pt idx="2319">
                  <c:v>3.5836734539352662E-2</c:v>
                </c:pt>
                <c:pt idx="2320">
                  <c:v>3.5828461642765139E-2</c:v>
                </c:pt>
                <c:pt idx="2321">
                  <c:v>3.5820690423034589E-2</c:v>
                </c:pt>
                <c:pt idx="2322">
                  <c:v>3.5812739463043496E-2</c:v>
                </c:pt>
                <c:pt idx="2323">
                  <c:v>3.5805066204574465E-2</c:v>
                </c:pt>
                <c:pt idx="2324">
                  <c:v>3.5796957337602631E-2</c:v>
                </c:pt>
                <c:pt idx="2325">
                  <c:v>3.5789507976914187E-2</c:v>
                </c:pt>
                <c:pt idx="2326">
                  <c:v>3.5782229014854151E-2</c:v>
                </c:pt>
                <c:pt idx="2327">
                  <c:v>3.5775763694317494E-2</c:v>
                </c:pt>
                <c:pt idx="2328">
                  <c:v>3.5769767581311694E-2</c:v>
                </c:pt>
                <c:pt idx="2329">
                  <c:v>3.5763679454700922E-2</c:v>
                </c:pt>
                <c:pt idx="2330">
                  <c:v>3.5756970702874522E-2</c:v>
                </c:pt>
                <c:pt idx="2331">
                  <c:v>3.5750138976542993E-2</c:v>
                </c:pt>
                <c:pt idx="2332">
                  <c:v>3.5743752533801236E-2</c:v>
                </c:pt>
                <c:pt idx="2333">
                  <c:v>3.5737230344543187E-2</c:v>
                </c:pt>
                <c:pt idx="2334">
                  <c:v>3.5730638833864611E-2</c:v>
                </c:pt>
                <c:pt idx="2335">
                  <c:v>3.5723850845137288E-2</c:v>
                </c:pt>
                <c:pt idx="2336">
                  <c:v>3.5717771024640792E-2</c:v>
                </c:pt>
                <c:pt idx="2337">
                  <c:v>3.5711498578931467E-2</c:v>
                </c:pt>
                <c:pt idx="2338">
                  <c:v>3.5705539969169135E-2</c:v>
                </c:pt>
                <c:pt idx="2339">
                  <c:v>3.570002672024776E-2</c:v>
                </c:pt>
                <c:pt idx="2340">
                  <c:v>3.5694551489951133E-2</c:v>
                </c:pt>
                <c:pt idx="2341">
                  <c:v>3.5688523442326411E-2</c:v>
                </c:pt>
                <c:pt idx="2342">
                  <c:v>3.5682473682354818E-2</c:v>
                </c:pt>
                <c:pt idx="2343">
                  <c:v>3.5676169769390892E-2</c:v>
                </c:pt>
                <c:pt idx="2344">
                  <c:v>3.5670150231901156E-2</c:v>
                </c:pt>
                <c:pt idx="2345">
                  <c:v>3.5663828049557665E-2</c:v>
                </c:pt>
                <c:pt idx="2346">
                  <c:v>3.5657265240553272E-2</c:v>
                </c:pt>
                <c:pt idx="2347">
                  <c:v>3.5650769999105089E-2</c:v>
                </c:pt>
                <c:pt idx="2348">
                  <c:v>3.5644379344623375E-2</c:v>
                </c:pt>
                <c:pt idx="2349">
                  <c:v>3.5637955969816643E-2</c:v>
                </c:pt>
                <c:pt idx="2350">
                  <c:v>3.5631917223743925E-2</c:v>
                </c:pt>
                <c:pt idx="2351">
                  <c:v>3.5626354296695799E-2</c:v>
                </c:pt>
                <c:pt idx="2352">
                  <c:v>3.5620970870661683E-2</c:v>
                </c:pt>
                <c:pt idx="2353">
                  <c:v>3.5615393079999266E-2</c:v>
                </c:pt>
                <c:pt idx="2354">
                  <c:v>3.5609937674362976E-2</c:v>
                </c:pt>
                <c:pt idx="2355">
                  <c:v>3.560445268607542E-2</c:v>
                </c:pt>
                <c:pt idx="2356">
                  <c:v>3.5598453032561227E-2</c:v>
                </c:pt>
                <c:pt idx="2357">
                  <c:v>3.5592484458867722E-2</c:v>
                </c:pt>
                <c:pt idx="2358">
                  <c:v>3.5586459689241262E-2</c:v>
                </c:pt>
                <c:pt idx="2359">
                  <c:v>3.5580451981471722E-2</c:v>
                </c:pt>
                <c:pt idx="2360">
                  <c:v>3.557419258139629E-2</c:v>
                </c:pt>
                <c:pt idx="2361">
                  <c:v>3.5568069283438676E-2</c:v>
                </c:pt>
                <c:pt idx="2362">
                  <c:v>3.5561868733865167E-2</c:v>
                </c:pt>
                <c:pt idx="2363">
                  <c:v>3.5555585387949153E-2</c:v>
                </c:pt>
                <c:pt idx="2364">
                  <c:v>3.5549154832245501E-2</c:v>
                </c:pt>
                <c:pt idx="2365">
                  <c:v>3.5543002010654259E-2</c:v>
                </c:pt>
                <c:pt idx="2366">
                  <c:v>3.5538530220137123E-2</c:v>
                </c:pt>
                <c:pt idx="2367">
                  <c:v>3.5534341329835663E-2</c:v>
                </c:pt>
                <c:pt idx="2368">
                  <c:v>3.5530224252256555E-2</c:v>
                </c:pt>
                <c:pt idx="2369">
                  <c:v>3.5526006940908524E-2</c:v>
                </c:pt>
                <c:pt idx="2370">
                  <c:v>3.5521713907106386E-2</c:v>
                </c:pt>
                <c:pt idx="2371">
                  <c:v>3.55176469891628E-2</c:v>
                </c:pt>
                <c:pt idx="2372">
                  <c:v>3.5513006771987897E-2</c:v>
                </c:pt>
                <c:pt idx="2373">
                  <c:v>3.5508002640244993E-2</c:v>
                </c:pt>
                <c:pt idx="2374">
                  <c:v>3.550301813034204E-2</c:v>
                </c:pt>
                <c:pt idx="2375">
                  <c:v>3.5498181731513312E-2</c:v>
                </c:pt>
                <c:pt idx="2376">
                  <c:v>3.5493410177572557E-2</c:v>
                </c:pt>
                <c:pt idx="2377">
                  <c:v>3.5488940854574914E-2</c:v>
                </c:pt>
                <c:pt idx="2378">
                  <c:v>3.5484382197499206E-2</c:v>
                </c:pt>
                <c:pt idx="2379">
                  <c:v>3.547911244089718E-2</c:v>
                </c:pt>
                <c:pt idx="2380">
                  <c:v>3.5473939962282867E-2</c:v>
                </c:pt>
                <c:pt idx="2381">
                  <c:v>3.5468670914720835E-2</c:v>
                </c:pt>
                <c:pt idx="2382">
                  <c:v>3.5463437025642079E-2</c:v>
                </c:pt>
                <c:pt idx="2383">
                  <c:v>3.5458304235476572E-2</c:v>
                </c:pt>
                <c:pt idx="2384">
                  <c:v>3.5453184639851434E-2</c:v>
                </c:pt>
                <c:pt idx="2385">
                  <c:v>3.5448183800074355E-2</c:v>
                </c:pt>
                <c:pt idx="2386">
                  <c:v>3.5443502768488032E-2</c:v>
                </c:pt>
                <c:pt idx="2387">
                  <c:v>3.543856836734479E-2</c:v>
                </c:pt>
                <c:pt idx="2388">
                  <c:v>3.5433577323448991E-2</c:v>
                </c:pt>
                <c:pt idx="2389">
                  <c:v>3.5428804609765843E-2</c:v>
                </c:pt>
                <c:pt idx="2390">
                  <c:v>3.5424030989809917E-2</c:v>
                </c:pt>
                <c:pt idx="2391">
                  <c:v>3.5419144077812992E-2</c:v>
                </c:pt>
                <c:pt idx="2392">
                  <c:v>3.5414347992339855E-2</c:v>
                </c:pt>
                <c:pt idx="2393">
                  <c:v>3.5408459558892845E-2</c:v>
                </c:pt>
                <c:pt idx="2394">
                  <c:v>3.5402898316057606E-2</c:v>
                </c:pt>
                <c:pt idx="2395">
                  <c:v>3.5397205207853055E-2</c:v>
                </c:pt>
                <c:pt idx="2396">
                  <c:v>3.5391623477588938E-2</c:v>
                </c:pt>
                <c:pt idx="2397">
                  <c:v>3.5386197585118441E-2</c:v>
                </c:pt>
                <c:pt idx="2398">
                  <c:v>3.5380666519281054E-2</c:v>
                </c:pt>
                <c:pt idx="2399">
                  <c:v>3.5375115013610542E-2</c:v>
                </c:pt>
                <c:pt idx="2400">
                  <c:v>3.536955525001536E-2</c:v>
                </c:pt>
                <c:pt idx="2401">
                  <c:v>3.5363634557561162E-2</c:v>
                </c:pt>
                <c:pt idx="2402">
                  <c:v>3.5357642291793147E-2</c:v>
                </c:pt>
                <c:pt idx="2403">
                  <c:v>3.5351936300124433E-2</c:v>
                </c:pt>
                <c:pt idx="2404">
                  <c:v>3.5346118298909629E-2</c:v>
                </c:pt>
                <c:pt idx="2405">
                  <c:v>3.5340252278920604E-2</c:v>
                </c:pt>
                <c:pt idx="2406">
                  <c:v>3.5335061093374531E-2</c:v>
                </c:pt>
                <c:pt idx="2407">
                  <c:v>3.5329874219444363E-2</c:v>
                </c:pt>
                <c:pt idx="2408">
                  <c:v>3.5324700051212569E-2</c:v>
                </c:pt>
                <c:pt idx="2409">
                  <c:v>3.5319500619103987E-2</c:v>
                </c:pt>
                <c:pt idx="2410">
                  <c:v>3.5314182036465615E-2</c:v>
                </c:pt>
                <c:pt idx="2411">
                  <c:v>3.5309391980919827E-2</c:v>
                </c:pt>
                <c:pt idx="2412">
                  <c:v>3.5304575557175012E-2</c:v>
                </c:pt>
                <c:pt idx="2413">
                  <c:v>3.529977000093986E-2</c:v>
                </c:pt>
                <c:pt idx="2414">
                  <c:v>3.52950058716964E-2</c:v>
                </c:pt>
                <c:pt idx="2415">
                  <c:v>3.5290475526883379E-2</c:v>
                </c:pt>
                <c:pt idx="2416">
                  <c:v>3.5285571387501644E-2</c:v>
                </c:pt>
                <c:pt idx="2417">
                  <c:v>3.5280981532895175E-2</c:v>
                </c:pt>
                <c:pt idx="2418">
                  <c:v>3.5276085372956498E-2</c:v>
                </c:pt>
                <c:pt idx="2419">
                  <c:v>3.5271503231459021E-2</c:v>
                </c:pt>
                <c:pt idx="2420">
                  <c:v>3.5266820992792082E-2</c:v>
                </c:pt>
                <c:pt idx="2421">
                  <c:v>3.5262259107918456E-2</c:v>
                </c:pt>
                <c:pt idx="2422">
                  <c:v>3.5257579159692555E-2</c:v>
                </c:pt>
                <c:pt idx="2423">
                  <c:v>3.5252826969178301E-2</c:v>
                </c:pt>
                <c:pt idx="2424">
                  <c:v>3.5248398615240303E-2</c:v>
                </c:pt>
                <c:pt idx="2425">
                  <c:v>3.5243654126673893E-2</c:v>
                </c:pt>
                <c:pt idx="2426">
                  <c:v>3.5239233201475234E-2</c:v>
                </c:pt>
                <c:pt idx="2427">
                  <c:v>3.5235725021616947E-2</c:v>
                </c:pt>
                <c:pt idx="2428">
                  <c:v>3.5232894860787879E-2</c:v>
                </c:pt>
                <c:pt idx="2429">
                  <c:v>3.5229929656952694E-2</c:v>
                </c:pt>
                <c:pt idx="2430">
                  <c:v>3.5226723030251483E-2</c:v>
                </c:pt>
                <c:pt idx="2431">
                  <c:v>3.5223898924337534E-2</c:v>
                </c:pt>
                <c:pt idx="2432">
                  <c:v>3.5220558947185433E-2</c:v>
                </c:pt>
                <c:pt idx="2433">
                  <c:v>3.52171703586752E-2</c:v>
                </c:pt>
                <c:pt idx="2434">
                  <c:v>3.5213572555878182E-2</c:v>
                </c:pt>
                <c:pt idx="2435">
                  <c:v>3.5210257785379354E-2</c:v>
                </c:pt>
                <c:pt idx="2436">
                  <c:v>3.5207009166060586E-2</c:v>
                </c:pt>
                <c:pt idx="2437">
                  <c:v>3.5203281737154556E-2</c:v>
                </c:pt>
                <c:pt idx="2438">
                  <c:v>3.5199228439297549E-2</c:v>
                </c:pt>
                <c:pt idx="2439">
                  <c:v>3.5195280380138576E-2</c:v>
                </c:pt>
                <c:pt idx="2440">
                  <c:v>3.5191631611124458E-2</c:v>
                </c:pt>
                <c:pt idx="2441">
                  <c:v>3.5188017182952148E-2</c:v>
                </c:pt>
                <c:pt idx="2442">
                  <c:v>3.5184368838440332E-2</c:v>
                </c:pt>
                <c:pt idx="2443">
                  <c:v>3.5181271473358262E-2</c:v>
                </c:pt>
                <c:pt idx="2444">
                  <c:v>3.5178039234886743E-2</c:v>
                </c:pt>
                <c:pt idx="2445">
                  <c:v>3.5175003745146684E-2</c:v>
                </c:pt>
                <c:pt idx="2446">
                  <c:v>3.5172366221975365E-2</c:v>
                </c:pt>
                <c:pt idx="2447">
                  <c:v>3.5169351886858782E-2</c:v>
                </c:pt>
                <c:pt idx="2448">
                  <c:v>3.5166156529529605E-2</c:v>
                </c:pt>
                <c:pt idx="2449">
                  <c:v>3.5162915424174893E-2</c:v>
                </c:pt>
                <c:pt idx="2450">
                  <c:v>3.5160020393955903E-2</c:v>
                </c:pt>
                <c:pt idx="2451">
                  <c:v>3.5157070606504394E-2</c:v>
                </c:pt>
                <c:pt idx="2452">
                  <c:v>3.5154254307435205E-2</c:v>
                </c:pt>
                <c:pt idx="2453">
                  <c:v>3.5151515337215361E-2</c:v>
                </c:pt>
                <c:pt idx="2454">
                  <c:v>3.5148117478932428E-2</c:v>
                </c:pt>
                <c:pt idx="2455">
                  <c:v>3.5144691850175783E-2</c:v>
                </c:pt>
                <c:pt idx="2456">
                  <c:v>3.514139485943641E-2</c:v>
                </c:pt>
                <c:pt idx="2457">
                  <c:v>3.5137661299798263E-2</c:v>
                </c:pt>
                <c:pt idx="2458">
                  <c:v>3.5133568255459623E-2</c:v>
                </c:pt>
                <c:pt idx="2459">
                  <c:v>3.5129531583727787E-2</c:v>
                </c:pt>
                <c:pt idx="2460">
                  <c:v>3.5125499849064837E-2</c:v>
                </c:pt>
                <c:pt idx="2461">
                  <c:v>3.5121313998528608E-2</c:v>
                </c:pt>
                <c:pt idx="2462">
                  <c:v>3.5117122516110787E-2</c:v>
                </c:pt>
                <c:pt idx="2463">
                  <c:v>3.5113275434248137E-2</c:v>
                </c:pt>
                <c:pt idx="2464">
                  <c:v>3.510960152100713E-2</c:v>
                </c:pt>
                <c:pt idx="2465">
                  <c:v>3.5106254707774433E-2</c:v>
                </c:pt>
                <c:pt idx="2466">
                  <c:v>3.5102726691260987E-2</c:v>
                </c:pt>
                <c:pt idx="2467">
                  <c:v>3.5099315383357123E-2</c:v>
                </c:pt>
                <c:pt idx="2468">
                  <c:v>3.5095869218565681E-2</c:v>
                </c:pt>
                <c:pt idx="2469">
                  <c:v>3.5092247514887105E-2</c:v>
                </c:pt>
                <c:pt idx="2470">
                  <c:v>3.5088614772890672E-2</c:v>
                </c:pt>
                <c:pt idx="2471">
                  <c:v>3.5085268697750825E-2</c:v>
                </c:pt>
                <c:pt idx="2472">
                  <c:v>3.5081761366279468E-2</c:v>
                </c:pt>
                <c:pt idx="2473">
                  <c:v>3.507783377995783E-2</c:v>
                </c:pt>
                <c:pt idx="2474">
                  <c:v>3.5073703981009438E-2</c:v>
                </c:pt>
                <c:pt idx="2475">
                  <c:v>3.5069788419325919E-2</c:v>
                </c:pt>
                <c:pt idx="2476">
                  <c:v>3.5065654053428486E-2</c:v>
                </c:pt>
                <c:pt idx="2477">
                  <c:v>3.5061641923134934E-2</c:v>
                </c:pt>
                <c:pt idx="2478">
                  <c:v>3.5057507704047967E-2</c:v>
                </c:pt>
                <c:pt idx="2479">
                  <c:v>3.5053331608853079E-2</c:v>
                </c:pt>
                <c:pt idx="2480">
                  <c:v>3.5049071157917805E-2</c:v>
                </c:pt>
                <c:pt idx="2481">
                  <c:v>3.5044924286981152E-2</c:v>
                </c:pt>
                <c:pt idx="2482">
                  <c:v>3.5040807775808272E-2</c:v>
                </c:pt>
                <c:pt idx="2483">
                  <c:v>3.5036439033407113E-2</c:v>
                </c:pt>
                <c:pt idx="2484">
                  <c:v>3.5032021324572026E-2</c:v>
                </c:pt>
                <c:pt idx="2485">
                  <c:v>3.502771743591071E-2</c:v>
                </c:pt>
                <c:pt idx="2486">
                  <c:v>3.5023702897900098E-2</c:v>
                </c:pt>
                <c:pt idx="2487">
                  <c:v>3.5019889557322402E-2</c:v>
                </c:pt>
                <c:pt idx="2488">
                  <c:v>3.5015864908039894E-2</c:v>
                </c:pt>
                <c:pt idx="2489">
                  <c:v>3.5011998922696713E-2</c:v>
                </c:pt>
                <c:pt idx="2490">
                  <c:v>3.5008450698522819E-2</c:v>
                </c:pt>
                <c:pt idx="2491">
                  <c:v>3.5004941409609594E-2</c:v>
                </c:pt>
                <c:pt idx="2492">
                  <c:v>3.5001263301837102E-2</c:v>
                </c:pt>
                <c:pt idx="2493">
                  <c:v>3.4997850871503512E-2</c:v>
                </c:pt>
                <c:pt idx="2494">
                  <c:v>3.4994375718092136E-2</c:v>
                </c:pt>
                <c:pt idx="2495">
                  <c:v>3.4990913365284461E-2</c:v>
                </c:pt>
                <c:pt idx="2496">
                  <c:v>3.4987491868906449E-2</c:v>
                </c:pt>
                <c:pt idx="2497">
                  <c:v>3.4983629620434512E-2</c:v>
                </c:pt>
                <c:pt idx="2498">
                  <c:v>3.4979820098864384E-2</c:v>
                </c:pt>
                <c:pt idx="2499">
                  <c:v>3.4976086523598036E-2</c:v>
                </c:pt>
                <c:pt idx="2500">
                  <c:v>3.4972353878863174E-2</c:v>
                </c:pt>
                <c:pt idx="2501">
                  <c:v>3.4968591801060545E-2</c:v>
                </c:pt>
                <c:pt idx="2502">
                  <c:v>3.4965110806353714E-2</c:v>
                </c:pt>
                <c:pt idx="2503">
                  <c:v>3.4961327823023677E-2</c:v>
                </c:pt>
                <c:pt idx="2504">
                  <c:v>3.4957622452118003E-2</c:v>
                </c:pt>
                <c:pt idx="2505">
                  <c:v>3.4953908567278653E-2</c:v>
                </c:pt>
                <c:pt idx="2506">
                  <c:v>3.495029548560305E-2</c:v>
                </c:pt>
                <c:pt idx="2507">
                  <c:v>3.4946788428067324E-2</c:v>
                </c:pt>
                <c:pt idx="2508">
                  <c:v>3.4943591936713259E-2</c:v>
                </c:pt>
                <c:pt idx="2509">
                  <c:v>3.4940402313618592E-2</c:v>
                </c:pt>
                <c:pt idx="2510">
                  <c:v>3.4937300465644174E-2</c:v>
                </c:pt>
                <c:pt idx="2511">
                  <c:v>3.4934092208992559E-2</c:v>
                </c:pt>
                <c:pt idx="2512">
                  <c:v>3.4930758387188079E-2</c:v>
                </c:pt>
                <c:pt idx="2513">
                  <c:v>3.4927195510192605E-2</c:v>
                </c:pt>
                <c:pt idx="2514">
                  <c:v>3.492387993050499E-2</c:v>
                </c:pt>
                <c:pt idx="2515">
                  <c:v>3.4920327347616346E-2</c:v>
                </c:pt>
                <c:pt idx="2516">
                  <c:v>3.4916413154370995E-2</c:v>
                </c:pt>
                <c:pt idx="2517">
                  <c:v>3.4912163830653514E-2</c:v>
                </c:pt>
                <c:pt idx="2518">
                  <c:v>3.4908057441932025E-2</c:v>
                </c:pt>
                <c:pt idx="2519">
                  <c:v>3.4902156968708006E-2</c:v>
                </c:pt>
                <c:pt idx="2520">
                  <c:v>3.4896422943357736E-2</c:v>
                </c:pt>
                <c:pt idx="2521">
                  <c:v>3.4890846245568881E-2</c:v>
                </c:pt>
                <c:pt idx="2522">
                  <c:v>3.4885148249303943E-2</c:v>
                </c:pt>
                <c:pt idx="2523">
                  <c:v>3.4879790944815588E-2</c:v>
                </c:pt>
                <c:pt idx="2524">
                  <c:v>3.4874729606378989E-2</c:v>
                </c:pt>
                <c:pt idx="2525">
                  <c:v>3.4869551095396731E-2</c:v>
                </c:pt>
                <c:pt idx="2526">
                  <c:v>3.4864447798906573E-2</c:v>
                </c:pt>
                <c:pt idx="2527">
                  <c:v>3.4859272824433706E-2</c:v>
                </c:pt>
                <c:pt idx="2528">
                  <c:v>3.4854187229490415E-2</c:v>
                </c:pt>
                <c:pt idx="2529">
                  <c:v>3.4849145265003205E-2</c:v>
                </c:pt>
                <c:pt idx="2530">
                  <c:v>3.4844017713227503E-2</c:v>
                </c:pt>
                <c:pt idx="2531">
                  <c:v>3.4839252663337761E-2</c:v>
                </c:pt>
                <c:pt idx="2532">
                  <c:v>3.4834419660423457E-2</c:v>
                </c:pt>
                <c:pt idx="2533">
                  <c:v>3.4829481496654151E-2</c:v>
                </c:pt>
                <c:pt idx="2534">
                  <c:v>3.4824596813959295E-2</c:v>
                </c:pt>
                <c:pt idx="2535">
                  <c:v>3.4819842638610765E-2</c:v>
                </c:pt>
                <c:pt idx="2536">
                  <c:v>3.4815245171394213E-2</c:v>
                </c:pt>
                <c:pt idx="2537">
                  <c:v>3.4810629649767208E-2</c:v>
                </c:pt>
                <c:pt idx="2538">
                  <c:v>3.480598447187546E-2</c:v>
                </c:pt>
                <c:pt idx="2539">
                  <c:v>3.4801578956634847E-2</c:v>
                </c:pt>
                <c:pt idx="2540">
                  <c:v>3.4796969697805616E-2</c:v>
                </c:pt>
                <c:pt idx="2541">
                  <c:v>3.4792736482331513E-2</c:v>
                </c:pt>
                <c:pt idx="2542">
                  <c:v>3.4788647173355836E-2</c:v>
                </c:pt>
                <c:pt idx="2543">
                  <c:v>3.4784409190943749E-2</c:v>
                </c:pt>
                <c:pt idx="2544">
                  <c:v>3.4780160881422516E-2</c:v>
                </c:pt>
                <c:pt idx="2545">
                  <c:v>3.477609131997015E-2</c:v>
                </c:pt>
                <c:pt idx="2546">
                  <c:v>3.477185444323428E-2</c:v>
                </c:pt>
                <c:pt idx="2547">
                  <c:v>3.4767885832529925E-2</c:v>
                </c:pt>
                <c:pt idx="2548">
                  <c:v>3.4764025770046898E-2</c:v>
                </c:pt>
                <c:pt idx="2549">
                  <c:v>3.4760550886598747E-2</c:v>
                </c:pt>
                <c:pt idx="2550">
                  <c:v>3.4756860916952965E-2</c:v>
                </c:pt>
                <c:pt idx="2551">
                  <c:v>3.4753524595300567E-2</c:v>
                </c:pt>
                <c:pt idx="2552">
                  <c:v>3.4750580934957538E-2</c:v>
                </c:pt>
                <c:pt idx="2553">
                  <c:v>3.4747218453549493E-2</c:v>
                </c:pt>
                <c:pt idx="2554">
                  <c:v>3.474399353490485E-2</c:v>
                </c:pt>
                <c:pt idx="2555">
                  <c:v>3.4740530234525301E-2</c:v>
                </c:pt>
                <c:pt idx="2556">
                  <c:v>3.4737136316939837E-2</c:v>
                </c:pt>
                <c:pt idx="2557">
                  <c:v>3.4733693461944957E-2</c:v>
                </c:pt>
                <c:pt idx="2558">
                  <c:v>3.4730444102007769E-2</c:v>
                </c:pt>
                <c:pt idx="2559">
                  <c:v>3.472697647276482E-2</c:v>
                </c:pt>
                <c:pt idx="2560">
                  <c:v>3.4723462347999612E-2</c:v>
                </c:pt>
                <c:pt idx="2561">
                  <c:v>3.4719942475063846E-2</c:v>
                </c:pt>
                <c:pt idx="2562">
                  <c:v>3.4716256635750613E-2</c:v>
                </c:pt>
                <c:pt idx="2563">
                  <c:v>3.4712524614580645E-2</c:v>
                </c:pt>
                <c:pt idx="2564">
                  <c:v>3.470911668332028E-2</c:v>
                </c:pt>
                <c:pt idx="2565">
                  <c:v>3.4705590863861803E-2</c:v>
                </c:pt>
                <c:pt idx="2566">
                  <c:v>3.470251104101673E-2</c:v>
                </c:pt>
                <c:pt idx="2567">
                  <c:v>3.4699274802936636E-2</c:v>
                </c:pt>
                <c:pt idx="2568">
                  <c:v>3.4696006908522897E-2</c:v>
                </c:pt>
                <c:pt idx="2569">
                  <c:v>3.4692454208581844E-2</c:v>
                </c:pt>
                <c:pt idx="2570">
                  <c:v>3.4689037574608818E-2</c:v>
                </c:pt>
                <c:pt idx="2571">
                  <c:v>3.4685712358360009E-2</c:v>
                </c:pt>
                <c:pt idx="2572">
                  <c:v>3.4682714187498923E-2</c:v>
                </c:pt>
                <c:pt idx="2573">
                  <c:v>3.4680411975844087E-2</c:v>
                </c:pt>
                <c:pt idx="2574">
                  <c:v>3.4678502031496763E-2</c:v>
                </c:pt>
                <c:pt idx="2575">
                  <c:v>3.4676746521446852E-2</c:v>
                </c:pt>
                <c:pt idx="2576">
                  <c:v>3.4674608911960177E-2</c:v>
                </c:pt>
                <c:pt idx="2577">
                  <c:v>3.4672628561089679E-2</c:v>
                </c:pt>
                <c:pt idx="2578">
                  <c:v>3.4671423472915991E-2</c:v>
                </c:pt>
                <c:pt idx="2579">
                  <c:v>3.4671137960423475E-2</c:v>
                </c:pt>
                <c:pt idx="2580">
                  <c:v>3.4669950871506289E-2</c:v>
                </c:pt>
                <c:pt idx="2581">
                  <c:v>3.4668336295711921E-2</c:v>
                </c:pt>
                <c:pt idx="2582">
                  <c:v>3.4666559022802718E-2</c:v>
                </c:pt>
                <c:pt idx="2583">
                  <c:v>3.4664744856179916E-2</c:v>
                </c:pt>
                <c:pt idx="2584">
                  <c:v>3.4662877463540666E-2</c:v>
                </c:pt>
                <c:pt idx="2585">
                  <c:v>3.4660894486927607E-2</c:v>
                </c:pt>
                <c:pt idx="2586">
                  <c:v>3.4659139737068988E-2</c:v>
                </c:pt>
                <c:pt idx="2587">
                  <c:v>3.4657830064126205E-2</c:v>
                </c:pt>
                <c:pt idx="2588">
                  <c:v>3.4656786333873618E-2</c:v>
                </c:pt>
                <c:pt idx="2589">
                  <c:v>3.4655156893159275E-2</c:v>
                </c:pt>
                <c:pt idx="2590">
                  <c:v>3.4653618820011653E-2</c:v>
                </c:pt>
                <c:pt idx="2591">
                  <c:v>3.4651859669210014E-2</c:v>
                </c:pt>
                <c:pt idx="2592">
                  <c:v>3.465022017083054E-2</c:v>
                </c:pt>
                <c:pt idx="2593">
                  <c:v>3.4648951931204347E-2</c:v>
                </c:pt>
                <c:pt idx="2594">
                  <c:v>3.4647513550342374E-2</c:v>
                </c:pt>
                <c:pt idx="2595">
                  <c:v>3.4646723782205555E-2</c:v>
                </c:pt>
                <c:pt idx="2596">
                  <c:v>3.464549924383472E-2</c:v>
                </c:pt>
                <c:pt idx="2597">
                  <c:v>3.4644521821689804E-2</c:v>
                </c:pt>
                <c:pt idx="2598">
                  <c:v>3.4643264166973373E-2</c:v>
                </c:pt>
                <c:pt idx="2599">
                  <c:v>3.464205089053312E-2</c:v>
                </c:pt>
                <c:pt idx="2600">
                  <c:v>3.4640756531406754E-2</c:v>
                </c:pt>
                <c:pt idx="2601">
                  <c:v>3.4639601899591525E-2</c:v>
                </c:pt>
                <c:pt idx="2602">
                  <c:v>3.4638778867977497E-2</c:v>
                </c:pt>
                <c:pt idx="2603">
                  <c:v>3.4638417919352821E-2</c:v>
                </c:pt>
                <c:pt idx="2604">
                  <c:v>3.4637896958393609E-2</c:v>
                </c:pt>
                <c:pt idx="2605">
                  <c:v>3.4638700883839732E-2</c:v>
                </c:pt>
                <c:pt idx="2606">
                  <c:v>3.4639661191776736E-2</c:v>
                </c:pt>
                <c:pt idx="2607">
                  <c:v>3.463984590816209E-2</c:v>
                </c:pt>
                <c:pt idx="2608">
                  <c:v>3.4639832737116356E-2</c:v>
                </c:pt>
                <c:pt idx="2609">
                  <c:v>3.4639306472134472E-2</c:v>
                </c:pt>
                <c:pt idx="2610">
                  <c:v>3.4642545185640951E-2</c:v>
                </c:pt>
                <c:pt idx="2611">
                  <c:v>3.464648503900284E-2</c:v>
                </c:pt>
                <c:pt idx="2612">
                  <c:v>3.4650694856441948E-2</c:v>
                </c:pt>
                <c:pt idx="2613">
                  <c:v>3.4654617199928357E-2</c:v>
                </c:pt>
                <c:pt idx="2614">
                  <c:v>3.4658077172717364E-2</c:v>
                </c:pt>
                <c:pt idx="2615">
                  <c:v>3.4661724442628446E-2</c:v>
                </c:pt>
                <c:pt idx="2616">
                  <c:v>3.4665118735089658E-2</c:v>
                </c:pt>
                <c:pt idx="2617">
                  <c:v>3.4668758986207728E-2</c:v>
                </c:pt>
                <c:pt idx="2618">
                  <c:v>3.467205523260701E-2</c:v>
                </c:pt>
                <c:pt idx="2619">
                  <c:v>3.4675590712089893E-2</c:v>
                </c:pt>
                <c:pt idx="2620">
                  <c:v>3.4679075019847863E-2</c:v>
                </c:pt>
                <c:pt idx="2621">
                  <c:v>3.4681990978688931E-2</c:v>
                </c:pt>
                <c:pt idx="2622">
                  <c:v>3.468514175182956E-2</c:v>
                </c:pt>
                <c:pt idx="2623">
                  <c:v>3.4688941842586779E-2</c:v>
                </c:pt>
                <c:pt idx="2624">
                  <c:v>3.4692648623012752E-2</c:v>
                </c:pt>
                <c:pt idx="2625">
                  <c:v>3.4696454738911614E-2</c:v>
                </c:pt>
                <c:pt idx="2626">
                  <c:v>3.4700247195357539E-2</c:v>
                </c:pt>
                <c:pt idx="2627">
                  <c:v>3.4703766651228478E-2</c:v>
                </c:pt>
                <c:pt idx="2628">
                  <c:v>3.470678959460697E-2</c:v>
                </c:pt>
                <c:pt idx="2629">
                  <c:v>3.4709818845369902E-2</c:v>
                </c:pt>
                <c:pt idx="2630">
                  <c:v>3.4712789354059984E-2</c:v>
                </c:pt>
                <c:pt idx="2631">
                  <c:v>3.4715250116935104E-2</c:v>
                </c:pt>
                <c:pt idx="2632">
                  <c:v>3.471771291253125E-2</c:v>
                </c:pt>
                <c:pt idx="2633">
                  <c:v>3.4719910183952096E-2</c:v>
                </c:pt>
                <c:pt idx="2634">
                  <c:v>3.472242330630914E-2</c:v>
                </c:pt>
                <c:pt idx="2635">
                  <c:v>3.472454553007611E-2</c:v>
                </c:pt>
                <c:pt idx="2636">
                  <c:v>3.4726393444410093E-2</c:v>
                </c:pt>
                <c:pt idx="2637">
                  <c:v>3.4728033808620815E-2</c:v>
                </c:pt>
                <c:pt idx="2638">
                  <c:v>3.4729275851409058E-2</c:v>
                </c:pt>
                <c:pt idx="2639">
                  <c:v>3.4730753019898516E-2</c:v>
                </c:pt>
                <c:pt idx="2640">
                  <c:v>3.4731874668197688E-2</c:v>
                </c:pt>
                <c:pt idx="2641">
                  <c:v>3.473284427650062E-2</c:v>
                </c:pt>
                <c:pt idx="2642">
                  <c:v>3.473384530858703E-2</c:v>
                </c:pt>
                <c:pt idx="2643">
                  <c:v>3.4735218501033692E-2</c:v>
                </c:pt>
                <c:pt idx="2644">
                  <c:v>3.4736140633154181E-2</c:v>
                </c:pt>
                <c:pt idx="2645">
                  <c:v>3.473671203721828E-2</c:v>
                </c:pt>
                <c:pt idx="2646">
                  <c:v>3.4736903604580691E-2</c:v>
                </c:pt>
                <c:pt idx="2647">
                  <c:v>3.4736821187075793E-2</c:v>
                </c:pt>
                <c:pt idx="2648">
                  <c:v>3.4737148458646651E-2</c:v>
                </c:pt>
                <c:pt idx="2649">
                  <c:v>3.4737174807256493E-2</c:v>
                </c:pt>
                <c:pt idx="2650">
                  <c:v>3.4737272480620175E-2</c:v>
                </c:pt>
                <c:pt idx="2651">
                  <c:v>3.4737193302532249E-2</c:v>
                </c:pt>
                <c:pt idx="2652">
                  <c:v>3.4737186332722006E-2</c:v>
                </c:pt>
                <c:pt idx="2653">
                  <c:v>3.4737520296632629E-2</c:v>
                </c:pt>
                <c:pt idx="2654">
                  <c:v>3.473774656677172E-2</c:v>
                </c:pt>
                <c:pt idx="2655">
                  <c:v>3.4738537387592465E-2</c:v>
                </c:pt>
                <c:pt idx="2656">
                  <c:v>3.473960907933181E-2</c:v>
                </c:pt>
                <c:pt idx="2657">
                  <c:v>3.4740650148335744E-2</c:v>
                </c:pt>
                <c:pt idx="2658">
                  <c:v>3.4742347772238974E-2</c:v>
                </c:pt>
                <c:pt idx="2659">
                  <c:v>3.4743955773868594E-2</c:v>
                </c:pt>
                <c:pt idx="2660">
                  <c:v>3.4745744873919536E-2</c:v>
                </c:pt>
                <c:pt idx="2661">
                  <c:v>3.4747363930778437E-2</c:v>
                </c:pt>
                <c:pt idx="2662">
                  <c:v>3.4749099085574831E-2</c:v>
                </c:pt>
                <c:pt idx="2663">
                  <c:v>3.4750793903470537E-2</c:v>
                </c:pt>
                <c:pt idx="2664">
                  <c:v>3.4752938900461487E-2</c:v>
                </c:pt>
                <c:pt idx="2665">
                  <c:v>3.4755061881759627E-2</c:v>
                </c:pt>
                <c:pt idx="2666">
                  <c:v>3.4757683445913699E-2</c:v>
                </c:pt>
                <c:pt idx="2667">
                  <c:v>3.4760591738090457E-2</c:v>
                </c:pt>
                <c:pt idx="2668">
                  <c:v>3.476329076449907E-2</c:v>
                </c:pt>
                <c:pt idx="2669">
                  <c:v>3.4765579353729939E-2</c:v>
                </c:pt>
                <c:pt idx="2670">
                  <c:v>3.4767892390262289E-2</c:v>
                </c:pt>
                <c:pt idx="2671">
                  <c:v>3.4770154714970615E-2</c:v>
                </c:pt>
                <c:pt idx="2672">
                  <c:v>3.4772727463858163E-2</c:v>
                </c:pt>
                <c:pt idx="2673">
                  <c:v>3.4774793105119786E-2</c:v>
                </c:pt>
                <c:pt idx="2674">
                  <c:v>3.4776863088499858E-2</c:v>
                </c:pt>
                <c:pt idx="2675">
                  <c:v>3.4779251658910271E-2</c:v>
                </c:pt>
                <c:pt idx="2676">
                  <c:v>3.4781778147865983E-2</c:v>
                </c:pt>
                <c:pt idx="2677">
                  <c:v>3.4784146974408521E-2</c:v>
                </c:pt>
                <c:pt idx="2678">
                  <c:v>3.4786856365293786E-2</c:v>
                </c:pt>
                <c:pt idx="2679">
                  <c:v>3.4789743528144186E-2</c:v>
                </c:pt>
                <c:pt idx="2680">
                  <c:v>3.4792419365169629E-2</c:v>
                </c:pt>
                <c:pt idx="2681">
                  <c:v>3.479517550472979E-2</c:v>
                </c:pt>
                <c:pt idx="2682">
                  <c:v>3.4798434061384144E-2</c:v>
                </c:pt>
                <c:pt idx="2683">
                  <c:v>3.4801384905752311E-2</c:v>
                </c:pt>
                <c:pt idx="2684">
                  <c:v>3.4804372128343211E-2</c:v>
                </c:pt>
                <c:pt idx="2685">
                  <c:v>3.4807577083994741E-2</c:v>
                </c:pt>
                <c:pt idx="2686">
                  <c:v>3.4810905563664514E-2</c:v>
                </c:pt>
                <c:pt idx="2687">
                  <c:v>3.4814178069866517E-2</c:v>
                </c:pt>
                <c:pt idx="2688">
                  <c:v>3.4817287363741636E-2</c:v>
                </c:pt>
                <c:pt idx="2689">
                  <c:v>3.4820500420911178E-2</c:v>
                </c:pt>
                <c:pt idx="2690">
                  <c:v>3.4823782435706323E-2</c:v>
                </c:pt>
                <c:pt idx="2691">
                  <c:v>3.4826843494329442E-2</c:v>
                </c:pt>
                <c:pt idx="2692">
                  <c:v>3.4829856657986456E-2</c:v>
                </c:pt>
                <c:pt idx="2693">
                  <c:v>3.4832959326058635E-2</c:v>
                </c:pt>
                <c:pt idx="2694">
                  <c:v>3.4835671827490505E-2</c:v>
                </c:pt>
                <c:pt idx="2695">
                  <c:v>3.4838249777113438E-2</c:v>
                </c:pt>
                <c:pt idx="2696">
                  <c:v>3.4841031485479866E-2</c:v>
                </c:pt>
                <c:pt idx="2697">
                  <c:v>3.4844042379075985E-2</c:v>
                </c:pt>
                <c:pt idx="2698">
                  <c:v>3.4847636967854048E-2</c:v>
                </c:pt>
                <c:pt idx="2699">
                  <c:v>3.4851259171731715E-2</c:v>
                </c:pt>
                <c:pt idx="2700">
                  <c:v>3.485488174793288E-2</c:v>
                </c:pt>
                <c:pt idx="2701">
                  <c:v>3.485876095860109E-2</c:v>
                </c:pt>
                <c:pt idx="2702">
                  <c:v>3.4862868989365921E-2</c:v>
                </c:pt>
                <c:pt idx="2703">
                  <c:v>3.4866940568365659E-2</c:v>
                </c:pt>
                <c:pt idx="2704">
                  <c:v>3.4871016382940004E-2</c:v>
                </c:pt>
                <c:pt idx="2705">
                  <c:v>3.4874738564786942E-2</c:v>
                </c:pt>
                <c:pt idx="2706">
                  <c:v>3.4878776504795116E-2</c:v>
                </c:pt>
                <c:pt idx="2707">
                  <c:v>3.4882774534950992E-2</c:v>
                </c:pt>
                <c:pt idx="2708">
                  <c:v>3.4886891894850856E-2</c:v>
                </c:pt>
                <c:pt idx="2709">
                  <c:v>3.4891735396475311E-2</c:v>
                </c:pt>
                <c:pt idx="2710">
                  <c:v>3.4896524577376381E-2</c:v>
                </c:pt>
                <c:pt idx="2711">
                  <c:v>3.4900905277913084E-2</c:v>
                </c:pt>
                <c:pt idx="2712">
                  <c:v>3.4905585482160523E-2</c:v>
                </c:pt>
                <c:pt idx="2713">
                  <c:v>3.4909698759061705E-2</c:v>
                </c:pt>
                <c:pt idx="2714">
                  <c:v>3.4913780159419296E-2</c:v>
                </c:pt>
                <c:pt idx="2715">
                  <c:v>3.4917917534006818E-2</c:v>
                </c:pt>
                <c:pt idx="2716">
                  <c:v>3.4922473855260101E-2</c:v>
                </c:pt>
                <c:pt idx="2717">
                  <c:v>3.4927145246642276E-2</c:v>
                </c:pt>
                <c:pt idx="2718">
                  <c:v>3.493187857868657E-2</c:v>
                </c:pt>
                <c:pt idx="2719">
                  <c:v>3.4937464929468226E-2</c:v>
                </c:pt>
                <c:pt idx="2720">
                  <c:v>3.4943067233371303E-2</c:v>
                </c:pt>
                <c:pt idx="2721">
                  <c:v>3.4948517949124874E-2</c:v>
                </c:pt>
                <c:pt idx="2722">
                  <c:v>3.4954187432248575E-2</c:v>
                </c:pt>
                <c:pt idx="2723">
                  <c:v>3.4960683377081747E-2</c:v>
                </c:pt>
                <c:pt idx="2724">
                  <c:v>3.4967511383181903E-2</c:v>
                </c:pt>
                <c:pt idx="2725">
                  <c:v>3.497322084115842E-2</c:v>
                </c:pt>
                <c:pt idx="2726">
                  <c:v>3.4978498542424998E-2</c:v>
                </c:pt>
                <c:pt idx="2727">
                  <c:v>3.4984037197947231E-2</c:v>
                </c:pt>
                <c:pt idx="2728">
                  <c:v>3.4988580153134774E-2</c:v>
                </c:pt>
                <c:pt idx="2729">
                  <c:v>3.4993066405730758E-2</c:v>
                </c:pt>
                <c:pt idx="2730">
                  <c:v>3.4997807617457702E-2</c:v>
                </c:pt>
                <c:pt idx="2745">
                  <c:v>3.500334529867561E-2</c:v>
                </c:pt>
                <c:pt idx="2746">
                  <c:v>3.5008898898584523E-2</c:v>
                </c:pt>
                <c:pt idx="2747">
                  <c:v>3.5014301611318979E-2</c:v>
                </c:pt>
                <c:pt idx="2748">
                  <c:v>3.5019922166669493E-2</c:v>
                </c:pt>
                <c:pt idx="2749">
                  <c:v>3.5026365594663329E-2</c:v>
                </c:pt>
                <c:pt idx="2750">
                  <c:v>3.5033139666422679E-2</c:v>
                </c:pt>
                <c:pt idx="2751">
                  <c:v>3.503880013178453E-2</c:v>
                </c:pt>
                <c:pt idx="2752">
                  <c:v>3.504403076780619E-2</c:v>
                </c:pt>
                <c:pt idx="2753">
                  <c:v>3.5049521249572349E-2</c:v>
                </c:pt>
                <c:pt idx="2754">
                  <c:v>3.5054020425294777E-2</c:v>
                </c:pt>
                <c:pt idx="2755">
                  <c:v>3.5058463178509539E-2</c:v>
                </c:pt>
                <c:pt idx="2756">
                  <c:v>3.5063159807183802E-2</c:v>
                </c:pt>
                <c:pt idx="2757">
                  <c:v>3.5068063429015445E-2</c:v>
                </c:pt>
                <c:pt idx="2758">
                  <c:v>3.5073166320575382E-2</c:v>
                </c:pt>
                <c:pt idx="2759">
                  <c:v>3.5077387762193414E-2</c:v>
                </c:pt>
                <c:pt idx="2760">
                  <c:v>3.5081182394869098E-2</c:v>
                </c:pt>
                <c:pt idx="2761">
                  <c:v>3.5084540322715192E-2</c:v>
                </c:pt>
                <c:pt idx="2762">
                  <c:v>3.5088044316410806E-2</c:v>
                </c:pt>
                <c:pt idx="2763">
                  <c:v>3.5091772871762433E-2</c:v>
                </c:pt>
                <c:pt idx="2764">
                  <c:v>3.5095535210804156E-2</c:v>
                </c:pt>
                <c:pt idx="2765">
                  <c:v>3.5099559159629874E-2</c:v>
                </c:pt>
                <c:pt idx="2766">
                  <c:v>3.5103525249674326E-2</c:v>
                </c:pt>
                <c:pt idx="2767">
                  <c:v>3.5107577727702823E-2</c:v>
                </c:pt>
                <c:pt idx="2768">
                  <c:v>3.5111756906571465E-2</c:v>
                </c:pt>
                <c:pt idx="2769">
                  <c:v>3.5115665549298077E-2</c:v>
                </c:pt>
                <c:pt idx="2770">
                  <c:v>3.5119785755872539E-2</c:v>
                </c:pt>
                <c:pt idx="2771">
                  <c:v>3.5122998380248426E-2</c:v>
                </c:pt>
                <c:pt idx="2772">
                  <c:v>3.5126171368413346E-2</c:v>
                </c:pt>
                <c:pt idx="2773">
                  <c:v>3.5129148279527393E-2</c:v>
                </c:pt>
                <c:pt idx="2774">
                  <c:v>3.5132246342499208E-2</c:v>
                </c:pt>
                <c:pt idx="2775">
                  <c:v>3.5134758317319048E-2</c:v>
                </c:pt>
                <c:pt idx="2776">
                  <c:v>3.5137032972363327E-2</c:v>
                </c:pt>
                <c:pt idx="2777">
                  <c:v>3.5139541067652276E-2</c:v>
                </c:pt>
                <c:pt idx="2778">
                  <c:v>3.5141974636108853E-2</c:v>
                </c:pt>
                <c:pt idx="2779">
                  <c:v>3.5144119983781301E-2</c:v>
                </c:pt>
                <c:pt idx="2780">
                  <c:v>3.514607095033738E-2</c:v>
                </c:pt>
                <c:pt idx="2781">
                  <c:v>3.5148054820083569E-2</c:v>
                </c:pt>
                <c:pt idx="2782">
                  <c:v>3.5150092158337219E-2</c:v>
                </c:pt>
                <c:pt idx="2783">
                  <c:v>3.5152082631661342E-2</c:v>
                </c:pt>
                <c:pt idx="2784">
                  <c:v>3.5154044508894394E-2</c:v>
                </c:pt>
                <c:pt idx="2785">
                  <c:v>3.5156085778712411E-2</c:v>
                </c:pt>
                <c:pt idx="2786">
                  <c:v>3.515891589977229E-2</c:v>
                </c:pt>
                <c:pt idx="2787">
                  <c:v>3.5161789402143588E-2</c:v>
                </c:pt>
                <c:pt idx="2788">
                  <c:v>3.5164660915087811E-2</c:v>
                </c:pt>
                <c:pt idx="2789">
                  <c:v>3.5167658159526813E-2</c:v>
                </c:pt>
              </c:numCache>
            </c:numRef>
          </c:val>
          <c:smooth val="0"/>
          <c:extLst>
            <c:ext xmlns:c16="http://schemas.microsoft.com/office/drawing/2014/chart" uri="{C3380CC4-5D6E-409C-BE32-E72D297353CC}">
              <c16:uniqueId val="{00000001-D1BA-4E60-9A68-373E9772C3CC}"/>
            </c:ext>
          </c:extLst>
        </c:ser>
        <c:ser>
          <c:idx val="2"/>
          <c:order val="2"/>
          <c:tx>
            <c:strRef>
              <c:f>隐含风险溢价!$V$2</c:f>
              <c:strCache>
                <c:ptCount val="1"/>
                <c:pt idx="0">
                  <c:v>一倍标准差下限</c:v>
                </c:pt>
              </c:strCache>
            </c:strRef>
          </c:tx>
          <c:spPr>
            <a:ln w="28575" cap="rnd">
              <a:solidFill>
                <a:schemeClr val="accent3"/>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隐含风险溢价!$V$3:$V$2794</c:f>
              <c:numCache>
                <c:formatCode>0.00%</c:formatCode>
                <c:ptCount val="2792"/>
                <c:pt idx="1">
                  <c:v>1.5231715928509056E-2</c:v>
                </c:pt>
                <c:pt idx="2">
                  <c:v>1.4514759793792242E-2</c:v>
                </c:pt>
                <c:pt idx="3">
                  <c:v>1.4546891464753901E-2</c:v>
                </c:pt>
                <c:pt idx="4">
                  <c:v>1.4026283891173021E-2</c:v>
                </c:pt>
                <c:pt idx="5">
                  <c:v>1.4274787715451877E-2</c:v>
                </c:pt>
                <c:pt idx="6">
                  <c:v>1.4567901186196868E-2</c:v>
                </c:pt>
                <c:pt idx="7">
                  <c:v>1.4821448108918233E-2</c:v>
                </c:pt>
                <c:pt idx="8">
                  <c:v>1.5060224270370126E-2</c:v>
                </c:pt>
                <c:pt idx="9">
                  <c:v>1.5292336982497262E-2</c:v>
                </c:pt>
                <c:pt idx="10">
                  <c:v>1.5553419627776018E-2</c:v>
                </c:pt>
                <c:pt idx="11">
                  <c:v>1.5789414717123182E-2</c:v>
                </c:pt>
                <c:pt idx="12">
                  <c:v>1.5904908311065558E-2</c:v>
                </c:pt>
                <c:pt idx="13">
                  <c:v>1.5999375926330339E-2</c:v>
                </c:pt>
                <c:pt idx="14">
                  <c:v>1.6076210151170136E-2</c:v>
                </c:pt>
                <c:pt idx="15">
                  <c:v>1.6138879090939126E-2</c:v>
                </c:pt>
                <c:pt idx="16">
                  <c:v>1.6205402843329851E-2</c:v>
                </c:pt>
                <c:pt idx="17">
                  <c:v>1.6295988824635899E-2</c:v>
                </c:pt>
                <c:pt idx="18">
                  <c:v>1.6400229105157167E-2</c:v>
                </c:pt>
                <c:pt idx="19">
                  <c:v>1.6506596332699307E-2</c:v>
                </c:pt>
                <c:pt idx="20">
                  <c:v>1.6597102946764634E-2</c:v>
                </c:pt>
                <c:pt idx="21">
                  <c:v>1.6695283797366404E-2</c:v>
                </c:pt>
                <c:pt idx="22">
                  <c:v>1.6791103519316994E-2</c:v>
                </c:pt>
                <c:pt idx="23">
                  <c:v>1.6883204418347363E-2</c:v>
                </c:pt>
                <c:pt idx="24">
                  <c:v>1.696655494026153E-2</c:v>
                </c:pt>
                <c:pt idx="25">
                  <c:v>1.7051877234356683E-2</c:v>
                </c:pt>
                <c:pt idx="26">
                  <c:v>1.7134999587201247E-2</c:v>
                </c:pt>
                <c:pt idx="27">
                  <c:v>1.7213496912955026E-2</c:v>
                </c:pt>
                <c:pt idx="28">
                  <c:v>1.7286398574245024E-2</c:v>
                </c:pt>
                <c:pt idx="29">
                  <c:v>1.736053383718757E-2</c:v>
                </c:pt>
                <c:pt idx="30">
                  <c:v>1.7412711109374639E-2</c:v>
                </c:pt>
                <c:pt idx="31">
                  <c:v>1.7480380566542303E-2</c:v>
                </c:pt>
                <c:pt idx="32">
                  <c:v>1.7527628868782286E-2</c:v>
                </c:pt>
                <c:pt idx="33">
                  <c:v>1.7510511073047887E-2</c:v>
                </c:pt>
                <c:pt idx="34">
                  <c:v>1.7548664520019179E-2</c:v>
                </c:pt>
                <c:pt idx="35">
                  <c:v>1.7579939860833636E-2</c:v>
                </c:pt>
                <c:pt idx="36">
                  <c:v>1.7596569565430747E-2</c:v>
                </c:pt>
                <c:pt idx="37">
                  <c:v>1.7614232348626337E-2</c:v>
                </c:pt>
                <c:pt idx="38">
                  <c:v>1.7599249273663506E-2</c:v>
                </c:pt>
                <c:pt idx="39">
                  <c:v>1.760288757077744E-2</c:v>
                </c:pt>
                <c:pt idx="40">
                  <c:v>1.7679269956923916E-2</c:v>
                </c:pt>
                <c:pt idx="41">
                  <c:v>1.7761407207119655E-2</c:v>
                </c:pt>
                <c:pt idx="42">
                  <c:v>1.7838601506180482E-2</c:v>
                </c:pt>
                <c:pt idx="43">
                  <c:v>1.7918234768267215E-2</c:v>
                </c:pt>
                <c:pt idx="44">
                  <c:v>1.7974756507024445E-2</c:v>
                </c:pt>
                <c:pt idx="45">
                  <c:v>1.8030209287829647E-2</c:v>
                </c:pt>
                <c:pt idx="46">
                  <c:v>1.8058885009608679E-2</c:v>
                </c:pt>
                <c:pt idx="47">
                  <c:v>1.8093104310925149E-2</c:v>
                </c:pt>
                <c:pt idx="48">
                  <c:v>1.816495303679307E-2</c:v>
                </c:pt>
                <c:pt idx="49">
                  <c:v>1.8245711661252002E-2</c:v>
                </c:pt>
                <c:pt idx="50">
                  <c:v>1.8324224972810964E-2</c:v>
                </c:pt>
                <c:pt idx="51">
                  <c:v>1.8400029931683673E-2</c:v>
                </c:pt>
                <c:pt idx="52">
                  <c:v>1.8466798393579523E-2</c:v>
                </c:pt>
                <c:pt idx="53">
                  <c:v>1.8536110991689926E-2</c:v>
                </c:pt>
                <c:pt idx="54">
                  <c:v>1.8604830547717728E-2</c:v>
                </c:pt>
                <c:pt idx="55">
                  <c:v>1.8665720393760077E-2</c:v>
                </c:pt>
                <c:pt idx="56">
                  <c:v>1.8723598637272226E-2</c:v>
                </c:pt>
                <c:pt idx="57">
                  <c:v>1.8775903983843434E-2</c:v>
                </c:pt>
                <c:pt idx="58">
                  <c:v>1.8831192287682531E-2</c:v>
                </c:pt>
                <c:pt idx="59">
                  <c:v>1.8889108049847725E-2</c:v>
                </c:pt>
                <c:pt idx="60">
                  <c:v>1.8945727400274105E-2</c:v>
                </c:pt>
                <c:pt idx="61">
                  <c:v>1.9006330372322182E-2</c:v>
                </c:pt>
                <c:pt idx="62">
                  <c:v>1.906640380860743E-2</c:v>
                </c:pt>
                <c:pt idx="63">
                  <c:v>1.9123028626623653E-2</c:v>
                </c:pt>
                <c:pt idx="64">
                  <c:v>1.9174575260056524E-2</c:v>
                </c:pt>
                <c:pt idx="65">
                  <c:v>1.9231282925904099E-2</c:v>
                </c:pt>
                <c:pt idx="66">
                  <c:v>1.9287147582091831E-2</c:v>
                </c:pt>
                <c:pt idx="67">
                  <c:v>1.9338078092762542E-2</c:v>
                </c:pt>
                <c:pt idx="68">
                  <c:v>1.9390497628701715E-2</c:v>
                </c:pt>
                <c:pt idx="69">
                  <c:v>1.944201381741878E-2</c:v>
                </c:pt>
                <c:pt idx="70">
                  <c:v>1.9486571355427917E-2</c:v>
                </c:pt>
                <c:pt idx="71">
                  <c:v>1.9534333082333051E-2</c:v>
                </c:pt>
                <c:pt idx="72">
                  <c:v>1.9579189668553869E-2</c:v>
                </c:pt>
                <c:pt idx="73">
                  <c:v>1.9627540905339188E-2</c:v>
                </c:pt>
                <c:pt idx="74">
                  <c:v>1.967916753367472E-2</c:v>
                </c:pt>
                <c:pt idx="75">
                  <c:v>1.9715124896814897E-2</c:v>
                </c:pt>
                <c:pt idx="76">
                  <c:v>1.9757587892215708E-2</c:v>
                </c:pt>
                <c:pt idx="77">
                  <c:v>1.9793438883538038E-2</c:v>
                </c:pt>
                <c:pt idx="78">
                  <c:v>1.9817719168144211E-2</c:v>
                </c:pt>
                <c:pt idx="79">
                  <c:v>1.9848266214227167E-2</c:v>
                </c:pt>
                <c:pt idx="80">
                  <c:v>1.9885540848741948E-2</c:v>
                </c:pt>
                <c:pt idx="81">
                  <c:v>1.9924336300611058E-2</c:v>
                </c:pt>
                <c:pt idx="82">
                  <c:v>1.9958563761895358E-2</c:v>
                </c:pt>
                <c:pt idx="83">
                  <c:v>1.9988665600560826E-2</c:v>
                </c:pt>
                <c:pt idx="84">
                  <c:v>2.0003437974797613E-2</c:v>
                </c:pt>
                <c:pt idx="85">
                  <c:v>2.0011072584162674E-2</c:v>
                </c:pt>
                <c:pt idx="86">
                  <c:v>1.9999016674981957E-2</c:v>
                </c:pt>
                <c:pt idx="87">
                  <c:v>2.001423722449764E-2</c:v>
                </c:pt>
                <c:pt idx="88">
                  <c:v>2.0032588852904862E-2</c:v>
                </c:pt>
                <c:pt idx="89">
                  <c:v>2.0052359187001059E-2</c:v>
                </c:pt>
                <c:pt idx="90">
                  <c:v>2.006220044665686E-2</c:v>
                </c:pt>
                <c:pt idx="91">
                  <c:v>2.0079477321149859E-2</c:v>
                </c:pt>
                <c:pt idx="92">
                  <c:v>2.0108259835730068E-2</c:v>
                </c:pt>
                <c:pt idx="93">
                  <c:v>2.0130288484077278E-2</c:v>
                </c:pt>
                <c:pt idx="94">
                  <c:v>2.0144594126428918E-2</c:v>
                </c:pt>
                <c:pt idx="95">
                  <c:v>2.0165168202521594E-2</c:v>
                </c:pt>
                <c:pt idx="96">
                  <c:v>2.0189513827286992E-2</c:v>
                </c:pt>
                <c:pt idx="97">
                  <c:v>2.0226759439799909E-2</c:v>
                </c:pt>
                <c:pt idx="98">
                  <c:v>2.0261688035906944E-2</c:v>
                </c:pt>
                <c:pt idx="99">
                  <c:v>2.0291469210130531E-2</c:v>
                </c:pt>
                <c:pt idx="100">
                  <c:v>2.0325737781962071E-2</c:v>
                </c:pt>
                <c:pt idx="101">
                  <c:v>2.0378239652208984E-2</c:v>
                </c:pt>
                <c:pt idx="102">
                  <c:v>2.0439223680129761E-2</c:v>
                </c:pt>
                <c:pt idx="103">
                  <c:v>2.0499611052696029E-2</c:v>
                </c:pt>
                <c:pt idx="104">
                  <c:v>2.0559350654961863E-2</c:v>
                </c:pt>
                <c:pt idx="105">
                  <c:v>2.0616317059251984E-2</c:v>
                </c:pt>
                <c:pt idx="106">
                  <c:v>2.0668365367782986E-2</c:v>
                </c:pt>
                <c:pt idx="107">
                  <c:v>2.0727875117040363E-2</c:v>
                </c:pt>
                <c:pt idx="108">
                  <c:v>2.0785963636178777E-2</c:v>
                </c:pt>
                <c:pt idx="109">
                  <c:v>2.0844480626689726E-2</c:v>
                </c:pt>
                <c:pt idx="110">
                  <c:v>2.0901604835705499E-2</c:v>
                </c:pt>
                <c:pt idx="111">
                  <c:v>2.0958960793930982E-2</c:v>
                </c:pt>
                <c:pt idx="112">
                  <c:v>2.1015627532502593E-2</c:v>
                </c:pt>
                <c:pt idx="113">
                  <c:v>2.1071923255907694E-2</c:v>
                </c:pt>
                <c:pt idx="114">
                  <c:v>2.1126022337161269E-2</c:v>
                </c:pt>
                <c:pt idx="115">
                  <c:v>2.1178398199782334E-2</c:v>
                </c:pt>
                <c:pt idx="116">
                  <c:v>2.1228966094136298E-2</c:v>
                </c:pt>
                <c:pt idx="117">
                  <c:v>2.1281938695959048E-2</c:v>
                </c:pt>
                <c:pt idx="118">
                  <c:v>2.1327422574684292E-2</c:v>
                </c:pt>
                <c:pt idx="119">
                  <c:v>2.1370817454685651E-2</c:v>
                </c:pt>
                <c:pt idx="120">
                  <c:v>2.1413775044247314E-2</c:v>
                </c:pt>
                <c:pt idx="121">
                  <c:v>2.1456677347159166E-2</c:v>
                </c:pt>
                <c:pt idx="122">
                  <c:v>2.1500152712322529E-2</c:v>
                </c:pt>
                <c:pt idx="123">
                  <c:v>2.1538574721809187E-2</c:v>
                </c:pt>
                <c:pt idx="124">
                  <c:v>2.1578175532072856E-2</c:v>
                </c:pt>
                <c:pt idx="125">
                  <c:v>2.1617270989916889E-2</c:v>
                </c:pt>
                <c:pt idx="126">
                  <c:v>2.1656458835186874E-2</c:v>
                </c:pt>
                <c:pt idx="127">
                  <c:v>2.1692240162762867E-2</c:v>
                </c:pt>
                <c:pt idx="128">
                  <c:v>2.1721222213016561E-2</c:v>
                </c:pt>
                <c:pt idx="129">
                  <c:v>2.1748595557166801E-2</c:v>
                </c:pt>
                <c:pt idx="130">
                  <c:v>2.1768467123171955E-2</c:v>
                </c:pt>
                <c:pt idx="131">
                  <c:v>2.1783621038363777E-2</c:v>
                </c:pt>
                <c:pt idx="132">
                  <c:v>2.179759654020379E-2</c:v>
                </c:pt>
                <c:pt idx="133">
                  <c:v>2.1817697956771302E-2</c:v>
                </c:pt>
                <c:pt idx="134">
                  <c:v>2.1836317669034266E-2</c:v>
                </c:pt>
                <c:pt idx="135">
                  <c:v>2.1844297794690701E-2</c:v>
                </c:pt>
                <c:pt idx="136">
                  <c:v>2.1855769120250071E-2</c:v>
                </c:pt>
                <c:pt idx="137">
                  <c:v>2.1876620055621361E-2</c:v>
                </c:pt>
                <c:pt idx="138">
                  <c:v>2.1901091064554849E-2</c:v>
                </c:pt>
                <c:pt idx="139">
                  <c:v>2.1919633983356408E-2</c:v>
                </c:pt>
                <c:pt idx="140">
                  <c:v>2.1932314169335328E-2</c:v>
                </c:pt>
                <c:pt idx="141">
                  <c:v>2.1947788256374605E-2</c:v>
                </c:pt>
                <c:pt idx="142">
                  <c:v>2.1957357227830418E-2</c:v>
                </c:pt>
                <c:pt idx="143">
                  <c:v>2.1979345062052041E-2</c:v>
                </c:pt>
                <c:pt idx="144">
                  <c:v>2.2003327504345548E-2</c:v>
                </c:pt>
                <c:pt idx="145">
                  <c:v>2.2021607160035046E-2</c:v>
                </c:pt>
                <c:pt idx="146">
                  <c:v>2.2037784951576302E-2</c:v>
                </c:pt>
                <c:pt idx="147">
                  <c:v>2.2061005986582585E-2</c:v>
                </c:pt>
                <c:pt idx="148">
                  <c:v>2.2083690726578509E-2</c:v>
                </c:pt>
                <c:pt idx="149">
                  <c:v>2.210701144237661E-2</c:v>
                </c:pt>
                <c:pt idx="150">
                  <c:v>2.2135432008009034E-2</c:v>
                </c:pt>
                <c:pt idx="151">
                  <c:v>2.2163254799060544E-2</c:v>
                </c:pt>
                <c:pt idx="152">
                  <c:v>2.2191032157862892E-2</c:v>
                </c:pt>
                <c:pt idx="153">
                  <c:v>2.2225440684926955E-2</c:v>
                </c:pt>
                <c:pt idx="154">
                  <c:v>2.2260929309279358E-2</c:v>
                </c:pt>
                <c:pt idx="155">
                  <c:v>2.2295787940154872E-2</c:v>
                </c:pt>
                <c:pt idx="156">
                  <c:v>2.2325454696001494E-2</c:v>
                </c:pt>
                <c:pt idx="157">
                  <c:v>2.2354130623988458E-2</c:v>
                </c:pt>
                <c:pt idx="158">
                  <c:v>2.2384300257637862E-2</c:v>
                </c:pt>
                <c:pt idx="159">
                  <c:v>2.2411751186884155E-2</c:v>
                </c:pt>
                <c:pt idx="160">
                  <c:v>2.2439160127859979E-2</c:v>
                </c:pt>
                <c:pt idx="161">
                  <c:v>2.2459709623452999E-2</c:v>
                </c:pt>
                <c:pt idx="162">
                  <c:v>2.247942515149489E-2</c:v>
                </c:pt>
                <c:pt idx="163">
                  <c:v>2.2499622172691608E-2</c:v>
                </c:pt>
                <c:pt idx="164">
                  <c:v>2.2523836870231184E-2</c:v>
                </c:pt>
                <c:pt idx="165">
                  <c:v>2.253986461561517E-2</c:v>
                </c:pt>
                <c:pt idx="166">
                  <c:v>2.255530910874258E-2</c:v>
                </c:pt>
                <c:pt idx="167">
                  <c:v>2.2566413933751986E-2</c:v>
                </c:pt>
                <c:pt idx="168">
                  <c:v>2.2580821004862375E-2</c:v>
                </c:pt>
                <c:pt idx="169">
                  <c:v>2.2595748104885377E-2</c:v>
                </c:pt>
                <c:pt idx="170">
                  <c:v>2.2606862702218303E-2</c:v>
                </c:pt>
                <c:pt idx="171">
                  <c:v>2.2617191422772222E-2</c:v>
                </c:pt>
                <c:pt idx="172">
                  <c:v>2.2628014363472705E-2</c:v>
                </c:pt>
                <c:pt idx="173">
                  <c:v>2.2641660949271496E-2</c:v>
                </c:pt>
                <c:pt idx="174">
                  <c:v>2.2660205208879295E-2</c:v>
                </c:pt>
                <c:pt idx="175">
                  <c:v>2.2680740119657712E-2</c:v>
                </c:pt>
                <c:pt idx="176">
                  <c:v>2.2703888883778299E-2</c:v>
                </c:pt>
                <c:pt idx="177">
                  <c:v>2.272637934082794E-2</c:v>
                </c:pt>
                <c:pt idx="178">
                  <c:v>2.2742388189986123E-2</c:v>
                </c:pt>
                <c:pt idx="179">
                  <c:v>2.2758263720169609E-2</c:v>
                </c:pt>
                <c:pt idx="180">
                  <c:v>2.2769621777908436E-2</c:v>
                </c:pt>
                <c:pt idx="181">
                  <c:v>2.2775201707474303E-2</c:v>
                </c:pt>
                <c:pt idx="182">
                  <c:v>2.2779889732330673E-2</c:v>
                </c:pt>
                <c:pt idx="183">
                  <c:v>2.2773685929754036E-2</c:v>
                </c:pt>
                <c:pt idx="184">
                  <c:v>2.2781935665926744E-2</c:v>
                </c:pt>
                <c:pt idx="185">
                  <c:v>2.2779388346603157E-2</c:v>
                </c:pt>
                <c:pt idx="186">
                  <c:v>2.2783778445648949E-2</c:v>
                </c:pt>
                <c:pt idx="187">
                  <c:v>2.2797479638656925E-2</c:v>
                </c:pt>
                <c:pt idx="188">
                  <c:v>2.2809910314309574E-2</c:v>
                </c:pt>
                <c:pt idx="189">
                  <c:v>2.2818419571945067E-2</c:v>
                </c:pt>
                <c:pt idx="190">
                  <c:v>2.2820035302684387E-2</c:v>
                </c:pt>
                <c:pt idx="191">
                  <c:v>2.2833639311007663E-2</c:v>
                </c:pt>
                <c:pt idx="192">
                  <c:v>2.2854781488435387E-2</c:v>
                </c:pt>
                <c:pt idx="193">
                  <c:v>2.2875770657296013E-2</c:v>
                </c:pt>
                <c:pt idx="194">
                  <c:v>2.2894385631461761E-2</c:v>
                </c:pt>
                <c:pt idx="195">
                  <c:v>2.2913894008603747E-2</c:v>
                </c:pt>
                <c:pt idx="196">
                  <c:v>2.2923017638211154E-2</c:v>
                </c:pt>
                <c:pt idx="197">
                  <c:v>2.2934048913713104E-2</c:v>
                </c:pt>
                <c:pt idx="198">
                  <c:v>2.2946474087710222E-2</c:v>
                </c:pt>
                <c:pt idx="199">
                  <c:v>2.2957496540569229E-2</c:v>
                </c:pt>
                <c:pt idx="200">
                  <c:v>2.2963311991359859E-2</c:v>
                </c:pt>
                <c:pt idx="201">
                  <c:v>2.2978699894740037E-2</c:v>
                </c:pt>
                <c:pt idx="202">
                  <c:v>2.2993587124477882E-2</c:v>
                </c:pt>
                <c:pt idx="203">
                  <c:v>2.301569198620983E-2</c:v>
                </c:pt>
                <c:pt idx="204">
                  <c:v>2.3036323611346755E-2</c:v>
                </c:pt>
                <c:pt idx="205">
                  <c:v>2.3058293742616941E-2</c:v>
                </c:pt>
                <c:pt idx="206">
                  <c:v>2.3082221751699831E-2</c:v>
                </c:pt>
                <c:pt idx="207">
                  <c:v>2.3104761087346413E-2</c:v>
                </c:pt>
                <c:pt idx="208">
                  <c:v>2.3127181424904868E-2</c:v>
                </c:pt>
                <c:pt idx="209">
                  <c:v>2.3144474865011717E-2</c:v>
                </c:pt>
                <c:pt idx="210">
                  <c:v>2.315116455832119E-2</c:v>
                </c:pt>
                <c:pt idx="211">
                  <c:v>2.3159169840112438E-2</c:v>
                </c:pt>
                <c:pt idx="212">
                  <c:v>2.3164694031357434E-2</c:v>
                </c:pt>
                <c:pt idx="213">
                  <c:v>2.3167754973030561E-2</c:v>
                </c:pt>
                <c:pt idx="214">
                  <c:v>2.3179242161732547E-2</c:v>
                </c:pt>
                <c:pt idx="215">
                  <c:v>2.3198512467523982E-2</c:v>
                </c:pt>
                <c:pt idx="216">
                  <c:v>2.321844263331925E-2</c:v>
                </c:pt>
                <c:pt idx="217">
                  <c:v>2.3238533968052651E-2</c:v>
                </c:pt>
                <c:pt idx="218">
                  <c:v>2.3254219762663952E-2</c:v>
                </c:pt>
                <c:pt idx="219">
                  <c:v>2.3275897431657443E-2</c:v>
                </c:pt>
                <c:pt idx="220">
                  <c:v>2.3288780110478909E-2</c:v>
                </c:pt>
                <c:pt idx="221">
                  <c:v>2.3300635753926224E-2</c:v>
                </c:pt>
                <c:pt idx="222">
                  <c:v>2.3314850663392055E-2</c:v>
                </c:pt>
                <c:pt idx="223">
                  <c:v>2.3334882939866075E-2</c:v>
                </c:pt>
                <c:pt idx="224">
                  <c:v>2.3356261589648573E-2</c:v>
                </c:pt>
                <c:pt idx="225">
                  <c:v>2.3371445569863432E-2</c:v>
                </c:pt>
                <c:pt idx="226">
                  <c:v>2.3390666939117451E-2</c:v>
                </c:pt>
                <c:pt idx="227">
                  <c:v>2.3410694593441118E-2</c:v>
                </c:pt>
                <c:pt idx="228">
                  <c:v>2.3432745198747086E-2</c:v>
                </c:pt>
                <c:pt idx="229">
                  <c:v>2.3451828250947555E-2</c:v>
                </c:pt>
                <c:pt idx="230">
                  <c:v>2.3466118527151782E-2</c:v>
                </c:pt>
                <c:pt idx="231">
                  <c:v>2.3483267290992288E-2</c:v>
                </c:pt>
                <c:pt idx="232">
                  <c:v>2.349888934543358E-2</c:v>
                </c:pt>
                <c:pt idx="233">
                  <c:v>2.3513284893697452E-2</c:v>
                </c:pt>
                <c:pt idx="234">
                  <c:v>2.3529020756656117E-2</c:v>
                </c:pt>
                <c:pt idx="235">
                  <c:v>2.3543791371298889E-2</c:v>
                </c:pt>
                <c:pt idx="236">
                  <c:v>2.3559970492394389E-2</c:v>
                </c:pt>
                <c:pt idx="237">
                  <c:v>2.3580820927392554E-2</c:v>
                </c:pt>
                <c:pt idx="238">
                  <c:v>2.3598792981342993E-2</c:v>
                </c:pt>
                <c:pt idx="239">
                  <c:v>2.3620513970243697E-2</c:v>
                </c:pt>
                <c:pt idx="240">
                  <c:v>2.3647278124342509E-2</c:v>
                </c:pt>
                <c:pt idx="241">
                  <c:v>2.3675460877533812E-2</c:v>
                </c:pt>
                <c:pt idx="242">
                  <c:v>2.3704682923991541E-2</c:v>
                </c:pt>
                <c:pt idx="243">
                  <c:v>2.3734912626723698E-2</c:v>
                </c:pt>
                <c:pt idx="244">
                  <c:v>2.3763666495353143E-2</c:v>
                </c:pt>
                <c:pt idx="245">
                  <c:v>2.3788476847682982E-2</c:v>
                </c:pt>
                <c:pt idx="246">
                  <c:v>2.3814688190832795E-2</c:v>
                </c:pt>
                <c:pt idx="247">
                  <c:v>2.3839422624114245E-2</c:v>
                </c:pt>
                <c:pt idx="248">
                  <c:v>2.3863481376901197E-2</c:v>
                </c:pt>
                <c:pt idx="249">
                  <c:v>2.3886934102880591E-2</c:v>
                </c:pt>
                <c:pt idx="250">
                  <c:v>2.3910246458063663E-2</c:v>
                </c:pt>
                <c:pt idx="251">
                  <c:v>2.3935576997123217E-2</c:v>
                </c:pt>
                <c:pt idx="252">
                  <c:v>2.3960472934467902E-2</c:v>
                </c:pt>
                <c:pt idx="253">
                  <c:v>2.3985805965823056E-2</c:v>
                </c:pt>
                <c:pt idx="254">
                  <c:v>2.4007312435106322E-2</c:v>
                </c:pt>
                <c:pt idx="255">
                  <c:v>2.4022730965758233E-2</c:v>
                </c:pt>
                <c:pt idx="256">
                  <c:v>2.4042601867108132E-2</c:v>
                </c:pt>
                <c:pt idx="257">
                  <c:v>2.4062084439461239E-2</c:v>
                </c:pt>
                <c:pt idx="258">
                  <c:v>2.4081873987178461E-2</c:v>
                </c:pt>
                <c:pt idx="259">
                  <c:v>2.4101335265759728E-2</c:v>
                </c:pt>
                <c:pt idx="260">
                  <c:v>2.4125243227454476E-2</c:v>
                </c:pt>
                <c:pt idx="261">
                  <c:v>2.4145728496862626E-2</c:v>
                </c:pt>
                <c:pt idx="262">
                  <c:v>2.4166535979978778E-2</c:v>
                </c:pt>
                <c:pt idx="263">
                  <c:v>2.4190613617341539E-2</c:v>
                </c:pt>
                <c:pt idx="264">
                  <c:v>2.4224853926550004E-2</c:v>
                </c:pt>
                <c:pt idx="265">
                  <c:v>2.4260436711922413E-2</c:v>
                </c:pt>
                <c:pt idx="266">
                  <c:v>2.4295495728158752E-2</c:v>
                </c:pt>
                <c:pt idx="267">
                  <c:v>2.4331274041404897E-2</c:v>
                </c:pt>
                <c:pt idx="268">
                  <c:v>2.4365852819014225E-2</c:v>
                </c:pt>
                <c:pt idx="269">
                  <c:v>2.440220215632204E-2</c:v>
                </c:pt>
                <c:pt idx="270">
                  <c:v>2.4435842048802843E-2</c:v>
                </c:pt>
                <c:pt idx="271">
                  <c:v>2.4466865912112591E-2</c:v>
                </c:pt>
                <c:pt idx="272">
                  <c:v>2.4498926870199125E-2</c:v>
                </c:pt>
                <c:pt idx="273">
                  <c:v>2.4526606346801649E-2</c:v>
                </c:pt>
                <c:pt idx="274">
                  <c:v>2.4554378941455488E-2</c:v>
                </c:pt>
                <c:pt idx="275">
                  <c:v>2.4584091581197363E-2</c:v>
                </c:pt>
                <c:pt idx="276">
                  <c:v>2.461284187825042E-2</c:v>
                </c:pt>
                <c:pt idx="277">
                  <c:v>2.4638616730436706E-2</c:v>
                </c:pt>
                <c:pt idx="278">
                  <c:v>2.4671197832307437E-2</c:v>
                </c:pt>
                <c:pt idx="279">
                  <c:v>2.4706385711964825E-2</c:v>
                </c:pt>
                <c:pt idx="280">
                  <c:v>2.4740737018852793E-2</c:v>
                </c:pt>
                <c:pt idx="281">
                  <c:v>2.4777358002032505E-2</c:v>
                </c:pt>
                <c:pt idx="282">
                  <c:v>2.4814117457095608E-2</c:v>
                </c:pt>
                <c:pt idx="283">
                  <c:v>2.4850148517525594E-2</c:v>
                </c:pt>
                <c:pt idx="284">
                  <c:v>2.4886043220772175E-2</c:v>
                </c:pt>
                <c:pt idx="285">
                  <c:v>2.4921476026127189E-2</c:v>
                </c:pt>
                <c:pt idx="286">
                  <c:v>2.4957147752421291E-2</c:v>
                </c:pt>
                <c:pt idx="287">
                  <c:v>2.4993044760732448E-2</c:v>
                </c:pt>
                <c:pt idx="288">
                  <c:v>2.5029767742495226E-2</c:v>
                </c:pt>
                <c:pt idx="289">
                  <c:v>2.5066404736459273E-2</c:v>
                </c:pt>
                <c:pt idx="290">
                  <c:v>2.5103032465712001E-2</c:v>
                </c:pt>
                <c:pt idx="291">
                  <c:v>2.5139219631818088E-2</c:v>
                </c:pt>
                <c:pt idx="292">
                  <c:v>2.5175228905657075E-2</c:v>
                </c:pt>
                <c:pt idx="293">
                  <c:v>2.5210892225347597E-2</c:v>
                </c:pt>
                <c:pt idx="294">
                  <c:v>2.5245093361519907E-2</c:v>
                </c:pt>
                <c:pt idx="295">
                  <c:v>2.5278692665737172E-2</c:v>
                </c:pt>
                <c:pt idx="296">
                  <c:v>2.5312482480135949E-2</c:v>
                </c:pt>
                <c:pt idx="297">
                  <c:v>2.5347034157198387E-2</c:v>
                </c:pt>
                <c:pt idx="298">
                  <c:v>2.5382806797595296E-2</c:v>
                </c:pt>
                <c:pt idx="299">
                  <c:v>2.5418567743299557E-2</c:v>
                </c:pt>
                <c:pt idx="300">
                  <c:v>2.5454172018196611E-2</c:v>
                </c:pt>
                <c:pt idx="301">
                  <c:v>2.5489500314817212E-2</c:v>
                </c:pt>
                <c:pt idx="302">
                  <c:v>2.5524616120113232E-2</c:v>
                </c:pt>
                <c:pt idx="303">
                  <c:v>2.555839402019372E-2</c:v>
                </c:pt>
                <c:pt idx="304">
                  <c:v>2.5591997140512877E-2</c:v>
                </c:pt>
                <c:pt idx="305">
                  <c:v>2.5626016379508464E-2</c:v>
                </c:pt>
                <c:pt idx="306">
                  <c:v>2.5658104542543005E-2</c:v>
                </c:pt>
                <c:pt idx="307">
                  <c:v>2.5690691188990838E-2</c:v>
                </c:pt>
                <c:pt idx="308">
                  <c:v>2.5721583714016512E-2</c:v>
                </c:pt>
                <c:pt idx="309">
                  <c:v>2.5751139993301454E-2</c:v>
                </c:pt>
                <c:pt idx="310">
                  <c:v>2.5780474197503577E-2</c:v>
                </c:pt>
                <c:pt idx="311">
                  <c:v>2.5809412973378801E-2</c:v>
                </c:pt>
                <c:pt idx="312">
                  <c:v>2.5840637110932888E-2</c:v>
                </c:pt>
                <c:pt idx="313">
                  <c:v>2.5871216962772205E-2</c:v>
                </c:pt>
                <c:pt idx="314">
                  <c:v>2.5902806736078803E-2</c:v>
                </c:pt>
                <c:pt idx="315">
                  <c:v>2.5933675279751892E-2</c:v>
                </c:pt>
                <c:pt idx="316">
                  <c:v>2.5963040198698259E-2</c:v>
                </c:pt>
                <c:pt idx="317">
                  <c:v>2.5990643783233347E-2</c:v>
                </c:pt>
                <c:pt idx="318">
                  <c:v>2.601694497435043E-2</c:v>
                </c:pt>
                <c:pt idx="319">
                  <c:v>2.6045511817666924E-2</c:v>
                </c:pt>
                <c:pt idx="320">
                  <c:v>2.6071720627998583E-2</c:v>
                </c:pt>
                <c:pt idx="321">
                  <c:v>2.6100354379468775E-2</c:v>
                </c:pt>
                <c:pt idx="322">
                  <c:v>2.6133535964339184E-2</c:v>
                </c:pt>
                <c:pt idx="323">
                  <c:v>2.6166523375082261E-2</c:v>
                </c:pt>
                <c:pt idx="324">
                  <c:v>2.6200770836062606E-2</c:v>
                </c:pt>
                <c:pt idx="325">
                  <c:v>2.6235218569899351E-2</c:v>
                </c:pt>
                <c:pt idx="326">
                  <c:v>2.6269459799840338E-2</c:v>
                </c:pt>
                <c:pt idx="327">
                  <c:v>2.6303707945458239E-2</c:v>
                </c:pt>
                <c:pt idx="328">
                  <c:v>2.6337567211327829E-2</c:v>
                </c:pt>
                <c:pt idx="329">
                  <c:v>2.6370757047008812E-2</c:v>
                </c:pt>
                <c:pt idx="330">
                  <c:v>2.6403475660422997E-2</c:v>
                </c:pt>
                <c:pt idx="331">
                  <c:v>2.6435975716249595E-2</c:v>
                </c:pt>
                <c:pt idx="332">
                  <c:v>2.6468192338046481E-2</c:v>
                </c:pt>
                <c:pt idx="333">
                  <c:v>2.6499602965572557E-2</c:v>
                </c:pt>
                <c:pt idx="334">
                  <c:v>2.6531372879871361E-2</c:v>
                </c:pt>
                <c:pt idx="335">
                  <c:v>2.6562729124029454E-2</c:v>
                </c:pt>
                <c:pt idx="336">
                  <c:v>2.6591163274118958E-2</c:v>
                </c:pt>
                <c:pt idx="337">
                  <c:v>2.6619008894690922E-2</c:v>
                </c:pt>
                <c:pt idx="338">
                  <c:v>2.6647610085167056E-2</c:v>
                </c:pt>
                <c:pt idx="339">
                  <c:v>2.6674221582981023E-2</c:v>
                </c:pt>
                <c:pt idx="340">
                  <c:v>2.6698144338188987E-2</c:v>
                </c:pt>
                <c:pt idx="341">
                  <c:v>2.6718785868896616E-2</c:v>
                </c:pt>
                <c:pt idx="342">
                  <c:v>2.6738716478236918E-2</c:v>
                </c:pt>
                <c:pt idx="343">
                  <c:v>2.6759322737223624E-2</c:v>
                </c:pt>
                <c:pt idx="344">
                  <c:v>2.6780305054587783E-2</c:v>
                </c:pt>
                <c:pt idx="345">
                  <c:v>2.6800421695335766E-2</c:v>
                </c:pt>
                <c:pt idx="346">
                  <c:v>2.6822508292937721E-2</c:v>
                </c:pt>
                <c:pt idx="347">
                  <c:v>2.6836933582320536E-2</c:v>
                </c:pt>
                <c:pt idx="348">
                  <c:v>2.6849873939935667E-2</c:v>
                </c:pt>
                <c:pt idx="349">
                  <c:v>2.6864111924395639E-2</c:v>
                </c:pt>
                <c:pt idx="350">
                  <c:v>2.6880504385234996E-2</c:v>
                </c:pt>
                <c:pt idx="351">
                  <c:v>2.6893648991441223E-2</c:v>
                </c:pt>
                <c:pt idx="352">
                  <c:v>2.6905717822319292E-2</c:v>
                </c:pt>
                <c:pt idx="353">
                  <c:v>2.6918991427616161E-2</c:v>
                </c:pt>
                <c:pt idx="354">
                  <c:v>2.6931478928427233E-2</c:v>
                </c:pt>
                <c:pt idx="355">
                  <c:v>2.6945582974982358E-2</c:v>
                </c:pt>
                <c:pt idx="356">
                  <c:v>2.6960497434763621E-2</c:v>
                </c:pt>
                <c:pt idx="357">
                  <c:v>2.6967619326504169E-2</c:v>
                </c:pt>
                <c:pt idx="358">
                  <c:v>2.6972143938110003E-2</c:v>
                </c:pt>
                <c:pt idx="359">
                  <c:v>2.6975809281036441E-2</c:v>
                </c:pt>
                <c:pt idx="360">
                  <c:v>2.6979657584040986E-2</c:v>
                </c:pt>
                <c:pt idx="361">
                  <c:v>2.6978128232399458E-2</c:v>
                </c:pt>
                <c:pt idx="362">
                  <c:v>2.6975826576427699E-2</c:v>
                </c:pt>
                <c:pt idx="363">
                  <c:v>2.6971700627395252E-2</c:v>
                </c:pt>
                <c:pt idx="364">
                  <c:v>2.6967001300565081E-2</c:v>
                </c:pt>
                <c:pt idx="365">
                  <c:v>2.696405770483545E-2</c:v>
                </c:pt>
                <c:pt idx="366">
                  <c:v>2.6960301932875134E-2</c:v>
                </c:pt>
                <c:pt idx="367">
                  <c:v>2.6959693536052251E-2</c:v>
                </c:pt>
                <c:pt idx="368">
                  <c:v>2.6963969360644463E-2</c:v>
                </c:pt>
                <c:pt idx="369">
                  <c:v>2.6967736630136942E-2</c:v>
                </c:pt>
                <c:pt idx="370">
                  <c:v>2.6979576735471758E-2</c:v>
                </c:pt>
                <c:pt idx="371">
                  <c:v>2.6992191055239888E-2</c:v>
                </c:pt>
                <c:pt idx="372">
                  <c:v>2.7003822415474207E-2</c:v>
                </c:pt>
                <c:pt idx="373">
                  <c:v>2.7018042970749598E-2</c:v>
                </c:pt>
                <c:pt idx="374">
                  <c:v>2.7030103659533969E-2</c:v>
                </c:pt>
                <c:pt idx="375">
                  <c:v>2.7035358076122055E-2</c:v>
                </c:pt>
                <c:pt idx="376">
                  <c:v>2.7041208809609953E-2</c:v>
                </c:pt>
                <c:pt idx="377">
                  <c:v>2.7057201178537188E-2</c:v>
                </c:pt>
                <c:pt idx="378">
                  <c:v>2.706723574162722E-2</c:v>
                </c:pt>
                <c:pt idx="379">
                  <c:v>2.707473444695117E-2</c:v>
                </c:pt>
                <c:pt idx="380">
                  <c:v>2.7084859103937469E-2</c:v>
                </c:pt>
                <c:pt idx="381">
                  <c:v>2.70958538008787E-2</c:v>
                </c:pt>
                <c:pt idx="382">
                  <c:v>2.7107958942075374E-2</c:v>
                </c:pt>
                <c:pt idx="383">
                  <c:v>2.7122679439589327E-2</c:v>
                </c:pt>
                <c:pt idx="384">
                  <c:v>2.7139328466347923E-2</c:v>
                </c:pt>
                <c:pt idx="385">
                  <c:v>2.7155342882386063E-2</c:v>
                </c:pt>
                <c:pt idx="386">
                  <c:v>2.7170898658868486E-2</c:v>
                </c:pt>
                <c:pt idx="387">
                  <c:v>2.7188800974504164E-2</c:v>
                </c:pt>
                <c:pt idx="388">
                  <c:v>2.7205252402014685E-2</c:v>
                </c:pt>
                <c:pt idx="389">
                  <c:v>2.721596292582263E-2</c:v>
                </c:pt>
                <c:pt idx="390">
                  <c:v>2.7225916241567179E-2</c:v>
                </c:pt>
                <c:pt idx="391">
                  <c:v>2.7235695475157431E-2</c:v>
                </c:pt>
                <c:pt idx="392">
                  <c:v>2.7245869929650383E-2</c:v>
                </c:pt>
                <c:pt idx="393">
                  <c:v>2.7259132416013167E-2</c:v>
                </c:pt>
                <c:pt idx="394">
                  <c:v>2.7271931120133264E-2</c:v>
                </c:pt>
                <c:pt idx="395">
                  <c:v>2.7290502479805447E-2</c:v>
                </c:pt>
                <c:pt idx="396">
                  <c:v>2.7309430093784857E-2</c:v>
                </c:pt>
                <c:pt idx="397">
                  <c:v>2.7328446220373524E-2</c:v>
                </c:pt>
                <c:pt idx="398">
                  <c:v>2.7348149211671377E-2</c:v>
                </c:pt>
                <c:pt idx="399">
                  <c:v>2.7368045013374649E-2</c:v>
                </c:pt>
                <c:pt idx="400">
                  <c:v>2.7388594812294761E-2</c:v>
                </c:pt>
                <c:pt idx="401">
                  <c:v>2.7408543124454905E-2</c:v>
                </c:pt>
                <c:pt idx="402">
                  <c:v>2.742873198188276E-2</c:v>
                </c:pt>
                <c:pt idx="403">
                  <c:v>2.7449079313047384E-2</c:v>
                </c:pt>
                <c:pt idx="404">
                  <c:v>2.7470208060200202E-2</c:v>
                </c:pt>
                <c:pt idx="405">
                  <c:v>2.749258612217536E-2</c:v>
                </c:pt>
                <c:pt idx="406">
                  <c:v>2.7514497893172576E-2</c:v>
                </c:pt>
                <c:pt idx="407">
                  <c:v>2.7536241274644116E-2</c:v>
                </c:pt>
                <c:pt idx="408">
                  <c:v>2.7557188633274658E-2</c:v>
                </c:pt>
                <c:pt idx="409">
                  <c:v>2.7574551050506095E-2</c:v>
                </c:pt>
                <c:pt idx="410">
                  <c:v>2.7591358036185107E-2</c:v>
                </c:pt>
                <c:pt idx="411">
                  <c:v>2.7612523539223312E-2</c:v>
                </c:pt>
                <c:pt idx="412">
                  <c:v>2.7631665304768578E-2</c:v>
                </c:pt>
                <c:pt idx="413">
                  <c:v>2.7652305021632451E-2</c:v>
                </c:pt>
                <c:pt idx="414">
                  <c:v>2.7673705223210304E-2</c:v>
                </c:pt>
                <c:pt idx="415">
                  <c:v>2.7697999314104681E-2</c:v>
                </c:pt>
                <c:pt idx="416">
                  <c:v>2.7722351734065447E-2</c:v>
                </c:pt>
                <c:pt idx="417">
                  <c:v>2.774633471625107E-2</c:v>
                </c:pt>
                <c:pt idx="418">
                  <c:v>2.7770230155721977E-2</c:v>
                </c:pt>
                <c:pt idx="419">
                  <c:v>2.7793835134709653E-2</c:v>
                </c:pt>
                <c:pt idx="420">
                  <c:v>2.7817587729015821E-2</c:v>
                </c:pt>
                <c:pt idx="421">
                  <c:v>2.7841142762808909E-2</c:v>
                </c:pt>
                <c:pt idx="422">
                  <c:v>2.786475637523906E-2</c:v>
                </c:pt>
                <c:pt idx="423">
                  <c:v>2.7888622188664471E-2</c:v>
                </c:pt>
                <c:pt idx="424">
                  <c:v>2.7912385191660276E-2</c:v>
                </c:pt>
                <c:pt idx="425">
                  <c:v>2.7935554438383844E-2</c:v>
                </c:pt>
                <c:pt idx="426">
                  <c:v>2.795779369195267E-2</c:v>
                </c:pt>
                <c:pt idx="427">
                  <c:v>2.7979597040883174E-2</c:v>
                </c:pt>
                <c:pt idx="428">
                  <c:v>2.8001150460993426E-2</c:v>
                </c:pt>
                <c:pt idx="429">
                  <c:v>2.8022948226701087E-2</c:v>
                </c:pt>
                <c:pt idx="430">
                  <c:v>2.8045496626867103E-2</c:v>
                </c:pt>
                <c:pt idx="431">
                  <c:v>2.8067630620525426E-2</c:v>
                </c:pt>
                <c:pt idx="432">
                  <c:v>2.8089654854785276E-2</c:v>
                </c:pt>
                <c:pt idx="433">
                  <c:v>2.8110450854633304E-2</c:v>
                </c:pt>
                <c:pt idx="434">
                  <c:v>2.813116009794709E-2</c:v>
                </c:pt>
                <c:pt idx="435">
                  <c:v>2.8151985514039177E-2</c:v>
                </c:pt>
                <c:pt idx="436">
                  <c:v>2.8173532043636235E-2</c:v>
                </c:pt>
                <c:pt idx="437">
                  <c:v>2.819509394935138E-2</c:v>
                </c:pt>
                <c:pt idx="438">
                  <c:v>2.8217275508638773E-2</c:v>
                </c:pt>
                <c:pt idx="439">
                  <c:v>2.823948690185183E-2</c:v>
                </c:pt>
                <c:pt idx="440">
                  <c:v>2.8262045500444394E-2</c:v>
                </c:pt>
                <c:pt idx="441">
                  <c:v>2.828473648903403E-2</c:v>
                </c:pt>
                <c:pt idx="442">
                  <c:v>2.8306265577473406E-2</c:v>
                </c:pt>
                <c:pt idx="443">
                  <c:v>2.8328216914496523E-2</c:v>
                </c:pt>
                <c:pt idx="444">
                  <c:v>2.8349908678609481E-2</c:v>
                </c:pt>
                <c:pt idx="445">
                  <c:v>2.8371930511855929E-2</c:v>
                </c:pt>
                <c:pt idx="446">
                  <c:v>2.8393800573699966E-2</c:v>
                </c:pt>
                <c:pt idx="447">
                  <c:v>2.8413858840026236E-2</c:v>
                </c:pt>
                <c:pt idx="448">
                  <c:v>2.8432719704184876E-2</c:v>
                </c:pt>
                <c:pt idx="449">
                  <c:v>2.8439778746775807E-2</c:v>
                </c:pt>
                <c:pt idx="450">
                  <c:v>2.8446485740650861E-2</c:v>
                </c:pt>
                <c:pt idx="451">
                  <c:v>2.8452510363413896E-2</c:v>
                </c:pt>
                <c:pt idx="452">
                  <c:v>2.8457457685398885E-2</c:v>
                </c:pt>
                <c:pt idx="453">
                  <c:v>2.84672167595959E-2</c:v>
                </c:pt>
                <c:pt idx="454">
                  <c:v>2.8485544812894253E-2</c:v>
                </c:pt>
                <c:pt idx="455">
                  <c:v>2.8504378099561314E-2</c:v>
                </c:pt>
                <c:pt idx="456">
                  <c:v>2.8518619708873795E-2</c:v>
                </c:pt>
                <c:pt idx="457">
                  <c:v>2.8534080458762108E-2</c:v>
                </c:pt>
                <c:pt idx="458">
                  <c:v>2.8550024543966913E-2</c:v>
                </c:pt>
                <c:pt idx="459">
                  <c:v>2.8560951655846455E-2</c:v>
                </c:pt>
                <c:pt idx="460">
                  <c:v>2.8572001659267467E-2</c:v>
                </c:pt>
                <c:pt idx="461">
                  <c:v>2.858911888900988E-2</c:v>
                </c:pt>
                <c:pt idx="462">
                  <c:v>2.8610825682701187E-2</c:v>
                </c:pt>
                <c:pt idx="463">
                  <c:v>2.8630962067603887E-2</c:v>
                </c:pt>
                <c:pt idx="464">
                  <c:v>2.8652333310350761E-2</c:v>
                </c:pt>
                <c:pt idx="465">
                  <c:v>2.8674025857892742E-2</c:v>
                </c:pt>
                <c:pt idx="466">
                  <c:v>2.8695051970581604E-2</c:v>
                </c:pt>
                <c:pt idx="467">
                  <c:v>2.8714922394821263E-2</c:v>
                </c:pt>
                <c:pt idx="468">
                  <c:v>2.8732107660924454E-2</c:v>
                </c:pt>
                <c:pt idx="469">
                  <c:v>2.8750591792643124E-2</c:v>
                </c:pt>
                <c:pt idx="470">
                  <c:v>2.8771914126531503E-2</c:v>
                </c:pt>
                <c:pt idx="471">
                  <c:v>2.8792608266531801E-2</c:v>
                </c:pt>
                <c:pt idx="472">
                  <c:v>2.8812093269238538E-2</c:v>
                </c:pt>
                <c:pt idx="473">
                  <c:v>2.8830999462789636E-2</c:v>
                </c:pt>
                <c:pt idx="474">
                  <c:v>2.8847290635954769E-2</c:v>
                </c:pt>
                <c:pt idx="475">
                  <c:v>2.8864631375014081E-2</c:v>
                </c:pt>
                <c:pt idx="476">
                  <c:v>2.8882174555041728E-2</c:v>
                </c:pt>
                <c:pt idx="477">
                  <c:v>2.8904196706089805E-2</c:v>
                </c:pt>
                <c:pt idx="478">
                  <c:v>2.8926217914238439E-2</c:v>
                </c:pt>
                <c:pt idx="479">
                  <c:v>2.89485221864706E-2</c:v>
                </c:pt>
                <c:pt idx="480">
                  <c:v>2.8970823279141661E-2</c:v>
                </c:pt>
                <c:pt idx="481">
                  <c:v>2.8993077677789993E-2</c:v>
                </c:pt>
                <c:pt idx="482">
                  <c:v>2.9015239470203825E-2</c:v>
                </c:pt>
                <c:pt idx="483">
                  <c:v>2.9037307201517593E-2</c:v>
                </c:pt>
                <c:pt idx="484">
                  <c:v>2.9058136396770556E-2</c:v>
                </c:pt>
                <c:pt idx="485">
                  <c:v>2.9078143146410721E-2</c:v>
                </c:pt>
                <c:pt idx="486">
                  <c:v>2.9098174879916602E-2</c:v>
                </c:pt>
                <c:pt idx="487">
                  <c:v>2.9118931552766812E-2</c:v>
                </c:pt>
                <c:pt idx="488">
                  <c:v>2.9140105157021375E-2</c:v>
                </c:pt>
                <c:pt idx="489">
                  <c:v>2.9160079339104566E-2</c:v>
                </c:pt>
                <c:pt idx="490">
                  <c:v>2.9179968329151408E-2</c:v>
                </c:pt>
                <c:pt idx="491">
                  <c:v>2.9200305397845735E-2</c:v>
                </c:pt>
                <c:pt idx="492">
                  <c:v>2.922074413973276E-2</c:v>
                </c:pt>
                <c:pt idx="493">
                  <c:v>2.9241705168278086E-2</c:v>
                </c:pt>
                <c:pt idx="494">
                  <c:v>2.9261696838682558E-2</c:v>
                </c:pt>
                <c:pt idx="495">
                  <c:v>2.9281434017477063E-2</c:v>
                </c:pt>
                <c:pt idx="496">
                  <c:v>2.930101039700523E-2</c:v>
                </c:pt>
                <c:pt idx="497">
                  <c:v>2.9320766713393072E-2</c:v>
                </c:pt>
                <c:pt idx="498">
                  <c:v>2.9340538452092457E-2</c:v>
                </c:pt>
                <c:pt idx="499">
                  <c:v>2.9359950479015254E-2</c:v>
                </c:pt>
                <c:pt idx="500">
                  <c:v>2.9378061338506824E-2</c:v>
                </c:pt>
                <c:pt idx="501">
                  <c:v>2.9396115048856447E-2</c:v>
                </c:pt>
                <c:pt idx="502">
                  <c:v>2.9415056760965463E-2</c:v>
                </c:pt>
                <c:pt idx="503">
                  <c:v>2.9433472613064504E-2</c:v>
                </c:pt>
                <c:pt idx="504">
                  <c:v>2.944801400342997E-2</c:v>
                </c:pt>
                <c:pt idx="505">
                  <c:v>2.9460426340647737E-2</c:v>
                </c:pt>
                <c:pt idx="506">
                  <c:v>2.9471011651923222E-2</c:v>
                </c:pt>
                <c:pt idx="507">
                  <c:v>2.9479935838809E-2</c:v>
                </c:pt>
                <c:pt idx="508">
                  <c:v>2.9489808976980482E-2</c:v>
                </c:pt>
                <c:pt idx="509">
                  <c:v>2.9500828783649031E-2</c:v>
                </c:pt>
                <c:pt idx="510">
                  <c:v>2.9515493640315301E-2</c:v>
                </c:pt>
                <c:pt idx="511">
                  <c:v>2.9530231338414314E-2</c:v>
                </c:pt>
                <c:pt idx="512">
                  <c:v>2.9541722874569402E-2</c:v>
                </c:pt>
                <c:pt idx="513">
                  <c:v>2.9554609420007552E-2</c:v>
                </c:pt>
                <c:pt idx="514">
                  <c:v>2.9568324947554965E-2</c:v>
                </c:pt>
                <c:pt idx="515">
                  <c:v>2.9584538082412088E-2</c:v>
                </c:pt>
                <c:pt idx="516">
                  <c:v>2.9600129044353021E-2</c:v>
                </c:pt>
                <c:pt idx="517">
                  <c:v>2.9615082695154345E-2</c:v>
                </c:pt>
                <c:pt idx="518">
                  <c:v>2.9628454203686323E-2</c:v>
                </c:pt>
                <c:pt idx="519">
                  <c:v>2.9640669400064285E-2</c:v>
                </c:pt>
                <c:pt idx="520">
                  <c:v>2.9654593865595658E-2</c:v>
                </c:pt>
                <c:pt idx="521">
                  <c:v>2.9666133304011626E-2</c:v>
                </c:pt>
                <c:pt idx="522">
                  <c:v>2.9676803217231942E-2</c:v>
                </c:pt>
                <c:pt idx="523">
                  <c:v>2.9687448799875983E-2</c:v>
                </c:pt>
                <c:pt idx="524">
                  <c:v>2.9700407955684967E-2</c:v>
                </c:pt>
                <c:pt idx="525">
                  <c:v>2.971375550978457E-2</c:v>
                </c:pt>
                <c:pt idx="526">
                  <c:v>2.9726163364916604E-2</c:v>
                </c:pt>
                <c:pt idx="527">
                  <c:v>2.9735839474594045E-2</c:v>
                </c:pt>
                <c:pt idx="528">
                  <c:v>2.9746712898843591E-2</c:v>
                </c:pt>
                <c:pt idx="529">
                  <c:v>2.9758750332831908E-2</c:v>
                </c:pt>
                <c:pt idx="530">
                  <c:v>2.9770922069799387E-2</c:v>
                </c:pt>
                <c:pt idx="531">
                  <c:v>2.9784384856802418E-2</c:v>
                </c:pt>
                <c:pt idx="532">
                  <c:v>2.9798158520595197E-2</c:v>
                </c:pt>
                <c:pt idx="533">
                  <c:v>2.9811279641265939E-2</c:v>
                </c:pt>
                <c:pt idx="534">
                  <c:v>2.9822449420010593E-2</c:v>
                </c:pt>
                <c:pt idx="535">
                  <c:v>2.9835929093392603E-2</c:v>
                </c:pt>
                <c:pt idx="536">
                  <c:v>2.9849218830105727E-2</c:v>
                </c:pt>
                <c:pt idx="537">
                  <c:v>2.9862419325999475E-2</c:v>
                </c:pt>
                <c:pt idx="538">
                  <c:v>2.987491299809724E-2</c:v>
                </c:pt>
                <c:pt idx="539">
                  <c:v>2.9888775623308793E-2</c:v>
                </c:pt>
                <c:pt idx="540">
                  <c:v>2.990217729906075E-2</c:v>
                </c:pt>
                <c:pt idx="541">
                  <c:v>2.9916883108443745E-2</c:v>
                </c:pt>
                <c:pt idx="542">
                  <c:v>2.9929913140621052E-2</c:v>
                </c:pt>
                <c:pt idx="543">
                  <c:v>2.9941374962595652E-2</c:v>
                </c:pt>
                <c:pt idx="544">
                  <c:v>2.9954978014320545E-2</c:v>
                </c:pt>
                <c:pt idx="545">
                  <c:v>2.9967118645149983E-2</c:v>
                </c:pt>
                <c:pt idx="546">
                  <c:v>2.9974438854922063E-2</c:v>
                </c:pt>
                <c:pt idx="547">
                  <c:v>2.9974001704086786E-2</c:v>
                </c:pt>
                <c:pt idx="548">
                  <c:v>2.997471645785264E-2</c:v>
                </c:pt>
                <c:pt idx="549">
                  <c:v>2.9973068835237423E-2</c:v>
                </c:pt>
                <c:pt idx="550">
                  <c:v>2.9973427760667228E-2</c:v>
                </c:pt>
                <c:pt idx="551">
                  <c:v>2.9976046358787707E-2</c:v>
                </c:pt>
                <c:pt idx="552">
                  <c:v>2.9980121867411932E-2</c:v>
                </c:pt>
                <c:pt idx="553">
                  <c:v>2.9984572711791252E-2</c:v>
                </c:pt>
                <c:pt idx="554">
                  <c:v>2.9988059732588751E-2</c:v>
                </c:pt>
                <c:pt idx="555">
                  <c:v>2.9992256097304371E-2</c:v>
                </c:pt>
                <c:pt idx="556">
                  <c:v>2.9998105656268825E-2</c:v>
                </c:pt>
                <c:pt idx="557">
                  <c:v>3.0002680698703189E-2</c:v>
                </c:pt>
                <c:pt idx="558">
                  <c:v>3.0006483862764301E-2</c:v>
                </c:pt>
                <c:pt idx="559">
                  <c:v>3.0008010505522303E-2</c:v>
                </c:pt>
                <c:pt idx="560">
                  <c:v>3.0008467613784957E-2</c:v>
                </c:pt>
                <c:pt idx="561">
                  <c:v>3.0009579575041107E-2</c:v>
                </c:pt>
                <c:pt idx="562">
                  <c:v>3.0010245716388072E-2</c:v>
                </c:pt>
                <c:pt idx="563">
                  <c:v>3.0009242816282315E-2</c:v>
                </c:pt>
                <c:pt idx="564">
                  <c:v>3.001109643398385E-2</c:v>
                </c:pt>
                <c:pt idx="565">
                  <c:v>3.0013971407762415E-2</c:v>
                </c:pt>
                <c:pt idx="566">
                  <c:v>3.0018120765426221E-2</c:v>
                </c:pt>
                <c:pt idx="567">
                  <c:v>3.0019480977197352E-2</c:v>
                </c:pt>
                <c:pt idx="568">
                  <c:v>3.0021566886828183E-2</c:v>
                </c:pt>
                <c:pt idx="569">
                  <c:v>3.0023083904410462E-2</c:v>
                </c:pt>
                <c:pt idx="570">
                  <c:v>3.002524976394812E-2</c:v>
                </c:pt>
                <c:pt idx="571">
                  <c:v>3.0031627205285301E-2</c:v>
                </c:pt>
                <c:pt idx="572">
                  <c:v>3.0037561378377847E-2</c:v>
                </c:pt>
                <c:pt idx="573">
                  <c:v>3.0044091515534062E-2</c:v>
                </c:pt>
                <c:pt idx="574">
                  <c:v>3.0049128441499828E-2</c:v>
                </c:pt>
                <c:pt idx="575">
                  <c:v>3.0057087173146313E-2</c:v>
                </c:pt>
                <c:pt idx="576">
                  <c:v>3.0062567893430005E-2</c:v>
                </c:pt>
                <c:pt idx="577">
                  <c:v>3.0068319838335696E-2</c:v>
                </c:pt>
                <c:pt idx="578">
                  <c:v>3.0071559412438911E-2</c:v>
                </c:pt>
                <c:pt idx="579">
                  <c:v>3.0073832325967068E-2</c:v>
                </c:pt>
                <c:pt idx="580">
                  <c:v>3.0077836114153399E-2</c:v>
                </c:pt>
                <c:pt idx="581">
                  <c:v>3.0085375127974111E-2</c:v>
                </c:pt>
                <c:pt idx="582">
                  <c:v>3.009316350760588E-2</c:v>
                </c:pt>
                <c:pt idx="583">
                  <c:v>3.0101551399817062E-2</c:v>
                </c:pt>
                <c:pt idx="584">
                  <c:v>3.0111186271208998E-2</c:v>
                </c:pt>
                <c:pt idx="585">
                  <c:v>3.0121763853618158E-2</c:v>
                </c:pt>
                <c:pt idx="586">
                  <c:v>3.0133034458025898E-2</c:v>
                </c:pt>
                <c:pt idx="587">
                  <c:v>3.0143093445683951E-2</c:v>
                </c:pt>
                <c:pt idx="588">
                  <c:v>3.0154074290374224E-2</c:v>
                </c:pt>
                <c:pt idx="589">
                  <c:v>3.0164302020788115E-2</c:v>
                </c:pt>
                <c:pt idx="590">
                  <c:v>3.0175872064243141E-2</c:v>
                </c:pt>
                <c:pt idx="591">
                  <c:v>3.0188161684228013E-2</c:v>
                </c:pt>
                <c:pt idx="592">
                  <c:v>3.0199974551745196E-2</c:v>
                </c:pt>
                <c:pt idx="593">
                  <c:v>3.0209099525542162E-2</c:v>
                </c:pt>
                <c:pt idx="594">
                  <c:v>3.0219291228539103E-2</c:v>
                </c:pt>
                <c:pt idx="595">
                  <c:v>3.0228207399759562E-2</c:v>
                </c:pt>
                <c:pt idx="596">
                  <c:v>3.0239117941524583E-2</c:v>
                </c:pt>
                <c:pt idx="597">
                  <c:v>3.0249475022624938E-2</c:v>
                </c:pt>
                <c:pt idx="598">
                  <c:v>3.0259259916537697E-2</c:v>
                </c:pt>
                <c:pt idx="599">
                  <c:v>3.0270500949546711E-2</c:v>
                </c:pt>
                <c:pt idx="600">
                  <c:v>3.0281527525733189E-2</c:v>
                </c:pt>
                <c:pt idx="601">
                  <c:v>3.0289223592636583E-2</c:v>
                </c:pt>
                <c:pt idx="602">
                  <c:v>3.0295689118163785E-2</c:v>
                </c:pt>
                <c:pt idx="603">
                  <c:v>3.0301934050095861E-2</c:v>
                </c:pt>
                <c:pt idx="604">
                  <c:v>3.0308923776478553E-2</c:v>
                </c:pt>
                <c:pt idx="605">
                  <c:v>3.0314756245514336E-2</c:v>
                </c:pt>
                <c:pt idx="606">
                  <c:v>3.0318817090795876E-2</c:v>
                </c:pt>
                <c:pt idx="607">
                  <c:v>3.0324417794856E-2</c:v>
                </c:pt>
                <c:pt idx="608">
                  <c:v>3.0327931935180172E-2</c:v>
                </c:pt>
                <c:pt idx="609">
                  <c:v>3.0333340426004163E-2</c:v>
                </c:pt>
                <c:pt idx="610">
                  <c:v>3.034045617470274E-2</c:v>
                </c:pt>
                <c:pt idx="611">
                  <c:v>3.035106118910412E-2</c:v>
                </c:pt>
                <c:pt idx="612">
                  <c:v>3.0364620221416019E-2</c:v>
                </c:pt>
                <c:pt idx="613">
                  <c:v>3.0377790973378498E-2</c:v>
                </c:pt>
                <c:pt idx="614">
                  <c:v>3.0391764289771674E-2</c:v>
                </c:pt>
                <c:pt idx="615">
                  <c:v>3.040447913454454E-2</c:v>
                </c:pt>
                <c:pt idx="616">
                  <c:v>3.0416441481549907E-2</c:v>
                </c:pt>
                <c:pt idx="617">
                  <c:v>3.0428126540756027E-2</c:v>
                </c:pt>
                <c:pt idx="618">
                  <c:v>3.0440546802591201E-2</c:v>
                </c:pt>
                <c:pt idx="619">
                  <c:v>3.0452470664496488E-2</c:v>
                </c:pt>
                <c:pt idx="620">
                  <c:v>3.0464618494196571E-2</c:v>
                </c:pt>
                <c:pt idx="621">
                  <c:v>3.0479143595476599E-2</c:v>
                </c:pt>
                <c:pt idx="622">
                  <c:v>3.0493341355120763E-2</c:v>
                </c:pt>
                <c:pt idx="623">
                  <c:v>3.0507410721592566E-2</c:v>
                </c:pt>
                <c:pt idx="624">
                  <c:v>3.0520591494024522E-2</c:v>
                </c:pt>
                <c:pt idx="625">
                  <c:v>3.0534382331778711E-2</c:v>
                </c:pt>
                <c:pt idx="626">
                  <c:v>3.0547600090619187E-2</c:v>
                </c:pt>
                <c:pt idx="627">
                  <c:v>3.0560689606663874E-2</c:v>
                </c:pt>
                <c:pt idx="628">
                  <c:v>3.0574316861021487E-2</c:v>
                </c:pt>
                <c:pt idx="629">
                  <c:v>3.0588754589949661E-2</c:v>
                </c:pt>
                <c:pt idx="630">
                  <c:v>3.0600993860669265E-2</c:v>
                </c:pt>
                <c:pt idx="631">
                  <c:v>3.0612357351303514E-2</c:v>
                </c:pt>
                <c:pt idx="632">
                  <c:v>3.0623729310485556E-2</c:v>
                </c:pt>
                <c:pt idx="633">
                  <c:v>3.0635454800727168E-2</c:v>
                </c:pt>
                <c:pt idx="634">
                  <c:v>3.064766324464973E-2</c:v>
                </c:pt>
                <c:pt idx="635">
                  <c:v>3.0659921217644333E-2</c:v>
                </c:pt>
                <c:pt idx="636">
                  <c:v>3.0672458454617378E-2</c:v>
                </c:pt>
                <c:pt idx="637">
                  <c:v>3.0684341679045463E-2</c:v>
                </c:pt>
                <c:pt idx="638">
                  <c:v>3.0695513000393818E-2</c:v>
                </c:pt>
                <c:pt idx="639">
                  <c:v>3.0707309290558385E-2</c:v>
                </c:pt>
                <c:pt idx="640">
                  <c:v>3.0718165249608475E-2</c:v>
                </c:pt>
                <c:pt idx="641">
                  <c:v>3.0726832052857068E-2</c:v>
                </c:pt>
                <c:pt idx="642">
                  <c:v>3.0735087141624443E-2</c:v>
                </c:pt>
                <c:pt idx="643">
                  <c:v>3.0741509248575792E-2</c:v>
                </c:pt>
                <c:pt idx="644">
                  <c:v>3.074811492044284E-2</c:v>
                </c:pt>
                <c:pt idx="645">
                  <c:v>3.0755365556206522E-2</c:v>
                </c:pt>
                <c:pt idx="646">
                  <c:v>3.0764996167866182E-2</c:v>
                </c:pt>
                <c:pt idx="647">
                  <c:v>3.0774919584789187E-2</c:v>
                </c:pt>
                <c:pt idx="648">
                  <c:v>3.07861972391619E-2</c:v>
                </c:pt>
                <c:pt idx="649">
                  <c:v>3.0797186979461263E-2</c:v>
                </c:pt>
                <c:pt idx="650">
                  <c:v>3.0809509674278125E-2</c:v>
                </c:pt>
                <c:pt idx="651">
                  <c:v>3.0821473293372641E-2</c:v>
                </c:pt>
                <c:pt idx="652">
                  <c:v>3.0833203297643594E-2</c:v>
                </c:pt>
                <c:pt idx="653">
                  <c:v>3.0844955905946273E-2</c:v>
                </c:pt>
                <c:pt idx="654">
                  <c:v>3.0857537815386089E-2</c:v>
                </c:pt>
                <c:pt idx="655">
                  <c:v>3.0870951643488222E-2</c:v>
                </c:pt>
                <c:pt idx="656">
                  <c:v>3.0883818649184776E-2</c:v>
                </c:pt>
                <c:pt idx="657">
                  <c:v>3.0897028160288942E-2</c:v>
                </c:pt>
                <c:pt idx="658">
                  <c:v>3.0907290188821632E-2</c:v>
                </c:pt>
                <c:pt idx="659">
                  <c:v>3.0917496338958052E-2</c:v>
                </c:pt>
                <c:pt idx="660">
                  <c:v>3.0926554456399826E-2</c:v>
                </c:pt>
                <c:pt idx="661">
                  <c:v>3.0934895160311122E-2</c:v>
                </c:pt>
                <c:pt idx="662">
                  <c:v>3.0941738812715298E-2</c:v>
                </c:pt>
                <c:pt idx="663">
                  <c:v>3.0951517616039481E-2</c:v>
                </c:pt>
                <c:pt idx="664">
                  <c:v>3.0961484939779724E-2</c:v>
                </c:pt>
                <c:pt idx="665">
                  <c:v>3.0971518266174669E-2</c:v>
                </c:pt>
                <c:pt idx="666">
                  <c:v>3.0980290675630372E-2</c:v>
                </c:pt>
                <c:pt idx="667">
                  <c:v>3.0989279994185534E-2</c:v>
                </c:pt>
                <c:pt idx="668">
                  <c:v>3.0996061466259758E-2</c:v>
                </c:pt>
                <c:pt idx="669">
                  <c:v>3.1003053649880968E-2</c:v>
                </c:pt>
                <c:pt idx="670">
                  <c:v>3.1011463571334386E-2</c:v>
                </c:pt>
                <c:pt idx="671">
                  <c:v>3.101968786886037E-2</c:v>
                </c:pt>
                <c:pt idx="672">
                  <c:v>3.1028802773564498E-2</c:v>
                </c:pt>
                <c:pt idx="673">
                  <c:v>3.1038598487027794E-2</c:v>
                </c:pt>
                <c:pt idx="674">
                  <c:v>3.10478594928114E-2</c:v>
                </c:pt>
                <c:pt idx="675">
                  <c:v>3.1058316967406893E-2</c:v>
                </c:pt>
                <c:pt idx="676">
                  <c:v>3.1067693948049261E-2</c:v>
                </c:pt>
                <c:pt idx="677">
                  <c:v>3.1076714057277695E-2</c:v>
                </c:pt>
                <c:pt idx="678">
                  <c:v>3.1084763148826862E-2</c:v>
                </c:pt>
                <c:pt idx="679">
                  <c:v>3.1091307777875249E-2</c:v>
                </c:pt>
                <c:pt idx="680">
                  <c:v>3.1099691302970925E-2</c:v>
                </c:pt>
                <c:pt idx="681">
                  <c:v>3.1107619298151902E-2</c:v>
                </c:pt>
                <c:pt idx="682">
                  <c:v>3.1115780061552328E-2</c:v>
                </c:pt>
                <c:pt idx="683">
                  <c:v>3.1125420024467772E-2</c:v>
                </c:pt>
                <c:pt idx="684">
                  <c:v>3.1135127283818086E-2</c:v>
                </c:pt>
                <c:pt idx="685">
                  <c:v>3.1144580562316476E-2</c:v>
                </c:pt>
                <c:pt idx="686">
                  <c:v>3.1155509367815529E-2</c:v>
                </c:pt>
                <c:pt idx="687">
                  <c:v>3.1168858834181676E-2</c:v>
                </c:pt>
                <c:pt idx="688">
                  <c:v>3.1181525704107732E-2</c:v>
                </c:pt>
                <c:pt idx="689">
                  <c:v>3.1193940291390415E-2</c:v>
                </c:pt>
                <c:pt idx="690">
                  <c:v>3.1204951855553206E-2</c:v>
                </c:pt>
                <c:pt idx="691">
                  <c:v>3.1216553745788949E-2</c:v>
                </c:pt>
                <c:pt idx="692">
                  <c:v>3.1228018129512355E-2</c:v>
                </c:pt>
                <c:pt idx="693">
                  <c:v>3.1239932247956174E-2</c:v>
                </c:pt>
                <c:pt idx="694">
                  <c:v>3.1251501919728183E-2</c:v>
                </c:pt>
                <c:pt idx="695">
                  <c:v>3.1263593803528673E-2</c:v>
                </c:pt>
                <c:pt idx="696">
                  <c:v>3.1275795250825848E-2</c:v>
                </c:pt>
                <c:pt idx="697">
                  <c:v>3.1288579214700005E-2</c:v>
                </c:pt>
                <c:pt idx="698">
                  <c:v>3.1301504423280113E-2</c:v>
                </c:pt>
                <c:pt idx="699">
                  <c:v>3.13148276699853E-2</c:v>
                </c:pt>
                <c:pt idx="700">
                  <c:v>3.1328465164340485E-2</c:v>
                </c:pt>
                <c:pt idx="701">
                  <c:v>3.1342198531895835E-2</c:v>
                </c:pt>
                <c:pt idx="702">
                  <c:v>3.1355660539148782E-2</c:v>
                </c:pt>
                <c:pt idx="703">
                  <c:v>3.1369183969527849E-2</c:v>
                </c:pt>
                <c:pt idx="704">
                  <c:v>3.1381965077542151E-2</c:v>
                </c:pt>
                <c:pt idx="705">
                  <c:v>3.1394587937680359E-2</c:v>
                </c:pt>
                <c:pt idx="706">
                  <c:v>3.1407344992221212E-2</c:v>
                </c:pt>
                <c:pt idx="707">
                  <c:v>3.1420737038576958E-2</c:v>
                </c:pt>
                <c:pt idx="708">
                  <c:v>3.143432980800602E-2</c:v>
                </c:pt>
                <c:pt idx="709">
                  <c:v>3.144807388005201E-2</c:v>
                </c:pt>
                <c:pt idx="710">
                  <c:v>3.1461758151482763E-2</c:v>
                </c:pt>
                <c:pt idx="711">
                  <c:v>3.1475658264831494E-2</c:v>
                </c:pt>
                <c:pt idx="712">
                  <c:v>3.148957024508206E-2</c:v>
                </c:pt>
                <c:pt idx="713">
                  <c:v>3.1503627293291654E-2</c:v>
                </c:pt>
                <c:pt idx="714">
                  <c:v>3.1517707095731151E-2</c:v>
                </c:pt>
                <c:pt idx="715">
                  <c:v>3.1531634064910372E-2</c:v>
                </c:pt>
                <c:pt idx="716">
                  <c:v>3.154536778782209E-2</c:v>
                </c:pt>
                <c:pt idx="717">
                  <c:v>3.1557917606599026E-2</c:v>
                </c:pt>
                <c:pt idx="718">
                  <c:v>3.1570165307263892E-2</c:v>
                </c:pt>
                <c:pt idx="719">
                  <c:v>3.158253680975847E-2</c:v>
                </c:pt>
                <c:pt idx="720">
                  <c:v>3.1594317831501392E-2</c:v>
                </c:pt>
                <c:pt idx="721">
                  <c:v>3.1606699012753842E-2</c:v>
                </c:pt>
                <c:pt idx="722">
                  <c:v>3.1617758301224548E-2</c:v>
                </c:pt>
                <c:pt idx="723">
                  <c:v>3.1628954730119271E-2</c:v>
                </c:pt>
                <c:pt idx="724">
                  <c:v>3.1640414447041333E-2</c:v>
                </c:pt>
                <c:pt idx="725">
                  <c:v>3.1652747525070239E-2</c:v>
                </c:pt>
                <c:pt idx="726">
                  <c:v>3.1664905124386807E-2</c:v>
                </c:pt>
                <c:pt idx="727">
                  <c:v>3.1675929171224144E-2</c:v>
                </c:pt>
                <c:pt idx="728">
                  <c:v>3.1687192360904316E-2</c:v>
                </c:pt>
                <c:pt idx="729">
                  <c:v>3.1698582017993436E-2</c:v>
                </c:pt>
                <c:pt idx="730">
                  <c:v>3.1710876293952736E-2</c:v>
                </c:pt>
                <c:pt idx="731">
                  <c:v>3.1722574283097341E-2</c:v>
                </c:pt>
                <c:pt idx="732">
                  <c:v>3.1733707682355831E-2</c:v>
                </c:pt>
                <c:pt idx="733">
                  <c:v>3.1744590250635273E-2</c:v>
                </c:pt>
                <c:pt idx="734">
                  <c:v>3.1755625473170908E-2</c:v>
                </c:pt>
                <c:pt idx="735">
                  <c:v>3.1767019409411762E-2</c:v>
                </c:pt>
                <c:pt idx="736">
                  <c:v>3.177804026533159E-2</c:v>
                </c:pt>
                <c:pt idx="737">
                  <c:v>3.178972379832383E-2</c:v>
                </c:pt>
                <c:pt idx="738">
                  <c:v>3.1801840702196403E-2</c:v>
                </c:pt>
                <c:pt idx="739">
                  <c:v>3.1813975624435442E-2</c:v>
                </c:pt>
                <c:pt idx="740">
                  <c:v>3.1826429704400916E-2</c:v>
                </c:pt>
                <c:pt idx="741">
                  <c:v>3.1838179743331946E-2</c:v>
                </c:pt>
                <c:pt idx="742">
                  <c:v>3.1849423798357604E-2</c:v>
                </c:pt>
                <c:pt idx="743">
                  <c:v>3.1859595269983824E-2</c:v>
                </c:pt>
                <c:pt idx="744">
                  <c:v>3.1868849929555784E-2</c:v>
                </c:pt>
                <c:pt idx="745">
                  <c:v>3.187715283415811E-2</c:v>
                </c:pt>
                <c:pt idx="746">
                  <c:v>3.1884315453268613E-2</c:v>
                </c:pt>
                <c:pt idx="747">
                  <c:v>3.1891723661307221E-2</c:v>
                </c:pt>
                <c:pt idx="748">
                  <c:v>3.1899573904303112E-2</c:v>
                </c:pt>
                <c:pt idx="749">
                  <c:v>3.1907752538868295E-2</c:v>
                </c:pt>
                <c:pt idx="750">
                  <c:v>3.1915474569785766E-2</c:v>
                </c:pt>
                <c:pt idx="751">
                  <c:v>3.192350109342984E-2</c:v>
                </c:pt>
                <c:pt idx="752">
                  <c:v>3.1933288974257318E-2</c:v>
                </c:pt>
                <c:pt idx="753">
                  <c:v>3.1943215979740626E-2</c:v>
                </c:pt>
                <c:pt idx="754">
                  <c:v>3.1953365131128272E-2</c:v>
                </c:pt>
                <c:pt idx="755">
                  <c:v>3.1964004401269341E-2</c:v>
                </c:pt>
                <c:pt idx="756">
                  <c:v>3.1975834966341314E-2</c:v>
                </c:pt>
                <c:pt idx="757">
                  <c:v>3.1987305562821651E-2</c:v>
                </c:pt>
                <c:pt idx="758">
                  <c:v>3.1997215395388162E-2</c:v>
                </c:pt>
                <c:pt idx="759">
                  <c:v>3.2007577419546844E-2</c:v>
                </c:pt>
                <c:pt idx="760">
                  <c:v>3.2017861801526645E-2</c:v>
                </c:pt>
                <c:pt idx="761">
                  <c:v>3.202795722013374E-2</c:v>
                </c:pt>
                <c:pt idx="762">
                  <c:v>3.2038056084042407E-2</c:v>
                </c:pt>
                <c:pt idx="763">
                  <c:v>3.2047102018958898E-2</c:v>
                </c:pt>
                <c:pt idx="764">
                  <c:v>3.2055971968353136E-2</c:v>
                </c:pt>
                <c:pt idx="765">
                  <c:v>3.2065202533333483E-2</c:v>
                </c:pt>
                <c:pt idx="766">
                  <c:v>3.2074916354813653E-2</c:v>
                </c:pt>
                <c:pt idx="767">
                  <c:v>3.2085667723138638E-2</c:v>
                </c:pt>
                <c:pt idx="768">
                  <c:v>3.2096506002471679E-2</c:v>
                </c:pt>
                <c:pt idx="769">
                  <c:v>3.2107856556041314E-2</c:v>
                </c:pt>
                <c:pt idx="770">
                  <c:v>3.2119231134037807E-2</c:v>
                </c:pt>
                <c:pt idx="771">
                  <c:v>3.2130717041051179E-2</c:v>
                </c:pt>
                <c:pt idx="772">
                  <c:v>3.2142602371458405E-2</c:v>
                </c:pt>
                <c:pt idx="773">
                  <c:v>3.2154424957020283E-2</c:v>
                </c:pt>
                <c:pt idx="774">
                  <c:v>3.2166463230403869E-2</c:v>
                </c:pt>
                <c:pt idx="775">
                  <c:v>3.2178595322830593E-2</c:v>
                </c:pt>
                <c:pt idx="776">
                  <c:v>3.2190998466238255E-2</c:v>
                </c:pt>
                <c:pt idx="777">
                  <c:v>3.2202975619421911E-2</c:v>
                </c:pt>
                <c:pt idx="778">
                  <c:v>3.2214485464485861E-2</c:v>
                </c:pt>
                <c:pt idx="779">
                  <c:v>3.2225339163136323E-2</c:v>
                </c:pt>
                <c:pt idx="780">
                  <c:v>3.2235287918012362E-2</c:v>
                </c:pt>
                <c:pt idx="781">
                  <c:v>3.2245541778364792E-2</c:v>
                </c:pt>
                <c:pt idx="782">
                  <c:v>3.2256202437506855E-2</c:v>
                </c:pt>
                <c:pt idx="783">
                  <c:v>3.2267208113955476E-2</c:v>
                </c:pt>
                <c:pt idx="784">
                  <c:v>3.2278084373574649E-2</c:v>
                </c:pt>
                <c:pt idx="785">
                  <c:v>3.2289361907171882E-2</c:v>
                </c:pt>
                <c:pt idx="786">
                  <c:v>3.2299603654070905E-2</c:v>
                </c:pt>
                <c:pt idx="787">
                  <c:v>3.2310074961220153E-2</c:v>
                </c:pt>
                <c:pt idx="788">
                  <c:v>3.2319167681856782E-2</c:v>
                </c:pt>
                <c:pt idx="789">
                  <c:v>3.2328323042937854E-2</c:v>
                </c:pt>
                <c:pt idx="790">
                  <c:v>3.233695235293306E-2</c:v>
                </c:pt>
                <c:pt idx="791">
                  <c:v>3.2345802482429173E-2</c:v>
                </c:pt>
                <c:pt idx="792">
                  <c:v>3.235582099935657E-2</c:v>
                </c:pt>
                <c:pt idx="793">
                  <c:v>3.2365857392912908E-2</c:v>
                </c:pt>
                <c:pt idx="794">
                  <c:v>3.2375591114695429E-2</c:v>
                </c:pt>
                <c:pt idx="795">
                  <c:v>3.2383954348980469E-2</c:v>
                </c:pt>
                <c:pt idx="796">
                  <c:v>3.2392020029435517E-2</c:v>
                </c:pt>
                <c:pt idx="797">
                  <c:v>3.2398405495963414E-2</c:v>
                </c:pt>
                <c:pt idx="798">
                  <c:v>3.240339109967233E-2</c:v>
                </c:pt>
                <c:pt idx="799">
                  <c:v>3.240712296618118E-2</c:v>
                </c:pt>
                <c:pt idx="800">
                  <c:v>3.2408564258264091E-2</c:v>
                </c:pt>
                <c:pt idx="801">
                  <c:v>3.2409632181980202E-2</c:v>
                </c:pt>
                <c:pt idx="802">
                  <c:v>3.2405003116614324E-2</c:v>
                </c:pt>
                <c:pt idx="803">
                  <c:v>3.2396608815315711E-2</c:v>
                </c:pt>
                <c:pt idx="804">
                  <c:v>3.2379565057257455E-2</c:v>
                </c:pt>
                <c:pt idx="805">
                  <c:v>3.235812953734947E-2</c:v>
                </c:pt>
                <c:pt idx="806">
                  <c:v>3.2328069973242585E-2</c:v>
                </c:pt>
                <c:pt idx="807">
                  <c:v>3.2308503472809551E-2</c:v>
                </c:pt>
                <c:pt idx="808">
                  <c:v>3.2283205642706397E-2</c:v>
                </c:pt>
                <c:pt idx="809">
                  <c:v>3.2259416550795221E-2</c:v>
                </c:pt>
                <c:pt idx="810">
                  <c:v>3.2234372486857968E-2</c:v>
                </c:pt>
                <c:pt idx="811">
                  <c:v>3.2200273938176233E-2</c:v>
                </c:pt>
                <c:pt idx="812">
                  <c:v>3.2161757483319647E-2</c:v>
                </c:pt>
                <c:pt idx="813">
                  <c:v>3.21201081911296E-2</c:v>
                </c:pt>
                <c:pt idx="814">
                  <c:v>3.2078838657511544E-2</c:v>
                </c:pt>
                <c:pt idx="815">
                  <c:v>3.2037132065396864E-2</c:v>
                </c:pt>
                <c:pt idx="816">
                  <c:v>3.1995121631504593E-2</c:v>
                </c:pt>
                <c:pt idx="817">
                  <c:v>3.1959292278219885E-2</c:v>
                </c:pt>
                <c:pt idx="818">
                  <c:v>3.1931533464037203E-2</c:v>
                </c:pt>
                <c:pt idx="819">
                  <c:v>3.1896267508771836E-2</c:v>
                </c:pt>
                <c:pt idx="820">
                  <c:v>3.1854184363376961E-2</c:v>
                </c:pt>
                <c:pt idx="821">
                  <c:v>3.1812135634798705E-2</c:v>
                </c:pt>
                <c:pt idx="822">
                  <c:v>3.1770033817959224E-2</c:v>
                </c:pt>
                <c:pt idx="823">
                  <c:v>3.1723435996825061E-2</c:v>
                </c:pt>
                <c:pt idx="824">
                  <c:v>3.1670354830923363E-2</c:v>
                </c:pt>
                <c:pt idx="825">
                  <c:v>3.1617137844831611E-2</c:v>
                </c:pt>
                <c:pt idx="826">
                  <c:v>3.1563609860338175E-2</c:v>
                </c:pt>
                <c:pt idx="827">
                  <c:v>3.1515410006576969E-2</c:v>
                </c:pt>
                <c:pt idx="828">
                  <c:v>3.1468543377293642E-2</c:v>
                </c:pt>
                <c:pt idx="829">
                  <c:v>3.1423742937179498E-2</c:v>
                </c:pt>
                <c:pt idx="830">
                  <c:v>3.138110719001061E-2</c:v>
                </c:pt>
                <c:pt idx="831">
                  <c:v>3.1340074095307528E-2</c:v>
                </c:pt>
                <c:pt idx="832">
                  <c:v>3.1293249175728829E-2</c:v>
                </c:pt>
                <c:pt idx="833">
                  <c:v>3.1246491296928927E-2</c:v>
                </c:pt>
                <c:pt idx="834">
                  <c:v>3.1216664178039845E-2</c:v>
                </c:pt>
                <c:pt idx="835">
                  <c:v>3.1184845529266293E-2</c:v>
                </c:pt>
                <c:pt idx="836">
                  <c:v>3.1144694913590336E-2</c:v>
                </c:pt>
                <c:pt idx="837">
                  <c:v>3.1104254307496595E-2</c:v>
                </c:pt>
                <c:pt idx="838">
                  <c:v>3.1063775882805782E-2</c:v>
                </c:pt>
                <c:pt idx="839">
                  <c:v>3.1021702568816315E-2</c:v>
                </c:pt>
                <c:pt idx="840">
                  <c:v>3.0981668196263693E-2</c:v>
                </c:pt>
                <c:pt idx="841">
                  <c:v>3.0942956144817985E-2</c:v>
                </c:pt>
                <c:pt idx="842">
                  <c:v>3.0906160635296019E-2</c:v>
                </c:pt>
                <c:pt idx="843">
                  <c:v>3.0871996317300004E-2</c:v>
                </c:pt>
                <c:pt idx="844">
                  <c:v>3.0843382082680938E-2</c:v>
                </c:pt>
                <c:pt idx="845">
                  <c:v>3.0810945943629969E-2</c:v>
                </c:pt>
                <c:pt idx="846">
                  <c:v>3.0780405608578011E-2</c:v>
                </c:pt>
                <c:pt idx="847">
                  <c:v>3.0753541762096173E-2</c:v>
                </c:pt>
                <c:pt idx="848">
                  <c:v>3.0728718024916633E-2</c:v>
                </c:pt>
                <c:pt idx="849">
                  <c:v>3.0702458399304813E-2</c:v>
                </c:pt>
                <c:pt idx="850">
                  <c:v>3.0672839844200193E-2</c:v>
                </c:pt>
                <c:pt idx="851">
                  <c:v>3.0643034886209425E-2</c:v>
                </c:pt>
                <c:pt idx="852">
                  <c:v>3.0613105608188612E-2</c:v>
                </c:pt>
                <c:pt idx="853">
                  <c:v>3.0582820733379777E-2</c:v>
                </c:pt>
                <c:pt idx="854">
                  <c:v>3.055168136838305E-2</c:v>
                </c:pt>
                <c:pt idx="855">
                  <c:v>3.0519453338664317E-2</c:v>
                </c:pt>
                <c:pt idx="856">
                  <c:v>3.0489114880641321E-2</c:v>
                </c:pt>
                <c:pt idx="857">
                  <c:v>3.0453902732623994E-2</c:v>
                </c:pt>
                <c:pt idx="858">
                  <c:v>3.0418037952128441E-2</c:v>
                </c:pt>
                <c:pt idx="859">
                  <c:v>3.0380442678763879E-2</c:v>
                </c:pt>
                <c:pt idx="860">
                  <c:v>3.034724199667678E-2</c:v>
                </c:pt>
                <c:pt idx="861">
                  <c:v>3.0313542718624367E-2</c:v>
                </c:pt>
                <c:pt idx="862">
                  <c:v>3.0280226836881006E-2</c:v>
                </c:pt>
                <c:pt idx="863">
                  <c:v>3.0246757333122036E-2</c:v>
                </c:pt>
                <c:pt idx="864">
                  <c:v>3.0209754257677825E-2</c:v>
                </c:pt>
                <c:pt idx="865">
                  <c:v>3.0172735384688135E-2</c:v>
                </c:pt>
                <c:pt idx="866">
                  <c:v>3.014017706429524E-2</c:v>
                </c:pt>
                <c:pt idx="867">
                  <c:v>3.0104357055585763E-2</c:v>
                </c:pt>
                <c:pt idx="868">
                  <c:v>3.0065927204473347E-2</c:v>
                </c:pt>
                <c:pt idx="869">
                  <c:v>3.0021688961457411E-2</c:v>
                </c:pt>
                <c:pt idx="870">
                  <c:v>2.9974623039956301E-2</c:v>
                </c:pt>
                <c:pt idx="871">
                  <c:v>2.9922738818760675E-2</c:v>
                </c:pt>
                <c:pt idx="872">
                  <c:v>2.9872136927620002E-2</c:v>
                </c:pt>
                <c:pt idx="873">
                  <c:v>2.9820516355381708E-2</c:v>
                </c:pt>
                <c:pt idx="874">
                  <c:v>2.976531662115119E-2</c:v>
                </c:pt>
                <c:pt idx="875">
                  <c:v>2.9710733055380745E-2</c:v>
                </c:pt>
                <c:pt idx="876">
                  <c:v>2.9657324492083373E-2</c:v>
                </c:pt>
                <c:pt idx="877">
                  <c:v>2.9602171224178492E-2</c:v>
                </c:pt>
                <c:pt idx="878">
                  <c:v>2.9545306310132129E-2</c:v>
                </c:pt>
                <c:pt idx="879">
                  <c:v>2.9482435327579777E-2</c:v>
                </c:pt>
                <c:pt idx="880">
                  <c:v>2.9419116908384498E-2</c:v>
                </c:pt>
                <c:pt idx="881">
                  <c:v>2.9354592619785978E-2</c:v>
                </c:pt>
                <c:pt idx="882">
                  <c:v>2.929261736419201E-2</c:v>
                </c:pt>
                <c:pt idx="883">
                  <c:v>2.9227703839095689E-2</c:v>
                </c:pt>
                <c:pt idx="884">
                  <c:v>2.9157996195116345E-2</c:v>
                </c:pt>
                <c:pt idx="885">
                  <c:v>2.9082961133337928E-2</c:v>
                </c:pt>
                <c:pt idx="886">
                  <c:v>2.9009498715052789E-2</c:v>
                </c:pt>
                <c:pt idx="887">
                  <c:v>2.8933163842039505E-2</c:v>
                </c:pt>
                <c:pt idx="888">
                  <c:v>2.8854621101563095E-2</c:v>
                </c:pt>
                <c:pt idx="889">
                  <c:v>2.8777849255096105E-2</c:v>
                </c:pt>
                <c:pt idx="890">
                  <c:v>2.8705097456354075E-2</c:v>
                </c:pt>
                <c:pt idx="891">
                  <c:v>2.8628696952932672E-2</c:v>
                </c:pt>
                <c:pt idx="892">
                  <c:v>2.8549237249150011E-2</c:v>
                </c:pt>
                <c:pt idx="893">
                  <c:v>2.8477694440569273E-2</c:v>
                </c:pt>
                <c:pt idx="894">
                  <c:v>2.8404786132093213E-2</c:v>
                </c:pt>
                <c:pt idx="895">
                  <c:v>2.8327633439494342E-2</c:v>
                </c:pt>
                <c:pt idx="896">
                  <c:v>2.8250425541059554E-2</c:v>
                </c:pt>
                <c:pt idx="897">
                  <c:v>2.8173896237646601E-2</c:v>
                </c:pt>
                <c:pt idx="898">
                  <c:v>2.8096016479762655E-2</c:v>
                </c:pt>
                <c:pt idx="899">
                  <c:v>2.8021595573813195E-2</c:v>
                </c:pt>
                <c:pt idx="900">
                  <c:v>2.7945606951484497E-2</c:v>
                </c:pt>
                <c:pt idx="901">
                  <c:v>2.7872925058664288E-2</c:v>
                </c:pt>
                <c:pt idx="902">
                  <c:v>2.7821299388356386E-2</c:v>
                </c:pt>
                <c:pt idx="903">
                  <c:v>2.7776024321914686E-2</c:v>
                </c:pt>
                <c:pt idx="904">
                  <c:v>2.7730615069337966E-2</c:v>
                </c:pt>
                <c:pt idx="905">
                  <c:v>2.7688966240440503E-2</c:v>
                </c:pt>
                <c:pt idx="906">
                  <c:v>2.7646550951671164E-2</c:v>
                </c:pt>
                <c:pt idx="907">
                  <c:v>2.7599586502220243E-2</c:v>
                </c:pt>
                <c:pt idx="908">
                  <c:v>2.7550043396593851E-2</c:v>
                </c:pt>
                <c:pt idx="909">
                  <c:v>2.7501035042702252E-2</c:v>
                </c:pt>
                <c:pt idx="910">
                  <c:v>2.7453626170744656E-2</c:v>
                </c:pt>
                <c:pt idx="911">
                  <c:v>2.7409043254936292E-2</c:v>
                </c:pt>
                <c:pt idx="912">
                  <c:v>2.7365447214105811E-2</c:v>
                </c:pt>
                <c:pt idx="913">
                  <c:v>2.7315797287320073E-2</c:v>
                </c:pt>
                <c:pt idx="914">
                  <c:v>2.7266139768089726E-2</c:v>
                </c:pt>
                <c:pt idx="915">
                  <c:v>2.7213240810914811E-2</c:v>
                </c:pt>
                <c:pt idx="916">
                  <c:v>2.7157295317802518E-2</c:v>
                </c:pt>
                <c:pt idx="917">
                  <c:v>2.7096325013592222E-2</c:v>
                </c:pt>
                <c:pt idx="918">
                  <c:v>2.7029149234232094E-2</c:v>
                </c:pt>
                <c:pt idx="919">
                  <c:v>2.6963500017941754E-2</c:v>
                </c:pt>
                <c:pt idx="920">
                  <c:v>2.6908786545564049E-2</c:v>
                </c:pt>
                <c:pt idx="921">
                  <c:v>2.685285958270988E-2</c:v>
                </c:pt>
                <c:pt idx="922">
                  <c:v>2.6787585473779518E-2</c:v>
                </c:pt>
                <c:pt idx="923">
                  <c:v>2.6721758703159106E-2</c:v>
                </c:pt>
                <c:pt idx="924">
                  <c:v>2.6656067162333496E-2</c:v>
                </c:pt>
                <c:pt idx="925">
                  <c:v>2.6590383951009225E-2</c:v>
                </c:pt>
                <c:pt idx="926">
                  <c:v>2.6523830608308603E-2</c:v>
                </c:pt>
                <c:pt idx="927">
                  <c:v>2.6454528547662379E-2</c:v>
                </c:pt>
                <c:pt idx="928">
                  <c:v>2.63870317507722E-2</c:v>
                </c:pt>
                <c:pt idx="929">
                  <c:v>2.6319569556571314E-2</c:v>
                </c:pt>
                <c:pt idx="930">
                  <c:v>2.6251513967373546E-2</c:v>
                </c:pt>
                <c:pt idx="931">
                  <c:v>2.6182889222481874E-2</c:v>
                </c:pt>
                <c:pt idx="932">
                  <c:v>2.6110948060882821E-2</c:v>
                </c:pt>
                <c:pt idx="933">
                  <c:v>2.604692449330626E-2</c:v>
                </c:pt>
                <c:pt idx="934">
                  <c:v>2.5981003691710684E-2</c:v>
                </c:pt>
                <c:pt idx="935">
                  <c:v>2.5923396918487322E-2</c:v>
                </c:pt>
                <c:pt idx="936">
                  <c:v>2.5875480273206977E-2</c:v>
                </c:pt>
                <c:pt idx="937">
                  <c:v>2.582198711396622E-2</c:v>
                </c:pt>
                <c:pt idx="938">
                  <c:v>2.5765582061281919E-2</c:v>
                </c:pt>
                <c:pt idx="939">
                  <c:v>2.5715425316884422E-2</c:v>
                </c:pt>
                <c:pt idx="940">
                  <c:v>2.5678637447451205E-2</c:v>
                </c:pt>
                <c:pt idx="941">
                  <c:v>2.5648887173450464E-2</c:v>
                </c:pt>
                <c:pt idx="942">
                  <c:v>2.5609492921395735E-2</c:v>
                </c:pt>
                <c:pt idx="943">
                  <c:v>2.5577366434444009E-2</c:v>
                </c:pt>
                <c:pt idx="944">
                  <c:v>2.5550114390950736E-2</c:v>
                </c:pt>
                <c:pt idx="945">
                  <c:v>2.5534506351171389E-2</c:v>
                </c:pt>
                <c:pt idx="946">
                  <c:v>2.5516879124360764E-2</c:v>
                </c:pt>
                <c:pt idx="947">
                  <c:v>2.5502757340702543E-2</c:v>
                </c:pt>
                <c:pt idx="948">
                  <c:v>2.5497539947847907E-2</c:v>
                </c:pt>
                <c:pt idx="949">
                  <c:v>2.5484856462042512E-2</c:v>
                </c:pt>
                <c:pt idx="950">
                  <c:v>2.5464242013607322E-2</c:v>
                </c:pt>
                <c:pt idx="951">
                  <c:v>2.5439978894156865E-2</c:v>
                </c:pt>
                <c:pt idx="952">
                  <c:v>2.5418262596563757E-2</c:v>
                </c:pt>
                <c:pt idx="953">
                  <c:v>2.5401271936866757E-2</c:v>
                </c:pt>
                <c:pt idx="954">
                  <c:v>2.5384506860364576E-2</c:v>
                </c:pt>
                <c:pt idx="955">
                  <c:v>2.5363811734371126E-2</c:v>
                </c:pt>
                <c:pt idx="956">
                  <c:v>2.5343220786949835E-2</c:v>
                </c:pt>
                <c:pt idx="957">
                  <c:v>2.5321980203754722E-2</c:v>
                </c:pt>
                <c:pt idx="958">
                  <c:v>2.5301433118357364E-2</c:v>
                </c:pt>
                <c:pt idx="959">
                  <c:v>2.5278916689185946E-2</c:v>
                </c:pt>
                <c:pt idx="960">
                  <c:v>2.5259162684721177E-2</c:v>
                </c:pt>
                <c:pt idx="961">
                  <c:v>2.5254883285986213E-2</c:v>
                </c:pt>
                <c:pt idx="962">
                  <c:v>2.5251166592862327E-2</c:v>
                </c:pt>
                <c:pt idx="963">
                  <c:v>2.5244247615094952E-2</c:v>
                </c:pt>
                <c:pt idx="964">
                  <c:v>2.52404919021324E-2</c:v>
                </c:pt>
                <c:pt idx="965">
                  <c:v>2.5236094087668158E-2</c:v>
                </c:pt>
                <c:pt idx="966">
                  <c:v>2.5231446821958874E-2</c:v>
                </c:pt>
                <c:pt idx="967">
                  <c:v>2.5223376678524451E-2</c:v>
                </c:pt>
                <c:pt idx="968">
                  <c:v>2.521770192935565E-2</c:v>
                </c:pt>
                <c:pt idx="969">
                  <c:v>2.5213208463216646E-2</c:v>
                </c:pt>
                <c:pt idx="970">
                  <c:v>2.5206693247060791E-2</c:v>
                </c:pt>
                <c:pt idx="971">
                  <c:v>2.5194592005582946E-2</c:v>
                </c:pt>
                <c:pt idx="972">
                  <c:v>2.5182109077583566E-2</c:v>
                </c:pt>
                <c:pt idx="973">
                  <c:v>2.5170869470386627E-2</c:v>
                </c:pt>
                <c:pt idx="974">
                  <c:v>2.5158371705395442E-2</c:v>
                </c:pt>
                <c:pt idx="975">
                  <c:v>2.5146190620860175E-2</c:v>
                </c:pt>
                <c:pt idx="976">
                  <c:v>2.5133722576689548E-2</c:v>
                </c:pt>
                <c:pt idx="977">
                  <c:v>2.5128810531409685E-2</c:v>
                </c:pt>
                <c:pt idx="978">
                  <c:v>2.5122071456244684E-2</c:v>
                </c:pt>
                <c:pt idx="979">
                  <c:v>2.5119616264352586E-2</c:v>
                </c:pt>
                <c:pt idx="980">
                  <c:v>2.5121857637985634E-2</c:v>
                </c:pt>
                <c:pt idx="981">
                  <c:v>2.5131198964329016E-2</c:v>
                </c:pt>
                <c:pt idx="982">
                  <c:v>2.514361779867065E-2</c:v>
                </c:pt>
                <c:pt idx="983">
                  <c:v>2.5156201480436742E-2</c:v>
                </c:pt>
                <c:pt idx="984">
                  <c:v>2.5167077832018967E-2</c:v>
                </c:pt>
                <c:pt idx="985">
                  <c:v>2.5175818216938196E-2</c:v>
                </c:pt>
                <c:pt idx="986">
                  <c:v>2.518454825411804E-2</c:v>
                </c:pt>
                <c:pt idx="987">
                  <c:v>2.5184599849926215E-2</c:v>
                </c:pt>
                <c:pt idx="988">
                  <c:v>2.5184532567656411E-2</c:v>
                </c:pt>
                <c:pt idx="989">
                  <c:v>2.5187129840252113E-2</c:v>
                </c:pt>
                <c:pt idx="990">
                  <c:v>2.5187140524750663E-2</c:v>
                </c:pt>
                <c:pt idx="991">
                  <c:v>2.5185440948517174E-2</c:v>
                </c:pt>
                <c:pt idx="992">
                  <c:v>2.5184989821116756E-2</c:v>
                </c:pt>
                <c:pt idx="993">
                  <c:v>2.5184926294774614E-2</c:v>
                </c:pt>
                <c:pt idx="994">
                  <c:v>2.5186768303443623E-2</c:v>
                </c:pt>
                <c:pt idx="995">
                  <c:v>2.5192170088613013E-2</c:v>
                </c:pt>
                <c:pt idx="996">
                  <c:v>2.5193915704645208E-2</c:v>
                </c:pt>
                <c:pt idx="997">
                  <c:v>2.5197442582507702E-2</c:v>
                </c:pt>
                <c:pt idx="998">
                  <c:v>2.5200746358234043E-2</c:v>
                </c:pt>
                <c:pt idx="999">
                  <c:v>2.5202415256281738E-2</c:v>
                </c:pt>
                <c:pt idx="1000">
                  <c:v>2.5203239529595273E-2</c:v>
                </c:pt>
                <c:pt idx="1001">
                  <c:v>2.5206003453490465E-2</c:v>
                </c:pt>
                <c:pt idx="1002">
                  <c:v>2.5208464075541316E-2</c:v>
                </c:pt>
                <c:pt idx="1003">
                  <c:v>2.5212376419886225E-2</c:v>
                </c:pt>
                <c:pt idx="1004">
                  <c:v>2.5216237060351494E-2</c:v>
                </c:pt>
                <c:pt idx="1005">
                  <c:v>2.5222159872159932E-2</c:v>
                </c:pt>
                <c:pt idx="1006">
                  <c:v>2.5227669441682268E-2</c:v>
                </c:pt>
                <c:pt idx="1007">
                  <c:v>2.5230895189353085E-2</c:v>
                </c:pt>
                <c:pt idx="1008">
                  <c:v>2.5234200912465376E-2</c:v>
                </c:pt>
                <c:pt idx="1009">
                  <c:v>2.5234853732833865E-2</c:v>
                </c:pt>
                <c:pt idx="1010">
                  <c:v>2.5236410768310669E-2</c:v>
                </c:pt>
                <c:pt idx="1011">
                  <c:v>2.5239739718279412E-2</c:v>
                </c:pt>
                <c:pt idx="1012">
                  <c:v>2.5240636774790409E-2</c:v>
                </c:pt>
                <c:pt idx="1013">
                  <c:v>2.5239791576490006E-2</c:v>
                </c:pt>
                <c:pt idx="1014">
                  <c:v>2.5238955408835431E-2</c:v>
                </c:pt>
                <c:pt idx="1015">
                  <c:v>2.5237850401211383E-2</c:v>
                </c:pt>
                <c:pt idx="1016">
                  <c:v>2.5239350246575334E-2</c:v>
                </c:pt>
                <c:pt idx="1017">
                  <c:v>2.523978774716782E-2</c:v>
                </c:pt>
                <c:pt idx="1018">
                  <c:v>2.5239230300097691E-2</c:v>
                </c:pt>
                <c:pt idx="1019">
                  <c:v>2.5238519378665017E-2</c:v>
                </c:pt>
                <c:pt idx="1020">
                  <c:v>2.5238269776218611E-2</c:v>
                </c:pt>
                <c:pt idx="1021">
                  <c:v>2.5239584218492574E-2</c:v>
                </c:pt>
                <c:pt idx="1022">
                  <c:v>2.5239842661076858E-2</c:v>
                </c:pt>
                <c:pt idx="1023">
                  <c:v>2.5239912523898039E-2</c:v>
                </c:pt>
                <c:pt idx="1024">
                  <c:v>2.5240416790107547E-2</c:v>
                </c:pt>
                <c:pt idx="1025">
                  <c:v>2.5240825160437484E-2</c:v>
                </c:pt>
                <c:pt idx="1026">
                  <c:v>2.5236158676683405E-2</c:v>
                </c:pt>
                <c:pt idx="1027">
                  <c:v>2.522979925319481E-2</c:v>
                </c:pt>
                <c:pt idx="1028">
                  <c:v>2.5220852905013823E-2</c:v>
                </c:pt>
                <c:pt idx="1029">
                  <c:v>2.520903281277008E-2</c:v>
                </c:pt>
                <c:pt idx="1030">
                  <c:v>2.5197625758681175E-2</c:v>
                </c:pt>
                <c:pt idx="1031">
                  <c:v>2.5187708164627731E-2</c:v>
                </c:pt>
                <c:pt idx="1032">
                  <c:v>2.5178631717180586E-2</c:v>
                </c:pt>
                <c:pt idx="1033">
                  <c:v>2.5171218640156215E-2</c:v>
                </c:pt>
                <c:pt idx="1034">
                  <c:v>2.5163166329726237E-2</c:v>
                </c:pt>
                <c:pt idx="1035">
                  <c:v>2.5155494913757952E-2</c:v>
                </c:pt>
                <c:pt idx="1036">
                  <c:v>2.5148732935410006E-2</c:v>
                </c:pt>
                <c:pt idx="1037">
                  <c:v>2.5140357899461854E-2</c:v>
                </c:pt>
                <c:pt idx="1038">
                  <c:v>2.5132274254750071E-2</c:v>
                </c:pt>
                <c:pt idx="1039">
                  <c:v>2.512466695437526E-2</c:v>
                </c:pt>
                <c:pt idx="1040">
                  <c:v>2.5117470929133696E-2</c:v>
                </c:pt>
                <c:pt idx="1041">
                  <c:v>2.5109912477454394E-2</c:v>
                </c:pt>
                <c:pt idx="1042">
                  <c:v>2.51036155961116E-2</c:v>
                </c:pt>
                <c:pt idx="1043">
                  <c:v>2.5102327320051406E-2</c:v>
                </c:pt>
                <c:pt idx="1044">
                  <c:v>2.5101055774794455E-2</c:v>
                </c:pt>
                <c:pt idx="1045">
                  <c:v>2.5099043282571655E-2</c:v>
                </c:pt>
                <c:pt idx="1046">
                  <c:v>2.5093801296448302E-2</c:v>
                </c:pt>
                <c:pt idx="1047">
                  <c:v>2.5088079874427332E-2</c:v>
                </c:pt>
                <c:pt idx="1048">
                  <c:v>2.5084314616170354E-2</c:v>
                </c:pt>
                <c:pt idx="1049">
                  <c:v>2.5080242470765048E-2</c:v>
                </c:pt>
                <c:pt idx="1050">
                  <c:v>2.507819349617077E-2</c:v>
                </c:pt>
                <c:pt idx="1051">
                  <c:v>2.5075882716317381E-2</c:v>
                </c:pt>
                <c:pt idx="1052">
                  <c:v>2.5073832142033202E-2</c:v>
                </c:pt>
                <c:pt idx="1053">
                  <c:v>2.5072291018803934E-2</c:v>
                </c:pt>
                <c:pt idx="1054">
                  <c:v>2.5064730574021133E-2</c:v>
                </c:pt>
                <c:pt idx="1055">
                  <c:v>2.5057900451678029E-2</c:v>
                </c:pt>
                <c:pt idx="1056">
                  <c:v>2.5051622361538399E-2</c:v>
                </c:pt>
                <c:pt idx="1057">
                  <c:v>2.5043765106386028E-2</c:v>
                </c:pt>
                <c:pt idx="1058">
                  <c:v>2.5036477325569836E-2</c:v>
                </c:pt>
                <c:pt idx="1059">
                  <c:v>2.5027730163084055E-2</c:v>
                </c:pt>
                <c:pt idx="1060">
                  <c:v>2.5019091788345452E-2</c:v>
                </c:pt>
                <c:pt idx="1061">
                  <c:v>2.5011007251433903E-2</c:v>
                </c:pt>
                <c:pt idx="1062">
                  <c:v>2.5004601882816776E-2</c:v>
                </c:pt>
                <c:pt idx="1063">
                  <c:v>2.4997922865095085E-2</c:v>
                </c:pt>
                <c:pt idx="1064">
                  <c:v>2.4994094804939526E-2</c:v>
                </c:pt>
                <c:pt idx="1065">
                  <c:v>2.4989308801483267E-2</c:v>
                </c:pt>
                <c:pt idx="1066">
                  <c:v>2.4984221119039599E-2</c:v>
                </c:pt>
                <c:pt idx="1067">
                  <c:v>2.497994546855635E-2</c:v>
                </c:pt>
                <c:pt idx="1068">
                  <c:v>2.498106395729275E-2</c:v>
                </c:pt>
                <c:pt idx="1069">
                  <c:v>2.4981734912638331E-2</c:v>
                </c:pt>
                <c:pt idx="1070">
                  <c:v>2.498109357422798E-2</c:v>
                </c:pt>
                <c:pt idx="1071">
                  <c:v>2.4986100820087825E-2</c:v>
                </c:pt>
                <c:pt idx="1072">
                  <c:v>2.4989924405790384E-2</c:v>
                </c:pt>
                <c:pt idx="1073">
                  <c:v>2.4997061574011784E-2</c:v>
                </c:pt>
                <c:pt idx="1074">
                  <c:v>2.500403122087657E-2</c:v>
                </c:pt>
                <c:pt idx="1075">
                  <c:v>2.5012433169080139E-2</c:v>
                </c:pt>
                <c:pt idx="1076">
                  <c:v>2.5019613235490054E-2</c:v>
                </c:pt>
                <c:pt idx="1077">
                  <c:v>2.5028393247603614E-2</c:v>
                </c:pt>
                <c:pt idx="1078">
                  <c:v>2.5036778954026093E-2</c:v>
                </c:pt>
                <c:pt idx="1079">
                  <c:v>2.5043518917190092E-2</c:v>
                </c:pt>
                <c:pt idx="1080">
                  <c:v>2.5050959036844688E-2</c:v>
                </c:pt>
                <c:pt idx="1081">
                  <c:v>2.5059913298739606E-2</c:v>
                </c:pt>
                <c:pt idx="1082">
                  <c:v>2.5068544749847592E-2</c:v>
                </c:pt>
                <c:pt idx="1083">
                  <c:v>2.5076321556083414E-2</c:v>
                </c:pt>
                <c:pt idx="1084">
                  <c:v>2.5086568051599027E-2</c:v>
                </c:pt>
                <c:pt idx="1085">
                  <c:v>2.5096723299931158E-2</c:v>
                </c:pt>
                <c:pt idx="1086">
                  <c:v>2.5107584277584381E-2</c:v>
                </c:pt>
                <c:pt idx="1087">
                  <c:v>2.5117803053204341E-2</c:v>
                </c:pt>
                <c:pt idx="1088">
                  <c:v>2.5128411794369351E-2</c:v>
                </c:pt>
                <c:pt idx="1089">
                  <c:v>2.5138271847611998E-2</c:v>
                </c:pt>
                <c:pt idx="1090">
                  <c:v>2.5148214988812676E-2</c:v>
                </c:pt>
                <c:pt idx="1091">
                  <c:v>2.5157904362318607E-2</c:v>
                </c:pt>
                <c:pt idx="1092">
                  <c:v>2.5167802991921874E-2</c:v>
                </c:pt>
                <c:pt idx="1093">
                  <c:v>2.5177955924589396E-2</c:v>
                </c:pt>
                <c:pt idx="1094">
                  <c:v>2.5187034188016367E-2</c:v>
                </c:pt>
                <c:pt idx="1095">
                  <c:v>2.5195768834351047E-2</c:v>
                </c:pt>
                <c:pt idx="1096">
                  <c:v>2.5204636591305882E-2</c:v>
                </c:pt>
                <c:pt idx="1097">
                  <c:v>2.5213549555119719E-2</c:v>
                </c:pt>
                <c:pt idx="1098">
                  <c:v>2.5221382480682231E-2</c:v>
                </c:pt>
                <c:pt idx="1099">
                  <c:v>2.5229669799692676E-2</c:v>
                </c:pt>
                <c:pt idx="1100">
                  <c:v>2.523747015972902E-2</c:v>
                </c:pt>
                <c:pt idx="1101">
                  <c:v>2.5247671231468843E-2</c:v>
                </c:pt>
                <c:pt idx="1102">
                  <c:v>2.525762874832678E-2</c:v>
                </c:pt>
                <c:pt idx="1103">
                  <c:v>2.5268197940684915E-2</c:v>
                </c:pt>
                <c:pt idx="1104">
                  <c:v>2.5278324057384449E-2</c:v>
                </c:pt>
                <c:pt idx="1105">
                  <c:v>2.5286924605369833E-2</c:v>
                </c:pt>
                <c:pt idx="1106">
                  <c:v>2.5295236417180157E-2</c:v>
                </c:pt>
                <c:pt idx="1107">
                  <c:v>2.5303021929142216E-2</c:v>
                </c:pt>
                <c:pt idx="1108">
                  <c:v>2.5310410490559536E-2</c:v>
                </c:pt>
                <c:pt idx="1109">
                  <c:v>2.5317682172962874E-2</c:v>
                </c:pt>
                <c:pt idx="1110">
                  <c:v>2.5325775091888311E-2</c:v>
                </c:pt>
                <c:pt idx="1111">
                  <c:v>2.5334812401331789E-2</c:v>
                </c:pt>
                <c:pt idx="1112">
                  <c:v>2.5343889108444664E-2</c:v>
                </c:pt>
                <c:pt idx="1113">
                  <c:v>2.5352304830204866E-2</c:v>
                </c:pt>
                <c:pt idx="1114">
                  <c:v>2.5360620263266277E-2</c:v>
                </c:pt>
                <c:pt idx="1115">
                  <c:v>2.5368930966840009E-2</c:v>
                </c:pt>
                <c:pt idx="1116">
                  <c:v>2.5376670854128189E-2</c:v>
                </c:pt>
                <c:pt idx="1117">
                  <c:v>2.5383610895182117E-2</c:v>
                </c:pt>
                <c:pt idx="1118">
                  <c:v>2.5389159444634386E-2</c:v>
                </c:pt>
                <c:pt idx="1119">
                  <c:v>2.5395118619250943E-2</c:v>
                </c:pt>
                <c:pt idx="1120">
                  <c:v>2.5400878876080973E-2</c:v>
                </c:pt>
                <c:pt idx="1121">
                  <c:v>2.5407545711415479E-2</c:v>
                </c:pt>
                <c:pt idx="1122">
                  <c:v>2.5413915263724017E-2</c:v>
                </c:pt>
                <c:pt idx="1123">
                  <c:v>2.5420462796425174E-2</c:v>
                </c:pt>
                <c:pt idx="1124">
                  <c:v>2.5427676069470211E-2</c:v>
                </c:pt>
                <c:pt idx="1125">
                  <c:v>2.5433683629401835E-2</c:v>
                </c:pt>
                <c:pt idx="1126">
                  <c:v>2.5439598012199197E-2</c:v>
                </c:pt>
                <c:pt idx="1127">
                  <c:v>2.5445464448271907E-2</c:v>
                </c:pt>
                <c:pt idx="1128">
                  <c:v>2.5450361097691214E-2</c:v>
                </c:pt>
                <c:pt idx="1129">
                  <c:v>2.5455362446283308E-2</c:v>
                </c:pt>
                <c:pt idx="1130">
                  <c:v>2.5460898304857919E-2</c:v>
                </c:pt>
                <c:pt idx="1131">
                  <c:v>2.5466755722523486E-2</c:v>
                </c:pt>
                <c:pt idx="1132">
                  <c:v>2.54718472085603E-2</c:v>
                </c:pt>
                <c:pt idx="1133">
                  <c:v>2.5477160671827755E-2</c:v>
                </c:pt>
                <c:pt idx="1134">
                  <c:v>2.5481503568661468E-2</c:v>
                </c:pt>
                <c:pt idx="1135">
                  <c:v>2.5485469844125946E-2</c:v>
                </c:pt>
                <c:pt idx="1136">
                  <c:v>2.5489710909722789E-2</c:v>
                </c:pt>
                <c:pt idx="1137">
                  <c:v>2.5494967837518027E-2</c:v>
                </c:pt>
                <c:pt idx="1138">
                  <c:v>2.5500049455027048E-2</c:v>
                </c:pt>
                <c:pt idx="1139">
                  <c:v>2.5505955111627614E-2</c:v>
                </c:pt>
                <c:pt idx="1140">
                  <c:v>2.5512262257241881E-2</c:v>
                </c:pt>
                <c:pt idx="1141">
                  <c:v>2.5518222028468998E-2</c:v>
                </c:pt>
                <c:pt idx="1142">
                  <c:v>2.5524353551437545E-2</c:v>
                </c:pt>
                <c:pt idx="1143">
                  <c:v>2.5530301505610718E-2</c:v>
                </c:pt>
                <c:pt idx="1144">
                  <c:v>2.5536616720504501E-2</c:v>
                </c:pt>
                <c:pt idx="1145">
                  <c:v>2.5543216729972347E-2</c:v>
                </c:pt>
                <c:pt idx="1146">
                  <c:v>2.5549804875570264E-2</c:v>
                </c:pt>
                <c:pt idx="1147">
                  <c:v>2.5559833711070262E-2</c:v>
                </c:pt>
                <c:pt idx="1148">
                  <c:v>2.5569938506953011E-2</c:v>
                </c:pt>
                <c:pt idx="1149">
                  <c:v>2.5579993781697105E-2</c:v>
                </c:pt>
                <c:pt idx="1150">
                  <c:v>2.5590385674698464E-2</c:v>
                </c:pt>
                <c:pt idx="1151">
                  <c:v>2.5600755480891847E-2</c:v>
                </c:pt>
                <c:pt idx="1152">
                  <c:v>2.5611133135029569E-2</c:v>
                </c:pt>
                <c:pt idx="1153">
                  <c:v>2.5621517840114294E-2</c:v>
                </c:pt>
                <c:pt idx="1154">
                  <c:v>2.5631895826435023E-2</c:v>
                </c:pt>
                <c:pt idx="1155">
                  <c:v>2.5642254522380128E-2</c:v>
                </c:pt>
                <c:pt idx="1156">
                  <c:v>2.5652617212666456E-2</c:v>
                </c:pt>
                <c:pt idx="1157">
                  <c:v>2.5662970340080919E-2</c:v>
                </c:pt>
                <c:pt idx="1158">
                  <c:v>2.5673308401753768E-2</c:v>
                </c:pt>
                <c:pt idx="1159">
                  <c:v>2.5683633214808779E-2</c:v>
                </c:pt>
                <c:pt idx="1160">
                  <c:v>2.5693958341260099E-2</c:v>
                </c:pt>
                <c:pt idx="1161">
                  <c:v>2.5704277444716886E-2</c:v>
                </c:pt>
                <c:pt idx="1162">
                  <c:v>2.5714562022269474E-2</c:v>
                </c:pt>
                <c:pt idx="1163">
                  <c:v>2.5724838341418282E-2</c:v>
                </c:pt>
                <c:pt idx="1164">
                  <c:v>2.5735110862262212E-2</c:v>
                </c:pt>
                <c:pt idx="1165">
                  <c:v>2.5745378418609861E-2</c:v>
                </c:pt>
                <c:pt idx="1166">
                  <c:v>2.5755652292544472E-2</c:v>
                </c:pt>
                <c:pt idx="1167">
                  <c:v>2.5765750710564628E-2</c:v>
                </c:pt>
                <c:pt idx="1168">
                  <c:v>2.5775859048658291E-2</c:v>
                </c:pt>
                <c:pt idx="1169">
                  <c:v>2.5785919849156898E-2</c:v>
                </c:pt>
                <c:pt idx="1170">
                  <c:v>2.5795877912760709E-2</c:v>
                </c:pt>
                <c:pt idx="1171">
                  <c:v>2.580589002616155E-2</c:v>
                </c:pt>
                <c:pt idx="1172">
                  <c:v>2.581596281790105E-2</c:v>
                </c:pt>
                <c:pt idx="1173">
                  <c:v>2.5826064335639581E-2</c:v>
                </c:pt>
                <c:pt idx="1174">
                  <c:v>2.5836249590628163E-2</c:v>
                </c:pt>
                <c:pt idx="1175">
                  <c:v>2.5846425913050919E-2</c:v>
                </c:pt>
                <c:pt idx="1176">
                  <c:v>2.5856523105774354E-2</c:v>
                </c:pt>
                <c:pt idx="1177">
                  <c:v>2.586668053416228E-2</c:v>
                </c:pt>
                <c:pt idx="1178">
                  <c:v>2.5876813201117142E-2</c:v>
                </c:pt>
                <c:pt idx="1179">
                  <c:v>2.5886924848154184E-2</c:v>
                </c:pt>
                <c:pt idx="1180">
                  <c:v>2.5897043764639038E-2</c:v>
                </c:pt>
                <c:pt idx="1181">
                  <c:v>2.5907108524800423E-2</c:v>
                </c:pt>
                <c:pt idx="1182">
                  <c:v>2.5917218973991643E-2</c:v>
                </c:pt>
                <c:pt idx="1183">
                  <c:v>2.5927301219628572E-2</c:v>
                </c:pt>
                <c:pt idx="1184">
                  <c:v>2.5937402632434582E-2</c:v>
                </c:pt>
                <c:pt idx="1185">
                  <c:v>2.5947498674566478E-2</c:v>
                </c:pt>
                <c:pt idx="1186">
                  <c:v>2.5957575696147289E-2</c:v>
                </c:pt>
                <c:pt idx="1187">
                  <c:v>2.59676497750514E-2</c:v>
                </c:pt>
                <c:pt idx="1188">
                  <c:v>2.5977721365425629E-2</c:v>
                </c:pt>
                <c:pt idx="1189">
                  <c:v>2.5987700860207359E-2</c:v>
                </c:pt>
                <c:pt idx="1190">
                  <c:v>2.5997646951446608E-2</c:v>
                </c:pt>
                <c:pt idx="1191">
                  <c:v>2.6007593486253155E-2</c:v>
                </c:pt>
                <c:pt idx="1192">
                  <c:v>2.6017577620140182E-2</c:v>
                </c:pt>
                <c:pt idx="1193">
                  <c:v>2.6027583679174415E-2</c:v>
                </c:pt>
                <c:pt idx="1194">
                  <c:v>2.6037572801844086E-2</c:v>
                </c:pt>
                <c:pt idx="1195">
                  <c:v>2.6047338187876867E-2</c:v>
                </c:pt>
                <c:pt idx="1196">
                  <c:v>2.6057022959850178E-2</c:v>
                </c:pt>
                <c:pt idx="1197">
                  <c:v>2.6066739642864878E-2</c:v>
                </c:pt>
                <c:pt idx="1198">
                  <c:v>2.6076479476642475E-2</c:v>
                </c:pt>
                <c:pt idx="1199">
                  <c:v>2.6086257930372461E-2</c:v>
                </c:pt>
                <c:pt idx="1200">
                  <c:v>2.6096088067319338E-2</c:v>
                </c:pt>
                <c:pt idx="1201">
                  <c:v>2.6105959341542279E-2</c:v>
                </c:pt>
                <c:pt idx="1202">
                  <c:v>2.6115809744602338E-2</c:v>
                </c:pt>
                <c:pt idx="1203">
                  <c:v>2.612570034162328E-2</c:v>
                </c:pt>
                <c:pt idx="1204">
                  <c:v>2.6135558048759361E-2</c:v>
                </c:pt>
                <c:pt idx="1205">
                  <c:v>2.6145312213542386E-2</c:v>
                </c:pt>
                <c:pt idx="1206">
                  <c:v>2.6155177879831348E-2</c:v>
                </c:pt>
                <c:pt idx="1207">
                  <c:v>2.6165036967751104E-2</c:v>
                </c:pt>
                <c:pt idx="1208">
                  <c:v>2.6174914994147501E-2</c:v>
                </c:pt>
                <c:pt idx="1209">
                  <c:v>2.6184789781272699E-2</c:v>
                </c:pt>
                <c:pt idx="1210">
                  <c:v>2.6194657128739782E-2</c:v>
                </c:pt>
                <c:pt idx="1211">
                  <c:v>2.6204515733094475E-2</c:v>
                </c:pt>
                <c:pt idx="1212">
                  <c:v>2.621436328288853E-2</c:v>
                </c:pt>
                <c:pt idx="1213">
                  <c:v>2.6224203160337439E-2</c:v>
                </c:pt>
                <c:pt idx="1214">
                  <c:v>2.6234010058496994E-2</c:v>
                </c:pt>
                <c:pt idx="1215">
                  <c:v>2.624379110670122E-2</c:v>
                </c:pt>
                <c:pt idx="1216">
                  <c:v>2.6253594752079785E-2</c:v>
                </c:pt>
                <c:pt idx="1217">
                  <c:v>2.6263399761107684E-2</c:v>
                </c:pt>
                <c:pt idx="1218">
                  <c:v>2.6273111902394113E-2</c:v>
                </c:pt>
                <c:pt idx="1219">
                  <c:v>2.6282480829232645E-2</c:v>
                </c:pt>
                <c:pt idx="1220">
                  <c:v>2.6291855969902217E-2</c:v>
                </c:pt>
                <c:pt idx="1221">
                  <c:v>2.6301199213839943E-2</c:v>
                </c:pt>
                <c:pt idx="1222">
                  <c:v>2.6310592917722676E-2</c:v>
                </c:pt>
                <c:pt idx="1223">
                  <c:v>2.6319929624845147E-2</c:v>
                </c:pt>
                <c:pt idx="1224">
                  <c:v>2.6329424835776133E-2</c:v>
                </c:pt>
                <c:pt idx="1225">
                  <c:v>2.6338806954349064E-2</c:v>
                </c:pt>
                <c:pt idx="1226">
                  <c:v>2.6348215954796445E-2</c:v>
                </c:pt>
                <c:pt idx="1227">
                  <c:v>2.6357717337774998E-2</c:v>
                </c:pt>
                <c:pt idx="1228">
                  <c:v>2.636726090557006E-2</c:v>
                </c:pt>
                <c:pt idx="1229">
                  <c:v>2.6376773551874719E-2</c:v>
                </c:pt>
                <c:pt idx="1230">
                  <c:v>2.6386174217675144E-2</c:v>
                </c:pt>
                <c:pt idx="1231">
                  <c:v>2.6395516822361777E-2</c:v>
                </c:pt>
                <c:pt idx="1232">
                  <c:v>2.6404952703683936E-2</c:v>
                </c:pt>
                <c:pt idx="1233">
                  <c:v>2.6413147816005608E-2</c:v>
                </c:pt>
                <c:pt idx="1234">
                  <c:v>2.6421263937664551E-2</c:v>
                </c:pt>
                <c:pt idx="1235">
                  <c:v>2.642907109900388E-2</c:v>
                </c:pt>
                <c:pt idx="1236">
                  <c:v>2.6436779870550719E-2</c:v>
                </c:pt>
                <c:pt idx="1237">
                  <c:v>2.6444554307098078E-2</c:v>
                </c:pt>
                <c:pt idx="1238">
                  <c:v>2.6452572311070129E-2</c:v>
                </c:pt>
                <c:pt idx="1239">
                  <c:v>2.6460986871415432E-2</c:v>
                </c:pt>
                <c:pt idx="1240">
                  <c:v>2.6469513008413832E-2</c:v>
                </c:pt>
                <c:pt idx="1241">
                  <c:v>2.6478225657235739E-2</c:v>
                </c:pt>
                <c:pt idx="1242">
                  <c:v>2.6486729415612781E-2</c:v>
                </c:pt>
                <c:pt idx="1243">
                  <c:v>2.6495325293519403E-2</c:v>
                </c:pt>
                <c:pt idx="1244">
                  <c:v>2.650380146812998E-2</c:v>
                </c:pt>
                <c:pt idx="1245">
                  <c:v>2.6512087818675228E-2</c:v>
                </c:pt>
                <c:pt idx="1246">
                  <c:v>2.6520540204380244E-2</c:v>
                </c:pt>
                <c:pt idx="1247">
                  <c:v>2.6529453954368974E-2</c:v>
                </c:pt>
                <c:pt idx="1248">
                  <c:v>2.653823453354464E-2</c:v>
                </c:pt>
                <c:pt idx="1249">
                  <c:v>2.6547055275609233E-2</c:v>
                </c:pt>
                <c:pt idx="1250">
                  <c:v>2.6555754336730228E-2</c:v>
                </c:pt>
                <c:pt idx="1251">
                  <c:v>2.6564381239965983E-2</c:v>
                </c:pt>
                <c:pt idx="1252">
                  <c:v>2.657289065599492E-2</c:v>
                </c:pt>
                <c:pt idx="1253">
                  <c:v>2.658125827596718E-2</c:v>
                </c:pt>
                <c:pt idx="1254">
                  <c:v>2.6589553452106632E-2</c:v>
                </c:pt>
                <c:pt idx="1255">
                  <c:v>2.6597872603906045E-2</c:v>
                </c:pt>
                <c:pt idx="1256">
                  <c:v>2.6606164405479665E-2</c:v>
                </c:pt>
                <c:pt idx="1257">
                  <c:v>2.6614689756645452E-2</c:v>
                </c:pt>
                <c:pt idx="1258">
                  <c:v>2.6622834209671525E-2</c:v>
                </c:pt>
                <c:pt idx="1259">
                  <c:v>2.6631127996406108E-2</c:v>
                </c:pt>
                <c:pt idx="1260">
                  <c:v>2.663944778115163E-2</c:v>
                </c:pt>
                <c:pt idx="1261">
                  <c:v>2.6647705982146351E-2</c:v>
                </c:pt>
                <c:pt idx="1262">
                  <c:v>2.6655562010164079E-2</c:v>
                </c:pt>
                <c:pt idx="1263">
                  <c:v>2.666328759809429E-2</c:v>
                </c:pt>
                <c:pt idx="1264">
                  <c:v>2.6670959482651892E-2</c:v>
                </c:pt>
                <c:pt idx="1265">
                  <c:v>2.6678774127484678E-2</c:v>
                </c:pt>
                <c:pt idx="1266">
                  <c:v>2.6686641644602806E-2</c:v>
                </c:pt>
                <c:pt idx="1267">
                  <c:v>2.6694365478986487E-2</c:v>
                </c:pt>
                <c:pt idx="1268">
                  <c:v>2.6701719662918545E-2</c:v>
                </c:pt>
                <c:pt idx="1269">
                  <c:v>2.6709332692289332E-2</c:v>
                </c:pt>
                <c:pt idx="1270">
                  <c:v>2.671663100671548E-2</c:v>
                </c:pt>
                <c:pt idx="1271">
                  <c:v>2.6724024924002016E-2</c:v>
                </c:pt>
                <c:pt idx="1272">
                  <c:v>2.6731316023088258E-2</c:v>
                </c:pt>
                <c:pt idx="1273">
                  <c:v>2.6738359903197451E-2</c:v>
                </c:pt>
                <c:pt idx="1274">
                  <c:v>2.6745592956941358E-2</c:v>
                </c:pt>
                <c:pt idx="1275">
                  <c:v>2.6752236264632471E-2</c:v>
                </c:pt>
                <c:pt idx="1276">
                  <c:v>2.6758443541065782E-2</c:v>
                </c:pt>
                <c:pt idx="1277">
                  <c:v>2.6764177015660296E-2</c:v>
                </c:pt>
                <c:pt idx="1278">
                  <c:v>2.6769954778359511E-2</c:v>
                </c:pt>
                <c:pt idx="1279">
                  <c:v>2.6775622951042875E-2</c:v>
                </c:pt>
                <c:pt idx="1280">
                  <c:v>2.6780936478054681E-2</c:v>
                </c:pt>
                <c:pt idx="1281">
                  <c:v>2.6786614610170428E-2</c:v>
                </c:pt>
                <c:pt idx="1282">
                  <c:v>2.679199326266269E-2</c:v>
                </c:pt>
                <c:pt idx="1283">
                  <c:v>2.6797080444861184E-2</c:v>
                </c:pt>
                <c:pt idx="1284">
                  <c:v>2.6802234447838576E-2</c:v>
                </c:pt>
                <c:pt idx="1285">
                  <c:v>2.6807142686125791E-2</c:v>
                </c:pt>
                <c:pt idx="1286">
                  <c:v>2.6811442958682884E-2</c:v>
                </c:pt>
                <c:pt idx="1287">
                  <c:v>2.6815642902496467E-2</c:v>
                </c:pt>
                <c:pt idx="1288">
                  <c:v>2.6819059312465261E-2</c:v>
                </c:pt>
                <c:pt idx="1289">
                  <c:v>2.6822374291835167E-2</c:v>
                </c:pt>
                <c:pt idx="1290">
                  <c:v>2.6824897415453623E-2</c:v>
                </c:pt>
                <c:pt idx="1291">
                  <c:v>2.6828016952300922E-2</c:v>
                </c:pt>
                <c:pt idx="1292">
                  <c:v>2.6831796199649711E-2</c:v>
                </c:pt>
                <c:pt idx="1293">
                  <c:v>2.6835002938311467E-2</c:v>
                </c:pt>
                <c:pt idx="1294">
                  <c:v>2.6838203976201597E-2</c:v>
                </c:pt>
                <c:pt idx="1295">
                  <c:v>2.684158972798064E-2</c:v>
                </c:pt>
                <c:pt idx="1296">
                  <c:v>2.6844481152059559E-2</c:v>
                </c:pt>
                <c:pt idx="1297">
                  <c:v>2.684664351174075E-2</c:v>
                </c:pt>
                <c:pt idx="1298">
                  <c:v>2.6848546754457012E-2</c:v>
                </c:pt>
                <c:pt idx="1299">
                  <c:v>2.6850622023657556E-2</c:v>
                </c:pt>
                <c:pt idx="1300">
                  <c:v>2.6852371693895025E-2</c:v>
                </c:pt>
                <c:pt idx="1301">
                  <c:v>2.685447745677589E-2</c:v>
                </c:pt>
                <c:pt idx="1302">
                  <c:v>2.685645303968914E-2</c:v>
                </c:pt>
                <c:pt idx="1303">
                  <c:v>2.68583882901159E-2</c:v>
                </c:pt>
                <c:pt idx="1304">
                  <c:v>2.6860656507950754E-2</c:v>
                </c:pt>
                <c:pt idx="1305">
                  <c:v>2.6863785614537214E-2</c:v>
                </c:pt>
                <c:pt idx="1306">
                  <c:v>2.6867515094074673E-2</c:v>
                </c:pt>
                <c:pt idx="1307">
                  <c:v>2.6871183269661123E-2</c:v>
                </c:pt>
                <c:pt idx="1308">
                  <c:v>2.6874862882474759E-2</c:v>
                </c:pt>
                <c:pt idx="1309">
                  <c:v>2.6879133072854351E-2</c:v>
                </c:pt>
                <c:pt idx="1310">
                  <c:v>2.6883999105008341E-2</c:v>
                </c:pt>
                <c:pt idx="1311">
                  <c:v>2.688894222868286E-2</c:v>
                </c:pt>
                <c:pt idx="1312">
                  <c:v>2.6892646454535825E-2</c:v>
                </c:pt>
                <c:pt idx="1313">
                  <c:v>2.6895197835025919E-2</c:v>
                </c:pt>
                <c:pt idx="1314">
                  <c:v>2.6897549118624717E-2</c:v>
                </c:pt>
                <c:pt idx="1315">
                  <c:v>2.690039779934713E-2</c:v>
                </c:pt>
                <c:pt idx="1316">
                  <c:v>2.6903185222799074E-2</c:v>
                </c:pt>
                <c:pt idx="1317">
                  <c:v>2.6905964132749913E-2</c:v>
                </c:pt>
                <c:pt idx="1318">
                  <c:v>2.690896380828954E-2</c:v>
                </c:pt>
                <c:pt idx="1319">
                  <c:v>2.6912387319469433E-2</c:v>
                </c:pt>
                <c:pt idx="1320">
                  <c:v>2.6915654284822857E-2</c:v>
                </c:pt>
                <c:pt idx="1321">
                  <c:v>2.6918509083514657E-2</c:v>
                </c:pt>
                <c:pt idx="1322">
                  <c:v>2.6921060078747151E-2</c:v>
                </c:pt>
                <c:pt idx="1323">
                  <c:v>2.692336003320062E-2</c:v>
                </c:pt>
                <c:pt idx="1324">
                  <c:v>2.6925918737962608E-2</c:v>
                </c:pt>
                <c:pt idx="1325">
                  <c:v>2.6928135591863488E-2</c:v>
                </c:pt>
                <c:pt idx="1326">
                  <c:v>2.6930188501993753E-2</c:v>
                </c:pt>
                <c:pt idx="1327">
                  <c:v>2.693185485785796E-2</c:v>
                </c:pt>
                <c:pt idx="1328">
                  <c:v>2.6932676044011703E-2</c:v>
                </c:pt>
                <c:pt idx="1329">
                  <c:v>2.6933261530043197E-2</c:v>
                </c:pt>
                <c:pt idx="1330">
                  <c:v>2.6933599032186298E-2</c:v>
                </c:pt>
                <c:pt idx="1331">
                  <c:v>2.6933000544507382E-2</c:v>
                </c:pt>
                <c:pt idx="1332">
                  <c:v>2.6932599735412954E-2</c:v>
                </c:pt>
                <c:pt idx="1333">
                  <c:v>2.6932098831289081E-2</c:v>
                </c:pt>
                <c:pt idx="1334">
                  <c:v>2.6931832714183652E-2</c:v>
                </c:pt>
                <c:pt idx="1335">
                  <c:v>2.6930981460680379E-2</c:v>
                </c:pt>
                <c:pt idx="1336">
                  <c:v>2.6929828497590215E-2</c:v>
                </c:pt>
                <c:pt idx="1337">
                  <c:v>2.6928775242733946E-2</c:v>
                </c:pt>
                <c:pt idx="1338">
                  <c:v>2.6928078468155842E-2</c:v>
                </c:pt>
                <c:pt idx="1339">
                  <c:v>2.6927539293654355E-2</c:v>
                </c:pt>
                <c:pt idx="1340">
                  <c:v>2.69276502497694E-2</c:v>
                </c:pt>
                <c:pt idx="1341">
                  <c:v>2.6927257154909387E-2</c:v>
                </c:pt>
                <c:pt idx="1342">
                  <c:v>2.692641025892693E-2</c:v>
                </c:pt>
                <c:pt idx="1343">
                  <c:v>2.6925615594039592E-2</c:v>
                </c:pt>
                <c:pt idx="1344">
                  <c:v>2.6925290184926912E-2</c:v>
                </c:pt>
                <c:pt idx="1345">
                  <c:v>2.6924749913168164E-2</c:v>
                </c:pt>
                <c:pt idx="1346">
                  <c:v>2.6925053220111912E-2</c:v>
                </c:pt>
                <c:pt idx="1347">
                  <c:v>2.6925167882989005E-2</c:v>
                </c:pt>
                <c:pt idx="1348">
                  <c:v>2.692484164031507E-2</c:v>
                </c:pt>
                <c:pt idx="1349">
                  <c:v>2.6924746422850657E-2</c:v>
                </c:pt>
                <c:pt idx="1350">
                  <c:v>2.692470087672183E-2</c:v>
                </c:pt>
                <c:pt idx="1351">
                  <c:v>2.6924327620591559E-2</c:v>
                </c:pt>
                <c:pt idx="1352">
                  <c:v>2.6923735208743999E-2</c:v>
                </c:pt>
                <c:pt idx="1353">
                  <c:v>2.6922806545352077E-2</c:v>
                </c:pt>
                <c:pt idx="1354">
                  <c:v>2.692225351531994E-2</c:v>
                </c:pt>
                <c:pt idx="1355">
                  <c:v>2.6921649456988883E-2</c:v>
                </c:pt>
                <c:pt idx="1356">
                  <c:v>2.6920747171114173E-2</c:v>
                </c:pt>
                <c:pt idx="1357">
                  <c:v>2.6920112356987082E-2</c:v>
                </c:pt>
                <c:pt idx="1358">
                  <c:v>2.6919476380782032E-2</c:v>
                </c:pt>
                <c:pt idx="1359">
                  <c:v>2.6918924064909887E-2</c:v>
                </c:pt>
                <c:pt idx="1360">
                  <c:v>2.6919044763190639E-2</c:v>
                </c:pt>
                <c:pt idx="1361">
                  <c:v>2.6919103678312642E-2</c:v>
                </c:pt>
                <c:pt idx="1362">
                  <c:v>2.6918793350932967E-2</c:v>
                </c:pt>
                <c:pt idx="1363">
                  <c:v>2.6918885914105579E-2</c:v>
                </c:pt>
                <c:pt idx="1364">
                  <c:v>2.6918785473428002E-2</c:v>
                </c:pt>
                <c:pt idx="1365">
                  <c:v>2.6918664371267317E-2</c:v>
                </c:pt>
                <c:pt idx="1366">
                  <c:v>2.6918851826188132E-2</c:v>
                </c:pt>
                <c:pt idx="1367">
                  <c:v>2.6918996864031354E-2</c:v>
                </c:pt>
                <c:pt idx="1368">
                  <c:v>2.691920850478241E-2</c:v>
                </c:pt>
                <c:pt idx="1369">
                  <c:v>2.6919764474605569E-2</c:v>
                </c:pt>
                <c:pt idx="1370">
                  <c:v>2.6919979147732077E-2</c:v>
                </c:pt>
                <c:pt idx="1371">
                  <c:v>2.6918982958586534E-2</c:v>
                </c:pt>
                <c:pt idx="1372">
                  <c:v>2.6917793890886683E-2</c:v>
                </c:pt>
                <c:pt idx="1373">
                  <c:v>2.6916671720716098E-2</c:v>
                </c:pt>
                <c:pt idx="1374">
                  <c:v>2.6915617394576218E-2</c:v>
                </c:pt>
                <c:pt idx="1375">
                  <c:v>2.6914282764468968E-2</c:v>
                </c:pt>
                <c:pt idx="1376">
                  <c:v>2.6912870416140898E-2</c:v>
                </c:pt>
                <c:pt idx="1377">
                  <c:v>2.6911389599886835E-2</c:v>
                </c:pt>
                <c:pt idx="1378">
                  <c:v>2.6910114906540255E-2</c:v>
                </c:pt>
                <c:pt idx="1379">
                  <c:v>2.690831541039046E-2</c:v>
                </c:pt>
                <c:pt idx="1380">
                  <c:v>2.6907019943203929E-2</c:v>
                </c:pt>
                <c:pt idx="1381">
                  <c:v>2.6906066039173011E-2</c:v>
                </c:pt>
                <c:pt idx="1382">
                  <c:v>2.6904584206038938E-2</c:v>
                </c:pt>
                <c:pt idx="1383">
                  <c:v>2.6902587100282531E-2</c:v>
                </c:pt>
                <c:pt idx="1384">
                  <c:v>2.6900922227640886E-2</c:v>
                </c:pt>
                <c:pt idx="1385">
                  <c:v>2.6899631929456699E-2</c:v>
                </c:pt>
                <c:pt idx="1386">
                  <c:v>2.689830153637009E-2</c:v>
                </c:pt>
                <c:pt idx="1387">
                  <c:v>2.6896953913136141E-2</c:v>
                </c:pt>
                <c:pt idx="1388">
                  <c:v>2.6895665021151833E-2</c:v>
                </c:pt>
                <c:pt idx="1389">
                  <c:v>2.6893355111892326E-2</c:v>
                </c:pt>
                <c:pt idx="1390">
                  <c:v>2.6890953736497584E-2</c:v>
                </c:pt>
                <c:pt idx="1391">
                  <c:v>2.6888418826416731E-2</c:v>
                </c:pt>
                <c:pt idx="1392">
                  <c:v>2.6886319683691907E-2</c:v>
                </c:pt>
                <c:pt idx="1393">
                  <c:v>2.6884230831823328E-2</c:v>
                </c:pt>
                <c:pt idx="1394">
                  <c:v>2.6881981434500858E-2</c:v>
                </c:pt>
                <c:pt idx="1395">
                  <c:v>2.6879393368304597E-2</c:v>
                </c:pt>
                <c:pt idx="1396">
                  <c:v>2.687696450829823E-2</c:v>
                </c:pt>
                <c:pt idx="1397">
                  <c:v>2.687370105272989E-2</c:v>
                </c:pt>
                <c:pt idx="1398">
                  <c:v>2.6870631602363741E-2</c:v>
                </c:pt>
                <c:pt idx="1399">
                  <c:v>2.6866884992343354E-2</c:v>
                </c:pt>
                <c:pt idx="1400">
                  <c:v>2.6863515549302823E-2</c:v>
                </c:pt>
                <c:pt idx="1401">
                  <c:v>2.6860761838380608E-2</c:v>
                </c:pt>
                <c:pt idx="1402">
                  <c:v>2.6857703585473035E-2</c:v>
                </c:pt>
                <c:pt idx="1403">
                  <c:v>2.6854071192822092E-2</c:v>
                </c:pt>
                <c:pt idx="1404">
                  <c:v>2.6849968595819246E-2</c:v>
                </c:pt>
                <c:pt idx="1405">
                  <c:v>2.684613669161965E-2</c:v>
                </c:pt>
                <c:pt idx="1406">
                  <c:v>2.6841870043938808E-2</c:v>
                </c:pt>
                <c:pt idx="1407">
                  <c:v>2.6837690628707538E-2</c:v>
                </c:pt>
                <c:pt idx="1408">
                  <c:v>2.6833796348184891E-2</c:v>
                </c:pt>
                <c:pt idx="1409">
                  <c:v>2.6829689013202755E-2</c:v>
                </c:pt>
                <c:pt idx="1410">
                  <c:v>2.6825705268868686E-2</c:v>
                </c:pt>
                <c:pt idx="1411">
                  <c:v>2.6822413525675146E-2</c:v>
                </c:pt>
                <c:pt idx="1412">
                  <c:v>2.6818384514148835E-2</c:v>
                </c:pt>
                <c:pt idx="1413">
                  <c:v>2.6813319083512012E-2</c:v>
                </c:pt>
                <c:pt idx="1414">
                  <c:v>2.6807594063585807E-2</c:v>
                </c:pt>
                <c:pt idx="1415">
                  <c:v>2.6801780329744361E-2</c:v>
                </c:pt>
                <c:pt idx="1416">
                  <c:v>2.6796201883589423E-2</c:v>
                </c:pt>
                <c:pt idx="1417">
                  <c:v>2.679064085943629E-2</c:v>
                </c:pt>
                <c:pt idx="1418">
                  <c:v>2.6786703956084519E-2</c:v>
                </c:pt>
                <c:pt idx="1419">
                  <c:v>2.6782687701823713E-2</c:v>
                </c:pt>
                <c:pt idx="1420">
                  <c:v>2.6778892000967929E-2</c:v>
                </c:pt>
                <c:pt idx="1421">
                  <c:v>2.677519743464548E-2</c:v>
                </c:pt>
                <c:pt idx="1422">
                  <c:v>2.6771812605959289E-2</c:v>
                </c:pt>
                <c:pt idx="1423">
                  <c:v>2.6766865441491795E-2</c:v>
                </c:pt>
                <c:pt idx="1424">
                  <c:v>2.6761620394200783E-2</c:v>
                </c:pt>
                <c:pt idx="1425">
                  <c:v>2.6755837930322227E-2</c:v>
                </c:pt>
                <c:pt idx="1426">
                  <c:v>2.6749434243016623E-2</c:v>
                </c:pt>
                <c:pt idx="1427">
                  <c:v>2.6742952311434087E-2</c:v>
                </c:pt>
                <c:pt idx="1428">
                  <c:v>2.6736840869662604E-2</c:v>
                </c:pt>
                <c:pt idx="1429">
                  <c:v>2.6730277109796256E-2</c:v>
                </c:pt>
                <c:pt idx="1430">
                  <c:v>2.6723512170801857E-2</c:v>
                </c:pt>
                <c:pt idx="1431">
                  <c:v>2.6716668286330285E-2</c:v>
                </c:pt>
                <c:pt idx="1432">
                  <c:v>2.6710574883909665E-2</c:v>
                </c:pt>
                <c:pt idx="1433">
                  <c:v>2.670390976938429E-2</c:v>
                </c:pt>
                <c:pt idx="1434">
                  <c:v>2.6697445809669106E-2</c:v>
                </c:pt>
                <c:pt idx="1435">
                  <c:v>2.669078640122359E-2</c:v>
                </c:pt>
                <c:pt idx="1436">
                  <c:v>2.668412219624065E-2</c:v>
                </c:pt>
                <c:pt idx="1437">
                  <c:v>2.6677357137527041E-2</c:v>
                </c:pt>
                <c:pt idx="1438">
                  <c:v>2.6671362818814347E-2</c:v>
                </c:pt>
                <c:pt idx="1439">
                  <c:v>2.6664882805597142E-2</c:v>
                </c:pt>
                <c:pt idx="1440">
                  <c:v>2.6658051468050684E-2</c:v>
                </c:pt>
                <c:pt idx="1441">
                  <c:v>2.6652150501263131E-2</c:v>
                </c:pt>
                <c:pt idx="1442">
                  <c:v>2.6646180876546049E-2</c:v>
                </c:pt>
                <c:pt idx="1443">
                  <c:v>2.6638710765539135E-2</c:v>
                </c:pt>
                <c:pt idx="1444">
                  <c:v>2.6631153885079598E-2</c:v>
                </c:pt>
                <c:pt idx="1445">
                  <c:v>2.6624135152419882E-2</c:v>
                </c:pt>
                <c:pt idx="1446">
                  <c:v>2.6616891005929212E-2</c:v>
                </c:pt>
                <c:pt idx="1447">
                  <c:v>2.6609939749035874E-2</c:v>
                </c:pt>
                <c:pt idx="1448">
                  <c:v>2.6603043483341159E-2</c:v>
                </c:pt>
                <c:pt idx="1449">
                  <c:v>2.6596253408631643E-2</c:v>
                </c:pt>
                <c:pt idx="1450">
                  <c:v>2.6589245558410871E-2</c:v>
                </c:pt>
                <c:pt idx="1451">
                  <c:v>2.6581621331455453E-2</c:v>
                </c:pt>
                <c:pt idx="1452">
                  <c:v>2.6573091018085825E-2</c:v>
                </c:pt>
                <c:pt idx="1453">
                  <c:v>2.6564884315138905E-2</c:v>
                </c:pt>
                <c:pt idx="1454">
                  <c:v>2.6557522525904251E-2</c:v>
                </c:pt>
                <c:pt idx="1455">
                  <c:v>2.6550607106400618E-2</c:v>
                </c:pt>
                <c:pt idx="1456">
                  <c:v>2.6542832506649103E-2</c:v>
                </c:pt>
                <c:pt idx="1457">
                  <c:v>2.6535085427244164E-2</c:v>
                </c:pt>
                <c:pt idx="1458">
                  <c:v>2.6527269088000793E-2</c:v>
                </c:pt>
                <c:pt idx="1459">
                  <c:v>2.6520100593021206E-2</c:v>
                </c:pt>
                <c:pt idx="1460">
                  <c:v>2.6514764135821628E-2</c:v>
                </c:pt>
                <c:pt idx="1461">
                  <c:v>2.6508694894527861E-2</c:v>
                </c:pt>
                <c:pt idx="1462">
                  <c:v>2.6502537221180282E-2</c:v>
                </c:pt>
                <c:pt idx="1463">
                  <c:v>2.6496253995845001E-2</c:v>
                </c:pt>
                <c:pt idx="1464">
                  <c:v>2.6489644196028235E-2</c:v>
                </c:pt>
                <c:pt idx="1465">
                  <c:v>2.6482962381009351E-2</c:v>
                </c:pt>
                <c:pt idx="1466">
                  <c:v>2.6475616422483368E-2</c:v>
                </c:pt>
                <c:pt idx="1467">
                  <c:v>2.6467991306075283E-2</c:v>
                </c:pt>
                <c:pt idx="1468">
                  <c:v>2.6460341595052457E-2</c:v>
                </c:pt>
                <c:pt idx="1469">
                  <c:v>2.6453105546993552E-2</c:v>
                </c:pt>
                <c:pt idx="1470">
                  <c:v>2.6444439676118859E-2</c:v>
                </c:pt>
                <c:pt idx="1471">
                  <c:v>2.643445276535826E-2</c:v>
                </c:pt>
                <c:pt idx="1472">
                  <c:v>2.6424992371172823E-2</c:v>
                </c:pt>
                <c:pt idx="1473">
                  <c:v>2.6415551342524192E-2</c:v>
                </c:pt>
                <c:pt idx="1474">
                  <c:v>2.6406453897243748E-2</c:v>
                </c:pt>
                <c:pt idx="1475">
                  <c:v>2.6393151622925444E-2</c:v>
                </c:pt>
                <c:pt idx="1476">
                  <c:v>2.6379385602958369E-2</c:v>
                </c:pt>
                <c:pt idx="1477">
                  <c:v>2.6365014599247477E-2</c:v>
                </c:pt>
                <c:pt idx="1478">
                  <c:v>2.6351036818103114E-2</c:v>
                </c:pt>
                <c:pt idx="1479">
                  <c:v>2.6338161172122825E-2</c:v>
                </c:pt>
                <c:pt idx="1480">
                  <c:v>2.6325708818450203E-2</c:v>
                </c:pt>
                <c:pt idx="1481">
                  <c:v>2.6313047890196704E-2</c:v>
                </c:pt>
                <c:pt idx="1482">
                  <c:v>2.6300049065451359E-2</c:v>
                </c:pt>
                <c:pt idx="1483">
                  <c:v>2.628669301918795E-2</c:v>
                </c:pt>
                <c:pt idx="1484">
                  <c:v>2.6274274547748853E-2</c:v>
                </c:pt>
                <c:pt idx="1485">
                  <c:v>2.6261828321195512E-2</c:v>
                </c:pt>
                <c:pt idx="1486">
                  <c:v>2.6248768266217484E-2</c:v>
                </c:pt>
                <c:pt idx="1487">
                  <c:v>2.6236048237327073E-2</c:v>
                </c:pt>
                <c:pt idx="1488">
                  <c:v>2.622305969486868E-2</c:v>
                </c:pt>
                <c:pt idx="1489">
                  <c:v>2.6210010775424265E-2</c:v>
                </c:pt>
                <c:pt idx="1490">
                  <c:v>2.6197184234135817E-2</c:v>
                </c:pt>
                <c:pt idx="1491">
                  <c:v>2.6185210510709149E-2</c:v>
                </c:pt>
                <c:pt idx="1492">
                  <c:v>2.6172922431835839E-2</c:v>
                </c:pt>
                <c:pt idx="1493">
                  <c:v>2.6160563115365614E-2</c:v>
                </c:pt>
                <c:pt idx="1494">
                  <c:v>2.614832770060127E-2</c:v>
                </c:pt>
                <c:pt idx="1495">
                  <c:v>2.613579770065888E-2</c:v>
                </c:pt>
                <c:pt idx="1496">
                  <c:v>2.6121738620102336E-2</c:v>
                </c:pt>
                <c:pt idx="1497">
                  <c:v>2.6107558328943226E-2</c:v>
                </c:pt>
                <c:pt idx="1498">
                  <c:v>2.6092917127543611E-2</c:v>
                </c:pt>
                <c:pt idx="1499">
                  <c:v>2.6077723994467915E-2</c:v>
                </c:pt>
                <c:pt idx="1500">
                  <c:v>2.6062386615210736E-2</c:v>
                </c:pt>
                <c:pt idx="1501">
                  <c:v>2.6046784231283013E-2</c:v>
                </c:pt>
                <c:pt idx="1502">
                  <c:v>2.6030626784175011E-2</c:v>
                </c:pt>
                <c:pt idx="1503">
                  <c:v>2.6013800311710744E-2</c:v>
                </c:pt>
                <c:pt idx="1504">
                  <c:v>2.5997619987394381E-2</c:v>
                </c:pt>
                <c:pt idx="1505">
                  <c:v>2.5981501172608258E-2</c:v>
                </c:pt>
                <c:pt idx="1506">
                  <c:v>2.5965283983768808E-2</c:v>
                </c:pt>
                <c:pt idx="1507">
                  <c:v>2.5948407393137279E-2</c:v>
                </c:pt>
                <c:pt idx="1508">
                  <c:v>2.5930244365910474E-2</c:v>
                </c:pt>
                <c:pt idx="1509">
                  <c:v>2.5911730079566452E-2</c:v>
                </c:pt>
                <c:pt idx="1510">
                  <c:v>2.5891707530666566E-2</c:v>
                </c:pt>
                <c:pt idx="1511">
                  <c:v>2.5870539330360244E-2</c:v>
                </c:pt>
                <c:pt idx="1512">
                  <c:v>2.5849837391443864E-2</c:v>
                </c:pt>
                <c:pt idx="1513">
                  <c:v>2.5829756087169753E-2</c:v>
                </c:pt>
                <c:pt idx="1514">
                  <c:v>2.5809562939413874E-2</c:v>
                </c:pt>
                <c:pt idx="1515">
                  <c:v>2.5789297175253675E-2</c:v>
                </c:pt>
                <c:pt idx="1516">
                  <c:v>2.5768614510063681E-2</c:v>
                </c:pt>
                <c:pt idx="1517">
                  <c:v>2.5746912622184912E-2</c:v>
                </c:pt>
                <c:pt idx="1518">
                  <c:v>2.5725535086298934E-2</c:v>
                </c:pt>
                <c:pt idx="1519">
                  <c:v>2.5703332299263512E-2</c:v>
                </c:pt>
                <c:pt idx="1520">
                  <c:v>2.5680021778455572E-2</c:v>
                </c:pt>
                <c:pt idx="1521">
                  <c:v>2.5655419172653862E-2</c:v>
                </c:pt>
                <c:pt idx="1522">
                  <c:v>2.5631572542842651E-2</c:v>
                </c:pt>
                <c:pt idx="1523">
                  <c:v>2.5608459946163814E-2</c:v>
                </c:pt>
                <c:pt idx="1524">
                  <c:v>2.5585120110344708E-2</c:v>
                </c:pt>
                <c:pt idx="1525">
                  <c:v>2.5561430906083205E-2</c:v>
                </c:pt>
                <c:pt idx="1526">
                  <c:v>2.553691101415239E-2</c:v>
                </c:pt>
                <c:pt idx="1527">
                  <c:v>2.5510398127259092E-2</c:v>
                </c:pt>
                <c:pt idx="1528">
                  <c:v>2.5483033937157631E-2</c:v>
                </c:pt>
                <c:pt idx="1529">
                  <c:v>2.5458863769756555E-2</c:v>
                </c:pt>
                <c:pt idx="1530">
                  <c:v>2.5435481056279276E-2</c:v>
                </c:pt>
                <c:pt idx="1531">
                  <c:v>2.5413382925631424E-2</c:v>
                </c:pt>
                <c:pt idx="1532">
                  <c:v>2.5390982716407037E-2</c:v>
                </c:pt>
                <c:pt idx="1533">
                  <c:v>2.5369600467812465E-2</c:v>
                </c:pt>
                <c:pt idx="1534">
                  <c:v>2.5349789912014968E-2</c:v>
                </c:pt>
                <c:pt idx="1535">
                  <c:v>2.53303305400151E-2</c:v>
                </c:pt>
                <c:pt idx="1536">
                  <c:v>2.5310329331864528E-2</c:v>
                </c:pt>
                <c:pt idx="1537">
                  <c:v>2.5290086235110237E-2</c:v>
                </c:pt>
                <c:pt idx="1538">
                  <c:v>2.5270491664870533E-2</c:v>
                </c:pt>
                <c:pt idx="1539">
                  <c:v>2.5251738401031107E-2</c:v>
                </c:pt>
                <c:pt idx="1540">
                  <c:v>2.523194985017891E-2</c:v>
                </c:pt>
                <c:pt idx="1541">
                  <c:v>2.5208915457705643E-2</c:v>
                </c:pt>
                <c:pt idx="1542">
                  <c:v>2.5187124572717573E-2</c:v>
                </c:pt>
                <c:pt idx="1543">
                  <c:v>2.516469088643028E-2</c:v>
                </c:pt>
                <c:pt idx="1544">
                  <c:v>2.5143272612770134E-2</c:v>
                </c:pt>
                <c:pt idx="1545">
                  <c:v>2.5123348854595683E-2</c:v>
                </c:pt>
                <c:pt idx="1546">
                  <c:v>2.5103305919054509E-2</c:v>
                </c:pt>
                <c:pt idx="1547">
                  <c:v>2.5081933326426248E-2</c:v>
                </c:pt>
                <c:pt idx="1548">
                  <c:v>2.5060717587921603E-2</c:v>
                </c:pt>
                <c:pt idx="1549">
                  <c:v>2.50386836777413E-2</c:v>
                </c:pt>
                <c:pt idx="1550">
                  <c:v>2.5017426112331237E-2</c:v>
                </c:pt>
                <c:pt idx="1551">
                  <c:v>2.4997911911418886E-2</c:v>
                </c:pt>
                <c:pt idx="1552">
                  <c:v>2.4977912021504785E-2</c:v>
                </c:pt>
                <c:pt idx="1553">
                  <c:v>2.4959284169536938E-2</c:v>
                </c:pt>
                <c:pt idx="1554">
                  <c:v>2.4940218101485702E-2</c:v>
                </c:pt>
                <c:pt idx="1555">
                  <c:v>2.4921010680261903E-2</c:v>
                </c:pt>
                <c:pt idx="1556">
                  <c:v>2.4900156408339397E-2</c:v>
                </c:pt>
                <c:pt idx="1557">
                  <c:v>2.4878539105527044E-2</c:v>
                </c:pt>
                <c:pt idx="1558">
                  <c:v>2.4856259074785472E-2</c:v>
                </c:pt>
                <c:pt idx="1559">
                  <c:v>2.4834007812527339E-2</c:v>
                </c:pt>
                <c:pt idx="1560">
                  <c:v>2.4811457783921818E-2</c:v>
                </c:pt>
                <c:pt idx="1561">
                  <c:v>2.4788635709771925E-2</c:v>
                </c:pt>
                <c:pt idx="1562">
                  <c:v>2.4764910316852531E-2</c:v>
                </c:pt>
                <c:pt idx="1563">
                  <c:v>2.4740655915155618E-2</c:v>
                </c:pt>
                <c:pt idx="1564">
                  <c:v>2.4716367769078394E-2</c:v>
                </c:pt>
                <c:pt idx="1565">
                  <c:v>2.4691554029091893E-2</c:v>
                </c:pt>
                <c:pt idx="1566">
                  <c:v>2.4666157196274689E-2</c:v>
                </c:pt>
                <c:pt idx="1567">
                  <c:v>2.4641030211168834E-2</c:v>
                </c:pt>
                <c:pt idx="1568">
                  <c:v>2.4615003774872427E-2</c:v>
                </c:pt>
                <c:pt idx="1569">
                  <c:v>2.4588804592787887E-2</c:v>
                </c:pt>
                <c:pt idx="1570">
                  <c:v>2.456056349016518E-2</c:v>
                </c:pt>
                <c:pt idx="1571">
                  <c:v>2.4531529175346165E-2</c:v>
                </c:pt>
                <c:pt idx="1572">
                  <c:v>2.4502230700588431E-2</c:v>
                </c:pt>
                <c:pt idx="1573">
                  <c:v>2.4473707469649417E-2</c:v>
                </c:pt>
                <c:pt idx="1574">
                  <c:v>2.4445036909516514E-2</c:v>
                </c:pt>
                <c:pt idx="1575">
                  <c:v>2.4418159481434859E-2</c:v>
                </c:pt>
                <c:pt idx="1576">
                  <c:v>2.4392563695283795E-2</c:v>
                </c:pt>
                <c:pt idx="1577">
                  <c:v>2.4366854921515396E-2</c:v>
                </c:pt>
                <c:pt idx="1578">
                  <c:v>2.4341953370037986E-2</c:v>
                </c:pt>
                <c:pt idx="1579">
                  <c:v>2.4316454469978786E-2</c:v>
                </c:pt>
                <c:pt idx="1580">
                  <c:v>2.4290824984622941E-2</c:v>
                </c:pt>
                <c:pt idx="1581">
                  <c:v>2.4268710179964147E-2</c:v>
                </c:pt>
                <c:pt idx="1582">
                  <c:v>2.4249143424182468E-2</c:v>
                </c:pt>
                <c:pt idx="1583">
                  <c:v>2.423036601957286E-2</c:v>
                </c:pt>
                <c:pt idx="1584">
                  <c:v>2.4215572379976808E-2</c:v>
                </c:pt>
                <c:pt idx="1585">
                  <c:v>2.4199759563260492E-2</c:v>
                </c:pt>
                <c:pt idx="1586">
                  <c:v>2.4183038026818822E-2</c:v>
                </c:pt>
                <c:pt idx="1587">
                  <c:v>2.4165636239033159E-2</c:v>
                </c:pt>
                <c:pt idx="1588">
                  <c:v>2.4146213463769252E-2</c:v>
                </c:pt>
                <c:pt idx="1589">
                  <c:v>2.4126513158141495E-2</c:v>
                </c:pt>
                <c:pt idx="1590">
                  <c:v>2.4106229446687586E-2</c:v>
                </c:pt>
                <c:pt idx="1591">
                  <c:v>2.4087747134513633E-2</c:v>
                </c:pt>
                <c:pt idx="1592">
                  <c:v>2.4070093057992438E-2</c:v>
                </c:pt>
                <c:pt idx="1593">
                  <c:v>2.4051884644454145E-2</c:v>
                </c:pt>
                <c:pt idx="1594">
                  <c:v>2.4034210510030685E-2</c:v>
                </c:pt>
                <c:pt idx="1595">
                  <c:v>2.4016359844973766E-2</c:v>
                </c:pt>
                <c:pt idx="1596">
                  <c:v>2.3997835074310199E-2</c:v>
                </c:pt>
                <c:pt idx="1597">
                  <c:v>2.3980118427631435E-2</c:v>
                </c:pt>
                <c:pt idx="1598">
                  <c:v>2.3961507365263115E-2</c:v>
                </c:pt>
                <c:pt idx="1599">
                  <c:v>2.3942127028861213E-2</c:v>
                </c:pt>
                <c:pt idx="1600">
                  <c:v>2.3922456298660431E-2</c:v>
                </c:pt>
                <c:pt idx="1601">
                  <c:v>2.3903409836636524E-2</c:v>
                </c:pt>
                <c:pt idx="1602">
                  <c:v>2.3884710995634613E-2</c:v>
                </c:pt>
                <c:pt idx="1603">
                  <c:v>2.386582003786579E-2</c:v>
                </c:pt>
                <c:pt idx="1604">
                  <c:v>2.3848010578915953E-2</c:v>
                </c:pt>
                <c:pt idx="1605">
                  <c:v>2.3829883099690426E-2</c:v>
                </c:pt>
                <c:pt idx="1606">
                  <c:v>2.381206506898919E-2</c:v>
                </c:pt>
                <c:pt idx="1607">
                  <c:v>2.3795058665110225E-2</c:v>
                </c:pt>
                <c:pt idx="1608">
                  <c:v>2.3779222346585659E-2</c:v>
                </c:pt>
                <c:pt idx="1609">
                  <c:v>2.3766522134625559E-2</c:v>
                </c:pt>
                <c:pt idx="1610">
                  <c:v>2.3753928179344429E-2</c:v>
                </c:pt>
                <c:pt idx="1611">
                  <c:v>2.3740517893918241E-2</c:v>
                </c:pt>
                <c:pt idx="1612">
                  <c:v>2.3728632500421901E-2</c:v>
                </c:pt>
                <c:pt idx="1613">
                  <c:v>2.3715614879491545E-2</c:v>
                </c:pt>
                <c:pt idx="1614">
                  <c:v>2.3702599059459969E-2</c:v>
                </c:pt>
                <c:pt idx="1615">
                  <c:v>2.3689961879867112E-2</c:v>
                </c:pt>
                <c:pt idx="1616">
                  <c:v>2.3677604853003624E-2</c:v>
                </c:pt>
                <c:pt idx="1617">
                  <c:v>2.3665843286955382E-2</c:v>
                </c:pt>
                <c:pt idx="1618">
                  <c:v>2.3654532409581559E-2</c:v>
                </c:pt>
                <c:pt idx="1619">
                  <c:v>2.3641389483725263E-2</c:v>
                </c:pt>
                <c:pt idx="1620">
                  <c:v>2.3628159109783747E-2</c:v>
                </c:pt>
                <c:pt idx="1621">
                  <c:v>2.361573948020268E-2</c:v>
                </c:pt>
                <c:pt idx="1622">
                  <c:v>2.3604008840466015E-2</c:v>
                </c:pt>
                <c:pt idx="1623">
                  <c:v>2.3594254641019486E-2</c:v>
                </c:pt>
                <c:pt idx="1624">
                  <c:v>2.3585792943486596E-2</c:v>
                </c:pt>
                <c:pt idx="1625">
                  <c:v>2.357889648592626E-2</c:v>
                </c:pt>
                <c:pt idx="1626">
                  <c:v>2.3571064177712871E-2</c:v>
                </c:pt>
                <c:pt idx="1627">
                  <c:v>2.3564034758594376E-2</c:v>
                </c:pt>
                <c:pt idx="1628">
                  <c:v>2.3555943360316134E-2</c:v>
                </c:pt>
                <c:pt idx="1629">
                  <c:v>2.3546547042334529E-2</c:v>
                </c:pt>
                <c:pt idx="1630">
                  <c:v>2.3537088476012887E-2</c:v>
                </c:pt>
                <c:pt idx="1631">
                  <c:v>2.3528812474927177E-2</c:v>
                </c:pt>
                <c:pt idx="1632">
                  <c:v>2.3520526558192416E-2</c:v>
                </c:pt>
                <c:pt idx="1633">
                  <c:v>2.3521111231472745E-2</c:v>
                </c:pt>
                <c:pt idx="1634">
                  <c:v>2.3521439063768357E-2</c:v>
                </c:pt>
                <c:pt idx="1635">
                  <c:v>2.3522158696097847E-2</c:v>
                </c:pt>
                <c:pt idx="1636">
                  <c:v>2.3521820737512959E-2</c:v>
                </c:pt>
                <c:pt idx="1637">
                  <c:v>2.3520432642361949E-2</c:v>
                </c:pt>
                <c:pt idx="1638">
                  <c:v>2.3518987285946397E-2</c:v>
                </c:pt>
                <c:pt idx="1639">
                  <c:v>2.3517357936646721E-2</c:v>
                </c:pt>
                <c:pt idx="1640">
                  <c:v>2.3516099939952535E-2</c:v>
                </c:pt>
                <c:pt idx="1641">
                  <c:v>2.3514218016632227E-2</c:v>
                </c:pt>
                <c:pt idx="1642">
                  <c:v>2.3511881304611675E-2</c:v>
                </c:pt>
                <c:pt idx="1643">
                  <c:v>2.3510164645194582E-2</c:v>
                </c:pt>
                <c:pt idx="1644">
                  <c:v>2.3508945418686034E-2</c:v>
                </c:pt>
                <c:pt idx="1645">
                  <c:v>2.3507090269551147E-2</c:v>
                </c:pt>
                <c:pt idx="1646">
                  <c:v>2.350514503721917E-2</c:v>
                </c:pt>
                <c:pt idx="1647">
                  <c:v>2.3503636800825907E-2</c:v>
                </c:pt>
                <c:pt idx="1648">
                  <c:v>2.350324168830073E-2</c:v>
                </c:pt>
                <c:pt idx="1649">
                  <c:v>2.3503188187527283E-2</c:v>
                </c:pt>
                <c:pt idx="1650">
                  <c:v>2.3503606164619953E-2</c:v>
                </c:pt>
                <c:pt idx="1651">
                  <c:v>2.3503781756774728E-2</c:v>
                </c:pt>
                <c:pt idx="1652">
                  <c:v>2.3504601988639393E-2</c:v>
                </c:pt>
                <c:pt idx="1653">
                  <c:v>2.3506625475624463E-2</c:v>
                </c:pt>
                <c:pt idx="1654">
                  <c:v>2.3507416221776559E-2</c:v>
                </c:pt>
                <c:pt idx="1655">
                  <c:v>2.3508590190632686E-2</c:v>
                </c:pt>
                <c:pt idx="1656">
                  <c:v>2.3508976655238482E-2</c:v>
                </c:pt>
                <c:pt idx="1657">
                  <c:v>2.350876722943664E-2</c:v>
                </c:pt>
                <c:pt idx="1658">
                  <c:v>2.350867577007244E-2</c:v>
                </c:pt>
                <c:pt idx="1659">
                  <c:v>2.3508577553645719E-2</c:v>
                </c:pt>
                <c:pt idx="1660">
                  <c:v>2.3509445678350144E-2</c:v>
                </c:pt>
                <c:pt idx="1661">
                  <c:v>2.3509748955755586E-2</c:v>
                </c:pt>
                <c:pt idx="1662">
                  <c:v>2.3509053408213111E-2</c:v>
                </c:pt>
                <c:pt idx="1663">
                  <c:v>2.3509178698079947E-2</c:v>
                </c:pt>
                <c:pt idx="1664">
                  <c:v>2.3509861324093377E-2</c:v>
                </c:pt>
                <c:pt idx="1665">
                  <c:v>2.3510994980950689E-2</c:v>
                </c:pt>
                <c:pt idx="1666">
                  <c:v>2.3514193775494512E-2</c:v>
                </c:pt>
                <c:pt idx="1667">
                  <c:v>2.3516901152396803E-2</c:v>
                </c:pt>
                <c:pt idx="1668">
                  <c:v>2.3520345336987582E-2</c:v>
                </c:pt>
                <c:pt idx="1669">
                  <c:v>2.3523660911830113E-2</c:v>
                </c:pt>
                <c:pt idx="1670">
                  <c:v>2.3527435796123434E-2</c:v>
                </c:pt>
                <c:pt idx="1671">
                  <c:v>2.3531561326775922E-2</c:v>
                </c:pt>
                <c:pt idx="1672">
                  <c:v>2.3536586687489352E-2</c:v>
                </c:pt>
                <c:pt idx="1673">
                  <c:v>2.3542047467243019E-2</c:v>
                </c:pt>
                <c:pt idx="1674">
                  <c:v>2.3547242848860676E-2</c:v>
                </c:pt>
                <c:pt idx="1675">
                  <c:v>2.3553352811258345E-2</c:v>
                </c:pt>
                <c:pt idx="1676">
                  <c:v>2.3559360289887643E-2</c:v>
                </c:pt>
                <c:pt idx="1677">
                  <c:v>2.356566747873913E-2</c:v>
                </c:pt>
                <c:pt idx="1678">
                  <c:v>2.3572299034630449E-2</c:v>
                </c:pt>
                <c:pt idx="1679">
                  <c:v>2.357872106310839E-2</c:v>
                </c:pt>
                <c:pt idx="1680">
                  <c:v>2.3584385312256616E-2</c:v>
                </c:pt>
                <c:pt idx="1681">
                  <c:v>2.3590000438161708E-2</c:v>
                </c:pt>
                <c:pt idx="1682">
                  <c:v>2.3596189465804676E-2</c:v>
                </c:pt>
                <c:pt idx="1683">
                  <c:v>2.3601790277817523E-2</c:v>
                </c:pt>
                <c:pt idx="1684">
                  <c:v>2.360741553027277E-2</c:v>
                </c:pt>
                <c:pt idx="1685">
                  <c:v>2.3613223112576447E-2</c:v>
                </c:pt>
                <c:pt idx="1686">
                  <c:v>2.3619300062681287E-2</c:v>
                </c:pt>
                <c:pt idx="1687">
                  <c:v>2.3625529123982018E-2</c:v>
                </c:pt>
                <c:pt idx="1688">
                  <c:v>2.3631856314530901E-2</c:v>
                </c:pt>
                <c:pt idx="1689">
                  <c:v>2.363745520174532E-2</c:v>
                </c:pt>
                <c:pt idx="1690">
                  <c:v>2.364275719947842E-2</c:v>
                </c:pt>
                <c:pt idx="1691">
                  <c:v>2.3647302836872185E-2</c:v>
                </c:pt>
                <c:pt idx="1692">
                  <c:v>2.3651898175633478E-2</c:v>
                </c:pt>
                <c:pt idx="1693">
                  <c:v>2.365701502142236E-2</c:v>
                </c:pt>
                <c:pt idx="1694">
                  <c:v>2.3662309962359289E-2</c:v>
                </c:pt>
                <c:pt idx="1695">
                  <c:v>2.3667668684428291E-2</c:v>
                </c:pt>
                <c:pt idx="1696">
                  <c:v>2.3673161833917218E-2</c:v>
                </c:pt>
                <c:pt idx="1697">
                  <c:v>2.367925120050415E-2</c:v>
                </c:pt>
                <c:pt idx="1698">
                  <c:v>2.3685779539765493E-2</c:v>
                </c:pt>
                <c:pt idx="1699">
                  <c:v>2.3692583865594419E-2</c:v>
                </c:pt>
                <c:pt idx="1700">
                  <c:v>2.369952059422966E-2</c:v>
                </c:pt>
                <c:pt idx="1701">
                  <c:v>2.3705993451855392E-2</c:v>
                </c:pt>
                <c:pt idx="1702">
                  <c:v>2.3712676766198752E-2</c:v>
                </c:pt>
                <c:pt idx="1703">
                  <c:v>2.371881573089684E-2</c:v>
                </c:pt>
                <c:pt idx="1704">
                  <c:v>2.3724880165299854E-2</c:v>
                </c:pt>
                <c:pt idx="1705">
                  <c:v>2.3730956171117444E-2</c:v>
                </c:pt>
                <c:pt idx="1706">
                  <c:v>2.3737236534033174E-2</c:v>
                </c:pt>
                <c:pt idx="1707">
                  <c:v>2.3743883610697746E-2</c:v>
                </c:pt>
                <c:pt idx="1708">
                  <c:v>2.3750538451311295E-2</c:v>
                </c:pt>
                <c:pt idx="1709">
                  <c:v>2.3757321209185334E-2</c:v>
                </c:pt>
                <c:pt idx="1710">
                  <c:v>2.3763966313158531E-2</c:v>
                </c:pt>
                <c:pt idx="1711">
                  <c:v>2.3770302856575456E-2</c:v>
                </c:pt>
                <c:pt idx="1712">
                  <c:v>2.377679212277382E-2</c:v>
                </c:pt>
                <c:pt idx="1713">
                  <c:v>2.378319742097881E-2</c:v>
                </c:pt>
                <c:pt idx="1714">
                  <c:v>2.3789522692584532E-2</c:v>
                </c:pt>
                <c:pt idx="1715">
                  <c:v>2.3795270175737699E-2</c:v>
                </c:pt>
                <c:pt idx="1716">
                  <c:v>2.3801140545278779E-2</c:v>
                </c:pt>
                <c:pt idx="1717">
                  <c:v>2.3807101254601018E-2</c:v>
                </c:pt>
                <c:pt idx="1718">
                  <c:v>2.3813384383101717E-2</c:v>
                </c:pt>
                <c:pt idx="1719">
                  <c:v>2.3819765680654702E-2</c:v>
                </c:pt>
                <c:pt idx="1720">
                  <c:v>2.3825297390579762E-2</c:v>
                </c:pt>
                <c:pt idx="1721">
                  <c:v>2.3830376929677526E-2</c:v>
                </c:pt>
                <c:pt idx="1722">
                  <c:v>2.3836034132958692E-2</c:v>
                </c:pt>
                <c:pt idx="1723">
                  <c:v>2.3841962527025671E-2</c:v>
                </c:pt>
                <c:pt idx="1724">
                  <c:v>2.3847703428071434E-2</c:v>
                </c:pt>
                <c:pt idx="1725">
                  <c:v>2.3853723668164524E-2</c:v>
                </c:pt>
                <c:pt idx="1726">
                  <c:v>2.3859733670306339E-2</c:v>
                </c:pt>
                <c:pt idx="1727">
                  <c:v>2.3865932923790238E-2</c:v>
                </c:pt>
                <c:pt idx="1728">
                  <c:v>2.3871907843942115E-2</c:v>
                </c:pt>
                <c:pt idx="1729">
                  <c:v>2.3877875139335827E-2</c:v>
                </c:pt>
                <c:pt idx="1730">
                  <c:v>2.3884099996572275E-2</c:v>
                </c:pt>
                <c:pt idx="1731">
                  <c:v>2.3889832813138945E-2</c:v>
                </c:pt>
                <c:pt idx="1732">
                  <c:v>2.3895093027445462E-2</c:v>
                </c:pt>
                <c:pt idx="1733">
                  <c:v>2.3900260840916541E-2</c:v>
                </c:pt>
                <c:pt idx="1734">
                  <c:v>2.3904507747091682E-2</c:v>
                </c:pt>
                <c:pt idx="1735">
                  <c:v>2.3909073950147876E-2</c:v>
                </c:pt>
                <c:pt idx="1736">
                  <c:v>2.3913355457069865E-2</c:v>
                </c:pt>
                <c:pt idx="1737">
                  <c:v>2.3917888137020574E-2</c:v>
                </c:pt>
                <c:pt idx="1738">
                  <c:v>2.3922119385290912E-2</c:v>
                </c:pt>
                <c:pt idx="1739">
                  <c:v>2.3927732664360751E-2</c:v>
                </c:pt>
                <c:pt idx="1740">
                  <c:v>2.3933360725979055E-2</c:v>
                </c:pt>
                <c:pt idx="1741">
                  <c:v>2.3939043575197563E-2</c:v>
                </c:pt>
                <c:pt idx="1742">
                  <c:v>2.3945697647352094E-2</c:v>
                </c:pt>
                <c:pt idx="1743">
                  <c:v>2.3952157957386568E-2</c:v>
                </c:pt>
                <c:pt idx="1744">
                  <c:v>2.3958786087542441E-2</c:v>
                </c:pt>
                <c:pt idx="1745">
                  <c:v>2.3965498695571616E-2</c:v>
                </c:pt>
                <c:pt idx="1746">
                  <c:v>2.3972148810465818E-2</c:v>
                </c:pt>
                <c:pt idx="1747">
                  <c:v>2.3978954305412498E-2</c:v>
                </c:pt>
                <c:pt idx="1748">
                  <c:v>2.3985562860595257E-2</c:v>
                </c:pt>
                <c:pt idx="1749">
                  <c:v>2.3991358147115338E-2</c:v>
                </c:pt>
                <c:pt idx="1750">
                  <c:v>2.3997731746465675E-2</c:v>
                </c:pt>
                <c:pt idx="1751">
                  <c:v>2.4004146295569136E-2</c:v>
                </c:pt>
                <c:pt idx="1752">
                  <c:v>2.4010519098424176E-2</c:v>
                </c:pt>
                <c:pt idx="1753">
                  <c:v>2.4016980228525157E-2</c:v>
                </c:pt>
                <c:pt idx="1754">
                  <c:v>2.4023738631097913E-2</c:v>
                </c:pt>
                <c:pt idx="1755">
                  <c:v>2.4030431885339355E-2</c:v>
                </c:pt>
                <c:pt idx="1756">
                  <c:v>2.4037006828880478E-2</c:v>
                </c:pt>
                <c:pt idx="1757">
                  <c:v>2.4043495353417411E-2</c:v>
                </c:pt>
                <c:pt idx="1758">
                  <c:v>2.4049197711476955E-2</c:v>
                </c:pt>
                <c:pt idx="1759">
                  <c:v>2.4055133673839831E-2</c:v>
                </c:pt>
                <c:pt idx="1760">
                  <c:v>2.4061243041287601E-2</c:v>
                </c:pt>
                <c:pt idx="1761">
                  <c:v>2.4067526295082207E-2</c:v>
                </c:pt>
                <c:pt idx="1762">
                  <c:v>2.4073854177125254E-2</c:v>
                </c:pt>
                <c:pt idx="1763">
                  <c:v>2.408037558317179E-2</c:v>
                </c:pt>
                <c:pt idx="1764">
                  <c:v>2.4086718927353395E-2</c:v>
                </c:pt>
                <c:pt idx="1765">
                  <c:v>2.4092918026393864E-2</c:v>
                </c:pt>
                <c:pt idx="1766">
                  <c:v>2.4099364527497065E-2</c:v>
                </c:pt>
                <c:pt idx="1767">
                  <c:v>2.41056984045196E-2</c:v>
                </c:pt>
                <c:pt idx="1768">
                  <c:v>2.41120344264825E-2</c:v>
                </c:pt>
                <c:pt idx="1769">
                  <c:v>2.411813306825409E-2</c:v>
                </c:pt>
                <c:pt idx="1770">
                  <c:v>2.4124580719468262E-2</c:v>
                </c:pt>
                <c:pt idx="1771">
                  <c:v>2.4131003086157669E-2</c:v>
                </c:pt>
                <c:pt idx="1772">
                  <c:v>2.4137427409594736E-2</c:v>
                </c:pt>
                <c:pt idx="1773">
                  <c:v>2.41440559285983E-2</c:v>
                </c:pt>
                <c:pt idx="1774">
                  <c:v>2.4150667107352697E-2</c:v>
                </c:pt>
                <c:pt idx="1775">
                  <c:v>2.4157289751412292E-2</c:v>
                </c:pt>
                <c:pt idx="1776">
                  <c:v>2.4163845336299221E-2</c:v>
                </c:pt>
                <c:pt idx="1777">
                  <c:v>2.4170482935866253E-2</c:v>
                </c:pt>
                <c:pt idx="1778">
                  <c:v>2.4177056139183268E-2</c:v>
                </c:pt>
                <c:pt idx="1779">
                  <c:v>2.4183328016118017E-2</c:v>
                </c:pt>
                <c:pt idx="1780">
                  <c:v>2.4189644794636457E-2</c:v>
                </c:pt>
                <c:pt idx="1781">
                  <c:v>2.4196063636372632E-2</c:v>
                </c:pt>
                <c:pt idx="1782">
                  <c:v>2.4202660404262805E-2</c:v>
                </c:pt>
                <c:pt idx="1783">
                  <c:v>2.4209245751540827E-2</c:v>
                </c:pt>
                <c:pt idx="1784">
                  <c:v>2.4215876545798865E-2</c:v>
                </c:pt>
                <c:pt idx="1785">
                  <c:v>2.4222493974460087E-2</c:v>
                </c:pt>
                <c:pt idx="1786">
                  <c:v>2.42290943854825E-2</c:v>
                </c:pt>
                <c:pt idx="1787">
                  <c:v>2.4235517221021883E-2</c:v>
                </c:pt>
                <c:pt idx="1788">
                  <c:v>2.4242067263652928E-2</c:v>
                </c:pt>
                <c:pt idx="1789">
                  <c:v>2.4248440212695361E-2</c:v>
                </c:pt>
                <c:pt idx="1790">
                  <c:v>2.4254921524177901E-2</c:v>
                </c:pt>
                <c:pt idx="1791">
                  <c:v>2.4261498985369823E-2</c:v>
                </c:pt>
                <c:pt idx="1792">
                  <c:v>2.4268099482790281E-2</c:v>
                </c:pt>
                <c:pt idx="1793">
                  <c:v>2.427468135905804E-2</c:v>
                </c:pt>
                <c:pt idx="1794">
                  <c:v>2.4281273862144834E-2</c:v>
                </c:pt>
                <c:pt idx="1795">
                  <c:v>2.4287831167211428E-2</c:v>
                </c:pt>
                <c:pt idx="1796">
                  <c:v>2.4294351501745491E-2</c:v>
                </c:pt>
                <c:pt idx="1797">
                  <c:v>2.4300816422595121E-2</c:v>
                </c:pt>
                <c:pt idx="1798">
                  <c:v>2.4307294957306023E-2</c:v>
                </c:pt>
                <c:pt idx="1799">
                  <c:v>2.4313529053253777E-2</c:v>
                </c:pt>
                <c:pt idx="1800">
                  <c:v>2.4319689057865586E-2</c:v>
                </c:pt>
                <c:pt idx="1801">
                  <c:v>2.43261507412161E-2</c:v>
                </c:pt>
                <c:pt idx="1802">
                  <c:v>2.4332657440821984E-2</c:v>
                </c:pt>
                <c:pt idx="1803">
                  <c:v>2.4339118095694744E-2</c:v>
                </c:pt>
                <c:pt idx="1804">
                  <c:v>2.4345633683976135E-2</c:v>
                </c:pt>
                <c:pt idx="1805">
                  <c:v>2.4352130018330545E-2</c:v>
                </c:pt>
                <c:pt idx="1806">
                  <c:v>2.4358663647223368E-2</c:v>
                </c:pt>
                <c:pt idx="1807">
                  <c:v>2.4365171117514295E-2</c:v>
                </c:pt>
                <c:pt idx="1808">
                  <c:v>2.4371721751453912E-2</c:v>
                </c:pt>
                <c:pt idx="1809">
                  <c:v>2.4378265471062109E-2</c:v>
                </c:pt>
                <c:pt idx="1810">
                  <c:v>2.438479327649079E-2</c:v>
                </c:pt>
                <c:pt idx="1811">
                  <c:v>2.4391321432510341E-2</c:v>
                </c:pt>
                <c:pt idx="1812">
                  <c:v>2.439781909511389E-2</c:v>
                </c:pt>
                <c:pt idx="1813">
                  <c:v>2.4404350289415205E-2</c:v>
                </c:pt>
                <c:pt idx="1814">
                  <c:v>2.4410876820979518E-2</c:v>
                </c:pt>
                <c:pt idx="1815">
                  <c:v>2.4417381692247997E-2</c:v>
                </c:pt>
                <c:pt idx="1816">
                  <c:v>2.4423837499722129E-2</c:v>
                </c:pt>
                <c:pt idx="1817">
                  <c:v>2.443028898198242E-2</c:v>
                </c:pt>
                <c:pt idx="1818">
                  <c:v>2.4436728748917075E-2</c:v>
                </c:pt>
                <c:pt idx="1819">
                  <c:v>2.4443213991605754E-2</c:v>
                </c:pt>
                <c:pt idx="1820">
                  <c:v>2.4449647429365562E-2</c:v>
                </c:pt>
                <c:pt idx="1821">
                  <c:v>2.4455963534495567E-2</c:v>
                </c:pt>
                <c:pt idx="1822">
                  <c:v>2.4462118443620673E-2</c:v>
                </c:pt>
                <c:pt idx="1823">
                  <c:v>2.4468145839798679E-2</c:v>
                </c:pt>
                <c:pt idx="1824">
                  <c:v>2.4473822340672399E-2</c:v>
                </c:pt>
                <c:pt idx="1825">
                  <c:v>2.4479462673985777E-2</c:v>
                </c:pt>
                <c:pt idx="1826">
                  <c:v>2.4485430401902139E-2</c:v>
                </c:pt>
                <c:pt idx="1827">
                  <c:v>2.4490672916530357E-2</c:v>
                </c:pt>
                <c:pt idx="1828">
                  <c:v>2.4495883270494057E-2</c:v>
                </c:pt>
                <c:pt idx="1829">
                  <c:v>2.4501028493222173E-2</c:v>
                </c:pt>
                <c:pt idx="1830">
                  <c:v>2.4506183744241551E-2</c:v>
                </c:pt>
                <c:pt idx="1831">
                  <c:v>2.4510673231474961E-2</c:v>
                </c:pt>
                <c:pt idx="1832">
                  <c:v>2.4512923734516988E-2</c:v>
                </c:pt>
                <c:pt idx="1833">
                  <c:v>2.4515604833463961E-2</c:v>
                </c:pt>
                <c:pt idx="1834">
                  <c:v>2.4518472862265668E-2</c:v>
                </c:pt>
                <c:pt idx="1835">
                  <c:v>2.4521418582471186E-2</c:v>
                </c:pt>
                <c:pt idx="1836">
                  <c:v>2.4523387706633273E-2</c:v>
                </c:pt>
                <c:pt idx="1837">
                  <c:v>2.4524739558943624E-2</c:v>
                </c:pt>
                <c:pt idx="1838">
                  <c:v>2.4525767788076348E-2</c:v>
                </c:pt>
                <c:pt idx="1839">
                  <c:v>2.4526498699486938E-2</c:v>
                </c:pt>
                <c:pt idx="1840">
                  <c:v>2.4528011071897671E-2</c:v>
                </c:pt>
                <c:pt idx="1841">
                  <c:v>2.4531243914630928E-2</c:v>
                </c:pt>
                <c:pt idx="1842">
                  <c:v>2.4533731754154894E-2</c:v>
                </c:pt>
                <c:pt idx="1843">
                  <c:v>2.4535919317231633E-2</c:v>
                </c:pt>
                <c:pt idx="1844">
                  <c:v>2.4538455911993991E-2</c:v>
                </c:pt>
                <c:pt idx="1845">
                  <c:v>2.4541219462622506E-2</c:v>
                </c:pt>
                <c:pt idx="1846">
                  <c:v>2.4543539276570166E-2</c:v>
                </c:pt>
                <c:pt idx="1847">
                  <c:v>2.4544661693181299E-2</c:v>
                </c:pt>
                <c:pt idx="1848">
                  <c:v>2.4545984123184476E-2</c:v>
                </c:pt>
                <c:pt idx="1849">
                  <c:v>2.4547225644898946E-2</c:v>
                </c:pt>
                <c:pt idx="1850">
                  <c:v>2.4548577264946005E-2</c:v>
                </c:pt>
                <c:pt idx="1851">
                  <c:v>2.4550098219837748E-2</c:v>
                </c:pt>
                <c:pt idx="1852">
                  <c:v>2.455276148746291E-2</c:v>
                </c:pt>
                <c:pt idx="1853">
                  <c:v>2.4555955270980881E-2</c:v>
                </c:pt>
                <c:pt idx="1854">
                  <c:v>2.4558584536072084E-2</c:v>
                </c:pt>
                <c:pt idx="1855">
                  <c:v>2.4561529073487333E-2</c:v>
                </c:pt>
                <c:pt idx="1856">
                  <c:v>2.4562921103898856E-2</c:v>
                </c:pt>
                <c:pt idx="1857">
                  <c:v>2.4562653927010722E-2</c:v>
                </c:pt>
                <c:pt idx="1858">
                  <c:v>2.4562145251802045E-2</c:v>
                </c:pt>
                <c:pt idx="1859">
                  <c:v>2.4560436631023627E-2</c:v>
                </c:pt>
                <c:pt idx="1860">
                  <c:v>2.4557896664256992E-2</c:v>
                </c:pt>
                <c:pt idx="1861">
                  <c:v>2.4555603890379751E-2</c:v>
                </c:pt>
                <c:pt idx="1862">
                  <c:v>2.4552719816291729E-2</c:v>
                </c:pt>
                <c:pt idx="1863">
                  <c:v>2.4549624499653443E-2</c:v>
                </c:pt>
                <c:pt idx="1864">
                  <c:v>2.4547875023898682E-2</c:v>
                </c:pt>
                <c:pt idx="1865">
                  <c:v>2.4545786337488655E-2</c:v>
                </c:pt>
                <c:pt idx="1866">
                  <c:v>2.4543518655326224E-2</c:v>
                </c:pt>
                <c:pt idx="1867">
                  <c:v>2.4539490131113104E-2</c:v>
                </c:pt>
                <c:pt idx="1868">
                  <c:v>2.4535502950814837E-2</c:v>
                </c:pt>
                <c:pt idx="1869">
                  <c:v>2.4532067161070755E-2</c:v>
                </c:pt>
                <c:pt idx="1870">
                  <c:v>2.4527821747473803E-2</c:v>
                </c:pt>
                <c:pt idx="1871">
                  <c:v>2.4524596082449144E-2</c:v>
                </c:pt>
                <c:pt idx="1872">
                  <c:v>2.4521537005646951E-2</c:v>
                </c:pt>
                <c:pt idx="1873">
                  <c:v>2.4518015084062247E-2</c:v>
                </c:pt>
                <c:pt idx="1874">
                  <c:v>2.4515902529838905E-2</c:v>
                </c:pt>
                <c:pt idx="1875">
                  <c:v>2.4514638158028679E-2</c:v>
                </c:pt>
                <c:pt idx="1876">
                  <c:v>2.451301874351311E-2</c:v>
                </c:pt>
                <c:pt idx="1877">
                  <c:v>2.4511568436064127E-2</c:v>
                </c:pt>
                <c:pt idx="1878">
                  <c:v>2.4516186090790339E-2</c:v>
                </c:pt>
                <c:pt idx="1879">
                  <c:v>2.4520525612074844E-2</c:v>
                </c:pt>
                <c:pt idx="1880">
                  <c:v>2.4525320910919274E-2</c:v>
                </c:pt>
                <c:pt idx="1881">
                  <c:v>2.4530653253229014E-2</c:v>
                </c:pt>
                <c:pt idx="1882">
                  <c:v>2.4535133797760608E-2</c:v>
                </c:pt>
                <c:pt idx="1883">
                  <c:v>2.4540145176549504E-2</c:v>
                </c:pt>
                <c:pt idx="1884">
                  <c:v>2.4545260921795087E-2</c:v>
                </c:pt>
                <c:pt idx="1885">
                  <c:v>2.4549848998279757E-2</c:v>
                </c:pt>
                <c:pt idx="1886">
                  <c:v>2.4554330897482483E-2</c:v>
                </c:pt>
                <c:pt idx="1887">
                  <c:v>2.4559477402070276E-2</c:v>
                </c:pt>
                <c:pt idx="1888">
                  <c:v>2.4564782242075693E-2</c:v>
                </c:pt>
                <c:pt idx="1889">
                  <c:v>2.4569692545498331E-2</c:v>
                </c:pt>
                <c:pt idx="1890">
                  <c:v>2.4574634128917226E-2</c:v>
                </c:pt>
                <c:pt idx="1891">
                  <c:v>2.4580020173112706E-2</c:v>
                </c:pt>
                <c:pt idx="1892">
                  <c:v>2.4585333786546589E-2</c:v>
                </c:pt>
                <c:pt idx="1893">
                  <c:v>2.4590275002431716E-2</c:v>
                </c:pt>
                <c:pt idx="1894">
                  <c:v>2.4595089487544741E-2</c:v>
                </c:pt>
                <c:pt idx="1895">
                  <c:v>2.4600048940906154E-2</c:v>
                </c:pt>
                <c:pt idx="1896">
                  <c:v>2.4605180924026176E-2</c:v>
                </c:pt>
                <c:pt idx="1897">
                  <c:v>2.4610373689021921E-2</c:v>
                </c:pt>
                <c:pt idx="1898">
                  <c:v>2.4615646546305967E-2</c:v>
                </c:pt>
                <c:pt idx="1899">
                  <c:v>2.4621176812835984E-2</c:v>
                </c:pt>
                <c:pt idx="1900">
                  <c:v>2.4626741512074165E-2</c:v>
                </c:pt>
                <c:pt idx="1901">
                  <c:v>2.463242662387808E-2</c:v>
                </c:pt>
                <c:pt idx="1902">
                  <c:v>2.4637867223740072E-2</c:v>
                </c:pt>
                <c:pt idx="1903">
                  <c:v>2.4642519702505021E-2</c:v>
                </c:pt>
                <c:pt idx="1904">
                  <c:v>2.4647389127777745E-2</c:v>
                </c:pt>
                <c:pt idx="1905">
                  <c:v>2.465233894639661E-2</c:v>
                </c:pt>
                <c:pt idx="1906">
                  <c:v>2.4657512085374825E-2</c:v>
                </c:pt>
                <c:pt idx="1907">
                  <c:v>2.4662465971434983E-2</c:v>
                </c:pt>
                <c:pt idx="1908">
                  <c:v>2.4667312150499186E-2</c:v>
                </c:pt>
                <c:pt idx="1909">
                  <c:v>2.4671771575284E-2</c:v>
                </c:pt>
                <c:pt idx="1910">
                  <c:v>2.467533467873222E-2</c:v>
                </c:pt>
                <c:pt idx="1911">
                  <c:v>2.467898685137293E-2</c:v>
                </c:pt>
                <c:pt idx="1912">
                  <c:v>2.4682495775022597E-2</c:v>
                </c:pt>
                <c:pt idx="1913">
                  <c:v>2.468638763241874E-2</c:v>
                </c:pt>
                <c:pt idx="1914">
                  <c:v>2.4690297918491054E-2</c:v>
                </c:pt>
                <c:pt idx="1915">
                  <c:v>2.469381987629499E-2</c:v>
                </c:pt>
                <c:pt idx="1916">
                  <c:v>2.4697636252701702E-2</c:v>
                </c:pt>
                <c:pt idx="1917">
                  <c:v>2.4700482857038169E-2</c:v>
                </c:pt>
                <c:pt idx="1918">
                  <c:v>2.4703615474455584E-2</c:v>
                </c:pt>
                <c:pt idx="1919">
                  <c:v>2.4707299980462297E-2</c:v>
                </c:pt>
                <c:pt idx="1920">
                  <c:v>2.4711188356010747E-2</c:v>
                </c:pt>
                <c:pt idx="1921">
                  <c:v>2.4714819089288402E-2</c:v>
                </c:pt>
                <c:pt idx="1922">
                  <c:v>2.4719100190253702E-2</c:v>
                </c:pt>
                <c:pt idx="1923">
                  <c:v>2.4723504494650543E-2</c:v>
                </c:pt>
                <c:pt idx="1924">
                  <c:v>2.4727933620571834E-2</c:v>
                </c:pt>
                <c:pt idx="1925">
                  <c:v>2.4732387853154479E-2</c:v>
                </c:pt>
                <c:pt idx="1926">
                  <c:v>2.4736722431442953E-2</c:v>
                </c:pt>
                <c:pt idx="1927">
                  <c:v>2.4740853961883816E-2</c:v>
                </c:pt>
                <c:pt idx="1928">
                  <c:v>2.4745122493289341E-2</c:v>
                </c:pt>
                <c:pt idx="1929">
                  <c:v>2.4749397371677449E-2</c:v>
                </c:pt>
                <c:pt idx="1930">
                  <c:v>2.4753971081625942E-2</c:v>
                </c:pt>
                <c:pt idx="1931">
                  <c:v>2.4758276811512533E-2</c:v>
                </c:pt>
                <c:pt idx="1932">
                  <c:v>2.4762796053313732E-2</c:v>
                </c:pt>
                <c:pt idx="1933">
                  <c:v>2.4767256036170384E-2</c:v>
                </c:pt>
                <c:pt idx="1934">
                  <c:v>2.4771412251451498E-2</c:v>
                </c:pt>
                <c:pt idx="1935">
                  <c:v>2.4775350500288416E-2</c:v>
                </c:pt>
                <c:pt idx="1936">
                  <c:v>2.477923243951841E-2</c:v>
                </c:pt>
                <c:pt idx="1937">
                  <c:v>2.4783056445293512E-2</c:v>
                </c:pt>
                <c:pt idx="1938">
                  <c:v>2.4786781435584472E-2</c:v>
                </c:pt>
                <c:pt idx="1939">
                  <c:v>2.4790864440108393E-2</c:v>
                </c:pt>
                <c:pt idx="1940">
                  <c:v>2.4795204710400247E-2</c:v>
                </c:pt>
                <c:pt idx="1941">
                  <c:v>2.4800102987399091E-2</c:v>
                </c:pt>
                <c:pt idx="1942">
                  <c:v>2.4805456125505262E-2</c:v>
                </c:pt>
                <c:pt idx="1943">
                  <c:v>2.4810966432172777E-2</c:v>
                </c:pt>
                <c:pt idx="1944">
                  <c:v>2.4816542048792828E-2</c:v>
                </c:pt>
                <c:pt idx="1945">
                  <c:v>2.4821928522607443E-2</c:v>
                </c:pt>
                <c:pt idx="1946">
                  <c:v>2.4827499695398679E-2</c:v>
                </c:pt>
                <c:pt idx="1947">
                  <c:v>2.4832759382381539E-2</c:v>
                </c:pt>
                <c:pt idx="1948">
                  <c:v>2.4838232783160361E-2</c:v>
                </c:pt>
                <c:pt idx="1949">
                  <c:v>2.4843622349751286E-2</c:v>
                </c:pt>
                <c:pt idx="1950">
                  <c:v>2.4848958663077306E-2</c:v>
                </c:pt>
                <c:pt idx="1951">
                  <c:v>2.4854192590248302E-2</c:v>
                </c:pt>
                <c:pt idx="1952">
                  <c:v>2.4859016119273436E-2</c:v>
                </c:pt>
                <c:pt idx="1953">
                  <c:v>2.486381232796105E-2</c:v>
                </c:pt>
                <c:pt idx="1954">
                  <c:v>2.4868573942586701E-2</c:v>
                </c:pt>
                <c:pt idx="1955">
                  <c:v>2.4873257956475922E-2</c:v>
                </c:pt>
                <c:pt idx="1956">
                  <c:v>2.4877733490351321E-2</c:v>
                </c:pt>
                <c:pt idx="1957">
                  <c:v>2.4882584905650096E-2</c:v>
                </c:pt>
                <c:pt idx="1958">
                  <c:v>2.4887113606188907E-2</c:v>
                </c:pt>
                <c:pt idx="1959">
                  <c:v>2.4891740249625351E-2</c:v>
                </c:pt>
                <c:pt idx="1960">
                  <c:v>2.4896492391441455E-2</c:v>
                </c:pt>
                <c:pt idx="1961">
                  <c:v>2.4901093814047301E-2</c:v>
                </c:pt>
                <c:pt idx="1962">
                  <c:v>2.4904930834907371E-2</c:v>
                </c:pt>
                <c:pt idx="1963">
                  <c:v>2.4908786374580119E-2</c:v>
                </c:pt>
                <c:pt idx="1964">
                  <c:v>2.4912439642764683E-2</c:v>
                </c:pt>
                <c:pt idx="1965">
                  <c:v>2.4915933642738711E-2</c:v>
                </c:pt>
                <c:pt idx="1966">
                  <c:v>2.491925545015343E-2</c:v>
                </c:pt>
                <c:pt idx="1967">
                  <c:v>2.4922363632903788E-2</c:v>
                </c:pt>
                <c:pt idx="1968">
                  <c:v>2.4925494065495955E-2</c:v>
                </c:pt>
                <c:pt idx="1969">
                  <c:v>2.4928792788599167E-2</c:v>
                </c:pt>
                <c:pt idx="1970">
                  <c:v>2.4931577975908878E-2</c:v>
                </c:pt>
                <c:pt idx="1971">
                  <c:v>2.4934451203018362E-2</c:v>
                </c:pt>
                <c:pt idx="1972">
                  <c:v>2.4937809902368973E-2</c:v>
                </c:pt>
                <c:pt idx="1973">
                  <c:v>2.4940914120121567E-2</c:v>
                </c:pt>
                <c:pt idx="1974">
                  <c:v>2.4944013040196292E-2</c:v>
                </c:pt>
                <c:pt idx="1975">
                  <c:v>2.4947055261585263E-2</c:v>
                </c:pt>
                <c:pt idx="1976">
                  <c:v>2.495045816717233E-2</c:v>
                </c:pt>
                <c:pt idx="1977">
                  <c:v>2.4953677419177204E-2</c:v>
                </c:pt>
                <c:pt idx="1978">
                  <c:v>2.4957155795717043E-2</c:v>
                </c:pt>
                <c:pt idx="1979">
                  <c:v>2.4960764805351227E-2</c:v>
                </c:pt>
                <c:pt idx="1980">
                  <c:v>2.4964241059502564E-2</c:v>
                </c:pt>
                <c:pt idx="1981">
                  <c:v>2.496803813128206E-2</c:v>
                </c:pt>
                <c:pt idx="1982">
                  <c:v>2.4971815672351107E-2</c:v>
                </c:pt>
                <c:pt idx="1983">
                  <c:v>2.4975518307787437E-2</c:v>
                </c:pt>
                <c:pt idx="1984">
                  <c:v>2.4978898288536056E-2</c:v>
                </c:pt>
                <c:pt idx="1985">
                  <c:v>2.4981830989256295E-2</c:v>
                </c:pt>
                <c:pt idx="1986">
                  <c:v>2.4984343101107927E-2</c:v>
                </c:pt>
                <c:pt idx="1987">
                  <c:v>2.4986983489709635E-2</c:v>
                </c:pt>
                <c:pt idx="1988">
                  <c:v>2.4989727836535771E-2</c:v>
                </c:pt>
                <c:pt idx="1989">
                  <c:v>2.4992510060104441E-2</c:v>
                </c:pt>
                <c:pt idx="1990">
                  <c:v>2.4995625755817576E-2</c:v>
                </c:pt>
                <c:pt idx="1991">
                  <c:v>2.4998486366083046E-2</c:v>
                </c:pt>
                <c:pt idx="1992">
                  <c:v>2.500120196847095E-2</c:v>
                </c:pt>
                <c:pt idx="1993">
                  <c:v>2.5004188631865806E-2</c:v>
                </c:pt>
                <c:pt idx="1994">
                  <c:v>2.5007136639977924E-2</c:v>
                </c:pt>
                <c:pt idx="1995">
                  <c:v>2.5009754887202917E-2</c:v>
                </c:pt>
                <c:pt idx="1996">
                  <c:v>2.5011793342444008E-2</c:v>
                </c:pt>
                <c:pt idx="1997">
                  <c:v>2.5013927403883779E-2</c:v>
                </c:pt>
                <c:pt idx="1998">
                  <c:v>2.5016187580559492E-2</c:v>
                </c:pt>
                <c:pt idx="1999">
                  <c:v>2.5018629729517128E-2</c:v>
                </c:pt>
                <c:pt idx="2000">
                  <c:v>2.502039116692779E-2</c:v>
                </c:pt>
                <c:pt idx="2001">
                  <c:v>2.5021791199850936E-2</c:v>
                </c:pt>
                <c:pt idx="2002">
                  <c:v>2.5023225686860242E-2</c:v>
                </c:pt>
                <c:pt idx="2003">
                  <c:v>2.5024785640660151E-2</c:v>
                </c:pt>
                <c:pt idx="2004">
                  <c:v>2.5026154088164387E-2</c:v>
                </c:pt>
                <c:pt idx="2005">
                  <c:v>2.5027693341800852E-2</c:v>
                </c:pt>
                <c:pt idx="2006">
                  <c:v>2.5030075367521575E-2</c:v>
                </c:pt>
                <c:pt idx="2007">
                  <c:v>2.5032408924319946E-2</c:v>
                </c:pt>
                <c:pt idx="2008">
                  <c:v>2.5034886327958215E-2</c:v>
                </c:pt>
                <c:pt idx="2009">
                  <c:v>2.5037213893200367E-2</c:v>
                </c:pt>
                <c:pt idx="2010">
                  <c:v>2.503988896978877E-2</c:v>
                </c:pt>
                <c:pt idx="2011">
                  <c:v>2.5042485374258829E-2</c:v>
                </c:pt>
                <c:pt idx="2012">
                  <c:v>2.5044851056697372E-2</c:v>
                </c:pt>
                <c:pt idx="2013">
                  <c:v>2.50475694147307E-2</c:v>
                </c:pt>
                <c:pt idx="2014">
                  <c:v>2.5050423477762481E-2</c:v>
                </c:pt>
                <c:pt idx="2015">
                  <c:v>2.5053612788025335E-2</c:v>
                </c:pt>
                <c:pt idx="2016">
                  <c:v>2.5056492184974716E-2</c:v>
                </c:pt>
                <c:pt idx="2017">
                  <c:v>2.5059353185644277E-2</c:v>
                </c:pt>
                <c:pt idx="2018">
                  <c:v>2.5062335714380934E-2</c:v>
                </c:pt>
                <c:pt idx="2019">
                  <c:v>2.5065450823467617E-2</c:v>
                </c:pt>
                <c:pt idx="2020">
                  <c:v>2.5068843874115627E-2</c:v>
                </c:pt>
                <c:pt idx="2021">
                  <c:v>2.5071983361231009E-2</c:v>
                </c:pt>
                <c:pt idx="2022">
                  <c:v>2.5075156312127516E-2</c:v>
                </c:pt>
                <c:pt idx="2023">
                  <c:v>2.5078324524904005E-2</c:v>
                </c:pt>
                <c:pt idx="2024">
                  <c:v>2.5081233945555854E-2</c:v>
                </c:pt>
                <c:pt idx="2025">
                  <c:v>2.5083970733687747E-2</c:v>
                </c:pt>
                <c:pt idx="2026">
                  <c:v>2.5086699086096079E-2</c:v>
                </c:pt>
                <c:pt idx="2027">
                  <c:v>2.508944245509237E-2</c:v>
                </c:pt>
                <c:pt idx="2028">
                  <c:v>2.5092197545535166E-2</c:v>
                </c:pt>
                <c:pt idx="2029">
                  <c:v>2.5095088637881915E-2</c:v>
                </c:pt>
                <c:pt idx="2030">
                  <c:v>2.5097203796715269E-2</c:v>
                </c:pt>
                <c:pt idx="2031">
                  <c:v>2.5098410829188712E-2</c:v>
                </c:pt>
                <c:pt idx="2032">
                  <c:v>2.5098870677616285E-2</c:v>
                </c:pt>
                <c:pt idx="2033">
                  <c:v>2.5099409953382307E-2</c:v>
                </c:pt>
                <c:pt idx="2034">
                  <c:v>2.5100032152820459E-2</c:v>
                </c:pt>
                <c:pt idx="2035">
                  <c:v>2.5100949224863316E-2</c:v>
                </c:pt>
                <c:pt idx="2036">
                  <c:v>2.5102453350413546E-2</c:v>
                </c:pt>
                <c:pt idx="2037">
                  <c:v>2.5103775344310148E-2</c:v>
                </c:pt>
                <c:pt idx="2038">
                  <c:v>2.5105165883972162E-2</c:v>
                </c:pt>
                <c:pt idx="2039">
                  <c:v>2.5106420377023986E-2</c:v>
                </c:pt>
                <c:pt idx="2040">
                  <c:v>2.5107605257239436E-2</c:v>
                </c:pt>
                <c:pt idx="2041">
                  <c:v>2.5108166057071703E-2</c:v>
                </c:pt>
                <c:pt idx="2042">
                  <c:v>2.5108564251582199E-2</c:v>
                </c:pt>
                <c:pt idx="2043">
                  <c:v>2.5108303279445774E-2</c:v>
                </c:pt>
                <c:pt idx="2044">
                  <c:v>2.5108167148380288E-2</c:v>
                </c:pt>
                <c:pt idx="2045">
                  <c:v>2.5108250051760178E-2</c:v>
                </c:pt>
                <c:pt idx="2046">
                  <c:v>2.510795605649347E-2</c:v>
                </c:pt>
                <c:pt idx="2047">
                  <c:v>2.5108187276587333E-2</c:v>
                </c:pt>
                <c:pt idx="2048">
                  <c:v>2.5108005314419979E-2</c:v>
                </c:pt>
                <c:pt idx="2049">
                  <c:v>2.5108077555867858E-2</c:v>
                </c:pt>
                <c:pt idx="2050">
                  <c:v>2.510770180011087E-2</c:v>
                </c:pt>
                <c:pt idx="2051">
                  <c:v>2.5107354987103744E-2</c:v>
                </c:pt>
                <c:pt idx="2052">
                  <c:v>2.5107349736669837E-2</c:v>
                </c:pt>
                <c:pt idx="2053">
                  <c:v>2.5107519218951407E-2</c:v>
                </c:pt>
                <c:pt idx="2054">
                  <c:v>2.5107694222825043E-2</c:v>
                </c:pt>
                <c:pt idx="2055">
                  <c:v>2.510761342902474E-2</c:v>
                </c:pt>
                <c:pt idx="2056">
                  <c:v>2.5108527932921575E-2</c:v>
                </c:pt>
                <c:pt idx="2057">
                  <c:v>2.5109325353902257E-2</c:v>
                </c:pt>
                <c:pt idx="2058">
                  <c:v>2.511150451370861E-2</c:v>
                </c:pt>
                <c:pt idx="2059">
                  <c:v>2.5116398703515227E-2</c:v>
                </c:pt>
                <c:pt idx="2060">
                  <c:v>2.512072661976842E-2</c:v>
                </c:pt>
                <c:pt idx="2061">
                  <c:v>2.5124843195496464E-2</c:v>
                </c:pt>
                <c:pt idx="2062">
                  <c:v>2.5128525673452442E-2</c:v>
                </c:pt>
                <c:pt idx="2063">
                  <c:v>2.5132345656964039E-2</c:v>
                </c:pt>
                <c:pt idx="2064">
                  <c:v>2.5136119171927082E-2</c:v>
                </c:pt>
                <c:pt idx="2065">
                  <c:v>2.513945424593025E-2</c:v>
                </c:pt>
                <c:pt idx="2066">
                  <c:v>2.5142544201913579E-2</c:v>
                </c:pt>
                <c:pt idx="2067">
                  <c:v>2.5145877839578498E-2</c:v>
                </c:pt>
                <c:pt idx="2068">
                  <c:v>2.5148807681926962E-2</c:v>
                </c:pt>
                <c:pt idx="2069">
                  <c:v>2.5150896511974174E-2</c:v>
                </c:pt>
                <c:pt idx="2070">
                  <c:v>2.5153294255420473E-2</c:v>
                </c:pt>
                <c:pt idx="2071">
                  <c:v>2.5155675569571632E-2</c:v>
                </c:pt>
                <c:pt idx="2072">
                  <c:v>2.5157216256000939E-2</c:v>
                </c:pt>
                <c:pt idx="2073">
                  <c:v>2.5158953793413506E-2</c:v>
                </c:pt>
                <c:pt idx="2074">
                  <c:v>2.5161056093573247E-2</c:v>
                </c:pt>
                <c:pt idx="2075">
                  <c:v>2.5163210519160498E-2</c:v>
                </c:pt>
                <c:pt idx="2076">
                  <c:v>2.5165860326005499E-2</c:v>
                </c:pt>
                <c:pt idx="2077">
                  <c:v>2.5168559605579597E-2</c:v>
                </c:pt>
                <c:pt idx="2078">
                  <c:v>2.5172384046063527E-2</c:v>
                </c:pt>
                <c:pt idx="2079">
                  <c:v>2.5175323198317667E-2</c:v>
                </c:pt>
                <c:pt idx="2080">
                  <c:v>2.5178064237236494E-2</c:v>
                </c:pt>
                <c:pt idx="2081">
                  <c:v>2.5180963208188044E-2</c:v>
                </c:pt>
                <c:pt idx="2082">
                  <c:v>2.518313110981835E-2</c:v>
                </c:pt>
                <c:pt idx="2083">
                  <c:v>2.5186066820717105E-2</c:v>
                </c:pt>
                <c:pt idx="2084">
                  <c:v>2.5190273119390531E-2</c:v>
                </c:pt>
                <c:pt idx="2085">
                  <c:v>2.5193654868631794E-2</c:v>
                </c:pt>
                <c:pt idx="2086">
                  <c:v>2.5197395683579607E-2</c:v>
                </c:pt>
                <c:pt idx="2087">
                  <c:v>2.5201465575055475E-2</c:v>
                </c:pt>
                <c:pt idx="2088">
                  <c:v>2.5205722158516165E-2</c:v>
                </c:pt>
                <c:pt idx="2089">
                  <c:v>2.5210672775674049E-2</c:v>
                </c:pt>
                <c:pt idx="2090">
                  <c:v>2.5215595762848649E-2</c:v>
                </c:pt>
                <c:pt idx="2091">
                  <c:v>2.5220736207751008E-2</c:v>
                </c:pt>
                <c:pt idx="2092">
                  <c:v>2.5225963272367209E-2</c:v>
                </c:pt>
                <c:pt idx="2093">
                  <c:v>2.5231098746096088E-2</c:v>
                </c:pt>
                <c:pt idx="2094">
                  <c:v>2.5236416573754958E-2</c:v>
                </c:pt>
                <c:pt idx="2095">
                  <c:v>2.5241653695062219E-2</c:v>
                </c:pt>
                <c:pt idx="2096">
                  <c:v>2.5246660696314954E-2</c:v>
                </c:pt>
                <c:pt idx="2097">
                  <c:v>2.5251779043781168E-2</c:v>
                </c:pt>
                <c:pt idx="2098">
                  <c:v>2.5256839811939154E-2</c:v>
                </c:pt>
                <c:pt idx="2099">
                  <c:v>2.5261981747905917E-2</c:v>
                </c:pt>
                <c:pt idx="2100">
                  <c:v>2.5267119444894695E-2</c:v>
                </c:pt>
                <c:pt idx="2101">
                  <c:v>2.5272312056938792E-2</c:v>
                </c:pt>
                <c:pt idx="2102">
                  <c:v>2.5277328608025916E-2</c:v>
                </c:pt>
                <c:pt idx="2103">
                  <c:v>2.5282376221583358E-2</c:v>
                </c:pt>
                <c:pt idx="2104">
                  <c:v>2.5287311521142747E-2</c:v>
                </c:pt>
                <c:pt idx="2105">
                  <c:v>2.5292335478070214E-2</c:v>
                </c:pt>
                <c:pt idx="2106">
                  <c:v>2.5297260449999713E-2</c:v>
                </c:pt>
                <c:pt idx="2107">
                  <c:v>2.5302216386925692E-2</c:v>
                </c:pt>
                <c:pt idx="2108">
                  <c:v>2.53071742286359E-2</c:v>
                </c:pt>
                <c:pt idx="2109">
                  <c:v>2.5311889090514798E-2</c:v>
                </c:pt>
                <c:pt idx="2110">
                  <c:v>2.531673284459636E-2</c:v>
                </c:pt>
                <c:pt idx="2111">
                  <c:v>2.5321589197844468E-2</c:v>
                </c:pt>
                <c:pt idx="2112">
                  <c:v>2.5326242653590018E-2</c:v>
                </c:pt>
                <c:pt idx="2113">
                  <c:v>2.5330758891267804E-2</c:v>
                </c:pt>
                <c:pt idx="2114">
                  <c:v>2.5335483642884814E-2</c:v>
                </c:pt>
                <c:pt idx="2115">
                  <c:v>2.5340132137302754E-2</c:v>
                </c:pt>
                <c:pt idx="2116">
                  <c:v>2.5344890100803184E-2</c:v>
                </c:pt>
                <c:pt idx="2117">
                  <c:v>2.5349774665786074E-2</c:v>
                </c:pt>
                <c:pt idx="2118">
                  <c:v>2.5354520599865031E-2</c:v>
                </c:pt>
                <c:pt idx="2119">
                  <c:v>2.5359184481442316E-2</c:v>
                </c:pt>
                <c:pt idx="2120">
                  <c:v>2.5363828635852251E-2</c:v>
                </c:pt>
                <c:pt idx="2121">
                  <c:v>2.5368188713054542E-2</c:v>
                </c:pt>
                <c:pt idx="2122">
                  <c:v>2.537341238667578E-2</c:v>
                </c:pt>
                <c:pt idx="2123">
                  <c:v>2.5378636715766973E-2</c:v>
                </c:pt>
                <c:pt idx="2124">
                  <c:v>2.5383856012516269E-2</c:v>
                </c:pt>
                <c:pt idx="2125">
                  <c:v>2.5389060947145978E-2</c:v>
                </c:pt>
                <c:pt idx="2126">
                  <c:v>2.5394266346245885E-2</c:v>
                </c:pt>
                <c:pt idx="2127">
                  <c:v>2.5399443023380867E-2</c:v>
                </c:pt>
                <c:pt idx="2128">
                  <c:v>2.5404651100668169E-2</c:v>
                </c:pt>
                <c:pt idx="2129">
                  <c:v>2.5409860800299555E-2</c:v>
                </c:pt>
                <c:pt idx="2130">
                  <c:v>2.5415058712631802E-2</c:v>
                </c:pt>
                <c:pt idx="2131">
                  <c:v>2.5420225200134417E-2</c:v>
                </c:pt>
                <c:pt idx="2132">
                  <c:v>2.5425419692167803E-2</c:v>
                </c:pt>
                <c:pt idx="2133">
                  <c:v>2.5430618880801982E-2</c:v>
                </c:pt>
                <c:pt idx="2134">
                  <c:v>2.5435703193566753E-2</c:v>
                </c:pt>
                <c:pt idx="2135">
                  <c:v>2.5440846359273628E-2</c:v>
                </c:pt>
                <c:pt idx="2136">
                  <c:v>2.5446038905753823E-2</c:v>
                </c:pt>
                <c:pt idx="2137">
                  <c:v>2.5451222118755498E-2</c:v>
                </c:pt>
                <c:pt idx="2138">
                  <c:v>2.5456398860129296E-2</c:v>
                </c:pt>
                <c:pt idx="2139">
                  <c:v>2.5461574235694454E-2</c:v>
                </c:pt>
                <c:pt idx="2140">
                  <c:v>2.5466711674854443E-2</c:v>
                </c:pt>
                <c:pt idx="2141">
                  <c:v>2.5471781253778934E-2</c:v>
                </c:pt>
                <c:pt idx="2142">
                  <c:v>2.5476848150795178E-2</c:v>
                </c:pt>
                <c:pt idx="2143">
                  <c:v>2.5481893313907426E-2</c:v>
                </c:pt>
                <c:pt idx="2144">
                  <c:v>2.5486871373406723E-2</c:v>
                </c:pt>
                <c:pt idx="2145">
                  <c:v>2.549184643447823E-2</c:v>
                </c:pt>
                <c:pt idx="2146">
                  <c:v>2.5496778240744825E-2</c:v>
                </c:pt>
                <c:pt idx="2147">
                  <c:v>2.5501705014530664E-2</c:v>
                </c:pt>
                <c:pt idx="2148">
                  <c:v>2.5506789621523293E-2</c:v>
                </c:pt>
                <c:pt idx="2149">
                  <c:v>2.551188214195917E-2</c:v>
                </c:pt>
                <c:pt idx="2150">
                  <c:v>2.5516754674114583E-2</c:v>
                </c:pt>
                <c:pt idx="2151">
                  <c:v>2.5521336516551276E-2</c:v>
                </c:pt>
                <c:pt idx="2152">
                  <c:v>2.552582429561373E-2</c:v>
                </c:pt>
                <c:pt idx="2153">
                  <c:v>2.5530255132957543E-2</c:v>
                </c:pt>
                <c:pt idx="2154">
                  <c:v>2.5534372691313565E-2</c:v>
                </c:pt>
                <c:pt idx="2155">
                  <c:v>2.5538351421964894E-2</c:v>
                </c:pt>
                <c:pt idx="2156">
                  <c:v>2.5542228763839554E-2</c:v>
                </c:pt>
                <c:pt idx="2157">
                  <c:v>2.554616117157061E-2</c:v>
                </c:pt>
                <c:pt idx="2158">
                  <c:v>2.5550282925830399E-2</c:v>
                </c:pt>
                <c:pt idx="2159">
                  <c:v>2.5554212008589004E-2</c:v>
                </c:pt>
                <c:pt idx="2160">
                  <c:v>2.5557578932415469E-2</c:v>
                </c:pt>
                <c:pt idx="2161">
                  <c:v>2.5560326174964586E-2</c:v>
                </c:pt>
                <c:pt idx="2162">
                  <c:v>2.5562298008454609E-2</c:v>
                </c:pt>
                <c:pt idx="2163">
                  <c:v>2.5561583114445632E-2</c:v>
                </c:pt>
                <c:pt idx="2164">
                  <c:v>2.5560466842605004E-2</c:v>
                </c:pt>
                <c:pt idx="2165">
                  <c:v>2.5558292397718445E-2</c:v>
                </c:pt>
                <c:pt idx="2166">
                  <c:v>2.5555305953305463E-2</c:v>
                </c:pt>
                <c:pt idx="2167">
                  <c:v>2.5553662059710623E-2</c:v>
                </c:pt>
                <c:pt idx="2168">
                  <c:v>2.5550888852204939E-2</c:v>
                </c:pt>
                <c:pt idx="2169">
                  <c:v>2.5548953333043571E-2</c:v>
                </c:pt>
                <c:pt idx="2170">
                  <c:v>2.5547968427844514E-2</c:v>
                </c:pt>
                <c:pt idx="2171">
                  <c:v>2.5549013008027512E-2</c:v>
                </c:pt>
                <c:pt idx="2172">
                  <c:v>2.5549795230406892E-2</c:v>
                </c:pt>
                <c:pt idx="2173">
                  <c:v>2.5549564557496844E-2</c:v>
                </c:pt>
                <c:pt idx="2174">
                  <c:v>2.5549459632610051E-2</c:v>
                </c:pt>
                <c:pt idx="2175">
                  <c:v>2.5549260018874882E-2</c:v>
                </c:pt>
                <c:pt idx="2176">
                  <c:v>2.5548926106792998E-2</c:v>
                </c:pt>
                <c:pt idx="2177">
                  <c:v>2.5550554568717194E-2</c:v>
                </c:pt>
                <c:pt idx="2178">
                  <c:v>2.5551910333394524E-2</c:v>
                </c:pt>
                <c:pt idx="2179">
                  <c:v>2.5552704572734758E-2</c:v>
                </c:pt>
                <c:pt idx="2180">
                  <c:v>2.5552434287675608E-2</c:v>
                </c:pt>
                <c:pt idx="2181">
                  <c:v>2.5552395568144041E-2</c:v>
                </c:pt>
                <c:pt idx="2182">
                  <c:v>2.5551809162576933E-2</c:v>
                </c:pt>
                <c:pt idx="2183">
                  <c:v>2.5550726508362147E-2</c:v>
                </c:pt>
                <c:pt idx="2184">
                  <c:v>2.5549666773660211E-2</c:v>
                </c:pt>
                <c:pt idx="2185">
                  <c:v>2.5548446365015548E-2</c:v>
                </c:pt>
                <c:pt idx="2186">
                  <c:v>2.5547195900616847E-2</c:v>
                </c:pt>
                <c:pt idx="2187">
                  <c:v>2.5546366197153732E-2</c:v>
                </c:pt>
                <c:pt idx="2188">
                  <c:v>2.5545645692681154E-2</c:v>
                </c:pt>
                <c:pt idx="2189">
                  <c:v>2.5545301817938258E-2</c:v>
                </c:pt>
                <c:pt idx="2190">
                  <c:v>2.5545205749503301E-2</c:v>
                </c:pt>
                <c:pt idx="2191">
                  <c:v>2.5545250608782214E-2</c:v>
                </c:pt>
                <c:pt idx="2192">
                  <c:v>2.5544828658994389E-2</c:v>
                </c:pt>
                <c:pt idx="2193">
                  <c:v>2.5543412142517909E-2</c:v>
                </c:pt>
                <c:pt idx="2194">
                  <c:v>2.55417400542826E-2</c:v>
                </c:pt>
                <c:pt idx="2195">
                  <c:v>2.5540638193579684E-2</c:v>
                </c:pt>
                <c:pt idx="2196">
                  <c:v>2.5540040072928715E-2</c:v>
                </c:pt>
                <c:pt idx="2197">
                  <c:v>2.5539215962860073E-2</c:v>
                </c:pt>
                <c:pt idx="2198">
                  <c:v>2.5537934908084321E-2</c:v>
                </c:pt>
                <c:pt idx="2199">
                  <c:v>2.553629198115966E-2</c:v>
                </c:pt>
                <c:pt idx="2200">
                  <c:v>2.5535118904436823E-2</c:v>
                </c:pt>
                <c:pt idx="2201">
                  <c:v>2.5533645655423438E-2</c:v>
                </c:pt>
                <c:pt idx="2202">
                  <c:v>2.5531060837145528E-2</c:v>
                </c:pt>
                <c:pt idx="2203">
                  <c:v>2.5529106819904723E-2</c:v>
                </c:pt>
                <c:pt idx="2204">
                  <c:v>2.5525745201653217E-2</c:v>
                </c:pt>
                <c:pt idx="2205">
                  <c:v>2.5521898024506551E-2</c:v>
                </c:pt>
                <c:pt idx="2206">
                  <c:v>2.5518320658550614E-2</c:v>
                </c:pt>
                <c:pt idx="2207">
                  <c:v>2.5515055700949113E-2</c:v>
                </c:pt>
                <c:pt idx="2208">
                  <c:v>2.5512631492329303E-2</c:v>
                </c:pt>
                <c:pt idx="2209">
                  <c:v>2.5510133996604102E-2</c:v>
                </c:pt>
                <c:pt idx="2210">
                  <c:v>2.5509044038535475E-2</c:v>
                </c:pt>
                <c:pt idx="2211">
                  <c:v>2.5507936250846158E-2</c:v>
                </c:pt>
                <c:pt idx="2212">
                  <c:v>2.5506024254715976E-2</c:v>
                </c:pt>
                <c:pt idx="2213">
                  <c:v>2.5503723251269622E-2</c:v>
                </c:pt>
                <c:pt idx="2214">
                  <c:v>2.5501411263609795E-2</c:v>
                </c:pt>
                <c:pt idx="2215">
                  <c:v>2.5499270247224357E-2</c:v>
                </c:pt>
                <c:pt idx="2216">
                  <c:v>2.5497324376139989E-2</c:v>
                </c:pt>
                <c:pt idx="2217">
                  <c:v>2.549448803493521E-2</c:v>
                </c:pt>
                <c:pt idx="2218">
                  <c:v>2.5492226685501638E-2</c:v>
                </c:pt>
                <c:pt idx="2219">
                  <c:v>2.549058617652853E-2</c:v>
                </c:pt>
                <c:pt idx="2220">
                  <c:v>2.5488766942611745E-2</c:v>
                </c:pt>
                <c:pt idx="2221">
                  <c:v>2.5487836083423081E-2</c:v>
                </c:pt>
                <c:pt idx="2222">
                  <c:v>2.5486533468154309E-2</c:v>
                </c:pt>
                <c:pt idx="2223">
                  <c:v>2.5485244355473106E-2</c:v>
                </c:pt>
                <c:pt idx="2224">
                  <c:v>2.5483732844620074E-2</c:v>
                </c:pt>
                <c:pt idx="2225">
                  <c:v>2.5482112288377726E-2</c:v>
                </c:pt>
                <c:pt idx="2226">
                  <c:v>2.547927417941058E-2</c:v>
                </c:pt>
                <c:pt idx="2227">
                  <c:v>2.5474975248109051E-2</c:v>
                </c:pt>
                <c:pt idx="2228">
                  <c:v>2.5470428168811024E-2</c:v>
                </c:pt>
                <c:pt idx="2229">
                  <c:v>2.5466036466017125E-2</c:v>
                </c:pt>
                <c:pt idx="2230">
                  <c:v>2.5461608603865361E-2</c:v>
                </c:pt>
                <c:pt idx="2231">
                  <c:v>2.5457331235159645E-2</c:v>
                </c:pt>
                <c:pt idx="2232">
                  <c:v>2.545360856793925E-2</c:v>
                </c:pt>
                <c:pt idx="2233">
                  <c:v>2.5449554950697846E-2</c:v>
                </c:pt>
                <c:pt idx="2234">
                  <c:v>2.5445592108091639E-2</c:v>
                </c:pt>
                <c:pt idx="2235">
                  <c:v>2.5441961144872141E-2</c:v>
                </c:pt>
                <c:pt idx="2236">
                  <c:v>2.5438731236808697E-2</c:v>
                </c:pt>
                <c:pt idx="2237">
                  <c:v>2.5435809997429282E-2</c:v>
                </c:pt>
                <c:pt idx="2238">
                  <c:v>2.5433066041076743E-2</c:v>
                </c:pt>
                <c:pt idx="2239">
                  <c:v>2.542979711752974E-2</c:v>
                </c:pt>
                <c:pt idx="2240">
                  <c:v>2.5426119009757268E-2</c:v>
                </c:pt>
                <c:pt idx="2241">
                  <c:v>2.5423284719378329E-2</c:v>
                </c:pt>
                <c:pt idx="2242">
                  <c:v>2.5420134730495113E-2</c:v>
                </c:pt>
                <c:pt idx="2243">
                  <c:v>2.5416409070375529E-2</c:v>
                </c:pt>
                <c:pt idx="2244">
                  <c:v>2.5412378902616557E-2</c:v>
                </c:pt>
                <c:pt idx="2245">
                  <c:v>2.5407403582429378E-2</c:v>
                </c:pt>
                <c:pt idx="2246">
                  <c:v>2.5402299357619854E-2</c:v>
                </c:pt>
                <c:pt idx="2247">
                  <c:v>2.5395910079875687E-2</c:v>
                </c:pt>
                <c:pt idx="2248">
                  <c:v>2.5389944865272553E-2</c:v>
                </c:pt>
                <c:pt idx="2249">
                  <c:v>2.5384356306900769E-2</c:v>
                </c:pt>
                <c:pt idx="2250">
                  <c:v>2.5378538684777449E-2</c:v>
                </c:pt>
                <c:pt idx="2251">
                  <c:v>2.5373208946527236E-2</c:v>
                </c:pt>
                <c:pt idx="2252">
                  <c:v>2.5367348746605047E-2</c:v>
                </c:pt>
                <c:pt idx="2253">
                  <c:v>2.5361501331404086E-2</c:v>
                </c:pt>
                <c:pt idx="2254">
                  <c:v>2.5355341651681532E-2</c:v>
                </c:pt>
                <c:pt idx="2255">
                  <c:v>2.5348549802185358E-2</c:v>
                </c:pt>
                <c:pt idx="2256">
                  <c:v>2.5341954976400398E-2</c:v>
                </c:pt>
                <c:pt idx="2257">
                  <c:v>2.5335162336705838E-2</c:v>
                </c:pt>
                <c:pt idx="2258">
                  <c:v>2.5328471581655455E-2</c:v>
                </c:pt>
                <c:pt idx="2259">
                  <c:v>2.5322699676368757E-2</c:v>
                </c:pt>
                <c:pt idx="2260">
                  <c:v>2.5316681971793702E-2</c:v>
                </c:pt>
                <c:pt idx="2261">
                  <c:v>2.5309859199688221E-2</c:v>
                </c:pt>
                <c:pt idx="2262">
                  <c:v>2.5303764929115798E-2</c:v>
                </c:pt>
                <c:pt idx="2263">
                  <c:v>2.5296315499450502E-2</c:v>
                </c:pt>
                <c:pt idx="2264">
                  <c:v>2.5288676440819821E-2</c:v>
                </c:pt>
                <c:pt idx="2265">
                  <c:v>2.5281213269535221E-2</c:v>
                </c:pt>
                <c:pt idx="2266">
                  <c:v>2.5273867666575515E-2</c:v>
                </c:pt>
                <c:pt idx="2267">
                  <c:v>2.5266935931425837E-2</c:v>
                </c:pt>
                <c:pt idx="2268">
                  <c:v>2.5260308747180552E-2</c:v>
                </c:pt>
                <c:pt idx="2269">
                  <c:v>2.5254243956928251E-2</c:v>
                </c:pt>
                <c:pt idx="2270">
                  <c:v>2.5248303800575481E-2</c:v>
                </c:pt>
                <c:pt idx="2271">
                  <c:v>2.5242587079873001E-2</c:v>
                </c:pt>
                <c:pt idx="2272">
                  <c:v>2.5234308893118527E-2</c:v>
                </c:pt>
                <c:pt idx="2273">
                  <c:v>2.5226026835647335E-2</c:v>
                </c:pt>
                <c:pt idx="2274">
                  <c:v>2.5217660674627607E-2</c:v>
                </c:pt>
                <c:pt idx="2275">
                  <c:v>2.5208708918932766E-2</c:v>
                </c:pt>
                <c:pt idx="2276">
                  <c:v>2.5199846917327857E-2</c:v>
                </c:pt>
                <c:pt idx="2277">
                  <c:v>2.5190745560620016E-2</c:v>
                </c:pt>
                <c:pt idx="2278">
                  <c:v>2.5182937503868359E-2</c:v>
                </c:pt>
                <c:pt idx="2279">
                  <c:v>2.5174793880023118E-2</c:v>
                </c:pt>
                <c:pt idx="2280">
                  <c:v>2.51667157398313E-2</c:v>
                </c:pt>
                <c:pt idx="2281">
                  <c:v>2.5158610060624573E-2</c:v>
                </c:pt>
                <c:pt idx="2282">
                  <c:v>2.5150536179274381E-2</c:v>
                </c:pt>
                <c:pt idx="2283">
                  <c:v>2.5142778900231554E-2</c:v>
                </c:pt>
                <c:pt idx="2284">
                  <c:v>2.5134615131836728E-2</c:v>
                </c:pt>
                <c:pt idx="2285">
                  <c:v>2.5125204506150956E-2</c:v>
                </c:pt>
                <c:pt idx="2286">
                  <c:v>2.5114824676288946E-2</c:v>
                </c:pt>
                <c:pt idx="2287">
                  <c:v>2.5103929106099182E-2</c:v>
                </c:pt>
                <c:pt idx="2288">
                  <c:v>2.5092596897710533E-2</c:v>
                </c:pt>
                <c:pt idx="2289">
                  <c:v>2.5080271789410018E-2</c:v>
                </c:pt>
                <c:pt idx="2290">
                  <c:v>2.5067928198664907E-2</c:v>
                </c:pt>
                <c:pt idx="2291">
                  <c:v>2.5055964150182342E-2</c:v>
                </c:pt>
                <c:pt idx="2292">
                  <c:v>2.5042591200290121E-2</c:v>
                </c:pt>
                <c:pt idx="2293">
                  <c:v>2.5029789646853044E-2</c:v>
                </c:pt>
                <c:pt idx="2294">
                  <c:v>2.5018227406064596E-2</c:v>
                </c:pt>
                <c:pt idx="2295">
                  <c:v>2.5006308467800629E-2</c:v>
                </c:pt>
                <c:pt idx="2296">
                  <c:v>2.4993585765000909E-2</c:v>
                </c:pt>
                <c:pt idx="2297">
                  <c:v>2.4981783799648459E-2</c:v>
                </c:pt>
                <c:pt idx="2298">
                  <c:v>2.4969603803864246E-2</c:v>
                </c:pt>
                <c:pt idx="2299">
                  <c:v>2.4956842013658779E-2</c:v>
                </c:pt>
                <c:pt idx="2300">
                  <c:v>2.4944219994140607E-2</c:v>
                </c:pt>
                <c:pt idx="2301">
                  <c:v>2.4930876467322872E-2</c:v>
                </c:pt>
                <c:pt idx="2302">
                  <c:v>2.4918407524587731E-2</c:v>
                </c:pt>
                <c:pt idx="2303">
                  <c:v>2.4905757994097406E-2</c:v>
                </c:pt>
                <c:pt idx="2304">
                  <c:v>2.4894303413287446E-2</c:v>
                </c:pt>
                <c:pt idx="2305">
                  <c:v>2.4883316502617672E-2</c:v>
                </c:pt>
                <c:pt idx="2306">
                  <c:v>2.4871752082229821E-2</c:v>
                </c:pt>
                <c:pt idx="2307">
                  <c:v>2.485918989444675E-2</c:v>
                </c:pt>
                <c:pt idx="2308">
                  <c:v>2.4846523897580759E-2</c:v>
                </c:pt>
                <c:pt idx="2309">
                  <c:v>2.4833715461439625E-2</c:v>
                </c:pt>
                <c:pt idx="2310">
                  <c:v>2.4821026471741149E-2</c:v>
                </c:pt>
                <c:pt idx="2311">
                  <c:v>2.4807263164255893E-2</c:v>
                </c:pt>
                <c:pt idx="2312">
                  <c:v>2.4792337383052181E-2</c:v>
                </c:pt>
                <c:pt idx="2313">
                  <c:v>2.4775999362399059E-2</c:v>
                </c:pt>
                <c:pt idx="2314">
                  <c:v>2.4759616574403502E-2</c:v>
                </c:pt>
                <c:pt idx="2315">
                  <c:v>2.474347179273647E-2</c:v>
                </c:pt>
                <c:pt idx="2316">
                  <c:v>2.4727318551668404E-2</c:v>
                </c:pt>
                <c:pt idx="2317">
                  <c:v>2.4712938865492987E-2</c:v>
                </c:pt>
                <c:pt idx="2318">
                  <c:v>2.4698845515193024E-2</c:v>
                </c:pt>
                <c:pt idx="2319">
                  <c:v>2.4686289597125339E-2</c:v>
                </c:pt>
                <c:pt idx="2320">
                  <c:v>2.4673297727039096E-2</c:v>
                </c:pt>
                <c:pt idx="2321">
                  <c:v>2.4661644852104377E-2</c:v>
                </c:pt>
                <c:pt idx="2322">
                  <c:v>2.4649517487003458E-2</c:v>
                </c:pt>
                <c:pt idx="2323">
                  <c:v>2.4638118799046878E-2</c:v>
                </c:pt>
                <c:pt idx="2324">
                  <c:v>2.4625568257875877E-2</c:v>
                </c:pt>
                <c:pt idx="2325">
                  <c:v>2.4614744747263301E-2</c:v>
                </c:pt>
                <c:pt idx="2326">
                  <c:v>2.4604351818274528E-2</c:v>
                </c:pt>
                <c:pt idx="2327">
                  <c:v>2.4595935595826394E-2</c:v>
                </c:pt>
                <c:pt idx="2328">
                  <c:v>2.458859579697336E-2</c:v>
                </c:pt>
                <c:pt idx="2329">
                  <c:v>2.4581046245317734E-2</c:v>
                </c:pt>
                <c:pt idx="2330">
                  <c:v>2.4572046583716287E-2</c:v>
                </c:pt>
                <c:pt idx="2331">
                  <c:v>2.4562748809592208E-2</c:v>
                </c:pt>
                <c:pt idx="2332">
                  <c:v>2.4554508398383364E-2</c:v>
                </c:pt>
                <c:pt idx="2333">
                  <c:v>2.4545947764874558E-2</c:v>
                </c:pt>
                <c:pt idx="2334">
                  <c:v>2.4537221309498133E-2</c:v>
                </c:pt>
                <c:pt idx="2335">
                  <c:v>2.4528022481001915E-2</c:v>
                </c:pt>
                <c:pt idx="2336">
                  <c:v>2.4520481196323475E-2</c:v>
                </c:pt>
                <c:pt idx="2337">
                  <c:v>2.4512497056508167E-2</c:v>
                </c:pt>
                <c:pt idx="2338">
                  <c:v>2.45052257665976E-2</c:v>
                </c:pt>
                <c:pt idx="2339">
                  <c:v>2.4498931599281876E-2</c:v>
                </c:pt>
                <c:pt idx="2340">
                  <c:v>2.4492717112079863E-2</c:v>
                </c:pt>
                <c:pt idx="2341">
                  <c:v>2.4485283106164622E-2</c:v>
                </c:pt>
                <c:pt idx="2342">
                  <c:v>2.4477798103515448E-2</c:v>
                </c:pt>
                <c:pt idx="2343">
                  <c:v>2.446972872500127E-2</c:v>
                </c:pt>
                <c:pt idx="2344">
                  <c:v>2.4462308573813908E-2</c:v>
                </c:pt>
                <c:pt idx="2345">
                  <c:v>2.4454193052850841E-2</c:v>
                </c:pt>
                <c:pt idx="2346">
                  <c:v>2.4445510633805741E-2</c:v>
                </c:pt>
                <c:pt idx="2347">
                  <c:v>2.4436986517804092E-2</c:v>
                </c:pt>
                <c:pt idx="2348">
                  <c:v>2.442870645127921E-2</c:v>
                </c:pt>
                <c:pt idx="2349">
                  <c:v>2.4420348032274965E-2</c:v>
                </c:pt>
                <c:pt idx="2350">
                  <c:v>2.4412874760977255E-2</c:v>
                </c:pt>
                <c:pt idx="2351">
                  <c:v>2.4406454050412456E-2</c:v>
                </c:pt>
                <c:pt idx="2352">
                  <c:v>2.4400416898116714E-2</c:v>
                </c:pt>
                <c:pt idx="2353">
                  <c:v>2.4393959927702311E-2</c:v>
                </c:pt>
                <c:pt idx="2354">
                  <c:v>2.4387765066512305E-2</c:v>
                </c:pt>
                <c:pt idx="2355">
                  <c:v>2.4381504676414454E-2</c:v>
                </c:pt>
                <c:pt idx="2356">
                  <c:v>2.4374107036534746E-2</c:v>
                </c:pt>
                <c:pt idx="2357">
                  <c:v>2.4366777696835398E-2</c:v>
                </c:pt>
                <c:pt idx="2358">
                  <c:v>2.435931950020135E-2</c:v>
                </c:pt>
                <c:pt idx="2359">
                  <c:v>2.4351898105251912E-2</c:v>
                </c:pt>
                <c:pt idx="2360">
                  <c:v>2.4343898621115145E-2</c:v>
                </c:pt>
                <c:pt idx="2361">
                  <c:v>2.4336210698715669E-2</c:v>
                </c:pt>
                <c:pt idx="2362">
                  <c:v>2.4328343597254005E-2</c:v>
                </c:pt>
                <c:pt idx="2363">
                  <c:v>2.4320283193186465E-2</c:v>
                </c:pt>
                <c:pt idx="2364">
                  <c:v>2.4311876898495989E-2</c:v>
                </c:pt>
                <c:pt idx="2365">
                  <c:v>2.4304114534821931E-2</c:v>
                </c:pt>
                <c:pt idx="2366">
                  <c:v>2.4299912074416417E-2</c:v>
                </c:pt>
                <c:pt idx="2367">
                  <c:v>2.4296248644312457E-2</c:v>
                </c:pt>
                <c:pt idx="2368">
                  <c:v>2.4292717917976377E-2</c:v>
                </c:pt>
                <c:pt idx="2369">
                  <c:v>2.4288996888773264E-2</c:v>
                </c:pt>
                <c:pt idx="2370">
                  <c:v>2.4285130168075542E-2</c:v>
                </c:pt>
                <c:pt idx="2371">
                  <c:v>2.4281687108265566E-2</c:v>
                </c:pt>
                <c:pt idx="2372">
                  <c:v>2.4277141643147697E-2</c:v>
                </c:pt>
                <c:pt idx="2373">
                  <c:v>2.4271859490893853E-2</c:v>
                </c:pt>
                <c:pt idx="2374">
                  <c:v>2.4266615686418781E-2</c:v>
                </c:pt>
                <c:pt idx="2375">
                  <c:v>2.4261671793821417E-2</c:v>
                </c:pt>
                <c:pt idx="2376">
                  <c:v>2.4256856653840003E-2</c:v>
                </c:pt>
                <c:pt idx="2377">
                  <c:v>2.4252637287622329E-2</c:v>
                </c:pt>
                <c:pt idx="2378">
                  <c:v>2.4248241224808127E-2</c:v>
                </c:pt>
                <c:pt idx="2379">
                  <c:v>2.4242391901731934E-2</c:v>
                </c:pt>
                <c:pt idx="2380">
                  <c:v>2.4236745518419717E-2</c:v>
                </c:pt>
                <c:pt idx="2381">
                  <c:v>2.4230893738548805E-2</c:v>
                </c:pt>
                <c:pt idx="2382">
                  <c:v>2.4225114316334333E-2</c:v>
                </c:pt>
                <c:pt idx="2383">
                  <c:v>2.4219545198236138E-2</c:v>
                </c:pt>
                <c:pt idx="2384">
                  <c:v>2.4214001666562984E-2</c:v>
                </c:pt>
                <c:pt idx="2385">
                  <c:v>2.4208702499478367E-2</c:v>
                </c:pt>
                <c:pt idx="2386">
                  <c:v>2.4204049964471262E-2</c:v>
                </c:pt>
                <c:pt idx="2387">
                  <c:v>2.4198883278083491E-2</c:v>
                </c:pt>
                <c:pt idx="2388">
                  <c:v>2.419359823503987E-2</c:v>
                </c:pt>
                <c:pt idx="2389">
                  <c:v>2.4188756194409623E-2</c:v>
                </c:pt>
                <c:pt idx="2390">
                  <c:v>2.4183910359203052E-2</c:v>
                </c:pt>
                <c:pt idx="2391">
                  <c:v>2.4178832811205534E-2</c:v>
                </c:pt>
                <c:pt idx="2392">
                  <c:v>2.4173937743976193E-2</c:v>
                </c:pt>
                <c:pt idx="2393">
                  <c:v>2.4166705569372549E-2</c:v>
                </c:pt>
                <c:pt idx="2394">
                  <c:v>2.4160197801206991E-2</c:v>
                </c:pt>
                <c:pt idx="2395">
                  <c:v>2.4153398163047554E-2</c:v>
                </c:pt>
                <c:pt idx="2396">
                  <c:v>2.4146841895371376E-2</c:v>
                </c:pt>
                <c:pt idx="2397">
                  <c:v>2.4140622486882202E-2</c:v>
                </c:pt>
                <c:pt idx="2398">
                  <c:v>2.4134173096679545E-2</c:v>
                </c:pt>
                <c:pt idx="2399">
                  <c:v>2.4127677218848224E-2</c:v>
                </c:pt>
                <c:pt idx="2400">
                  <c:v>2.4121161416586514E-2</c:v>
                </c:pt>
                <c:pt idx="2401">
                  <c:v>2.4113840443088747E-2</c:v>
                </c:pt>
                <c:pt idx="2402">
                  <c:v>2.4106355067669769E-2</c:v>
                </c:pt>
                <c:pt idx="2403">
                  <c:v>2.409951194540752E-2</c:v>
                </c:pt>
                <c:pt idx="2404">
                  <c:v>2.4092417053884783E-2</c:v>
                </c:pt>
                <c:pt idx="2405">
                  <c:v>2.4085212374158331E-2</c:v>
                </c:pt>
                <c:pt idx="2406">
                  <c:v>2.4079478564483663E-2</c:v>
                </c:pt>
                <c:pt idx="2407">
                  <c:v>2.4073751935544715E-2</c:v>
                </c:pt>
                <c:pt idx="2408">
                  <c:v>2.4068050182812124E-2</c:v>
                </c:pt>
                <c:pt idx="2409">
                  <c:v>2.4062293197232236E-2</c:v>
                </c:pt>
                <c:pt idx="2410">
                  <c:v>2.4056280953238585E-2</c:v>
                </c:pt>
                <c:pt idx="2411">
                  <c:v>2.4051367655430311E-2</c:v>
                </c:pt>
                <c:pt idx="2412">
                  <c:v>2.4046398908998137E-2</c:v>
                </c:pt>
                <c:pt idx="2413">
                  <c:v>2.4041450308449307E-2</c:v>
                </c:pt>
                <c:pt idx="2414">
                  <c:v>2.4036583723685449E-2</c:v>
                </c:pt>
                <c:pt idx="2415">
                  <c:v>2.4032182140396152E-2</c:v>
                </c:pt>
                <c:pt idx="2416">
                  <c:v>2.4027026284748627E-2</c:v>
                </c:pt>
                <c:pt idx="2417">
                  <c:v>2.402250320653862E-2</c:v>
                </c:pt>
                <c:pt idx="2418">
                  <c:v>2.4017359748637727E-2</c:v>
                </c:pt>
                <c:pt idx="2419">
                  <c:v>2.4012848263458463E-2</c:v>
                </c:pt>
                <c:pt idx="2420">
                  <c:v>2.4008135053214294E-2</c:v>
                </c:pt>
                <c:pt idx="2421">
                  <c:v>2.4003659944569364E-2</c:v>
                </c:pt>
                <c:pt idx="2422">
                  <c:v>2.3998947440913489E-2</c:v>
                </c:pt>
                <c:pt idx="2423">
                  <c:v>2.3994087423925024E-2</c:v>
                </c:pt>
                <c:pt idx="2424">
                  <c:v>2.3989869503297942E-2</c:v>
                </c:pt>
                <c:pt idx="2425">
                  <c:v>2.398502110337139E-2</c:v>
                </c:pt>
                <c:pt idx="2426">
                  <c:v>2.3980813998868568E-2</c:v>
                </c:pt>
                <c:pt idx="2427">
                  <c:v>2.3978298169330524E-2</c:v>
                </c:pt>
                <c:pt idx="2428">
                  <c:v>2.3976922220374064E-2</c:v>
                </c:pt>
                <c:pt idx="2429">
                  <c:v>2.3975325017937924E-2</c:v>
                </c:pt>
                <c:pt idx="2430">
                  <c:v>2.3973323710465986E-2</c:v>
                </c:pt>
                <c:pt idx="2431">
                  <c:v>2.3971952449555196E-2</c:v>
                </c:pt>
                <c:pt idx="2432">
                  <c:v>2.3969719771215585E-2</c:v>
                </c:pt>
                <c:pt idx="2433">
                  <c:v>2.3967401304441884E-2</c:v>
                </c:pt>
                <c:pt idx="2434">
                  <c:v>2.3964713624480563E-2</c:v>
                </c:pt>
                <c:pt idx="2435">
                  <c:v>2.3962519014350946E-2</c:v>
                </c:pt>
                <c:pt idx="2436">
                  <c:v>2.3960435810494195E-2</c:v>
                </c:pt>
                <c:pt idx="2437">
                  <c:v>2.3957509951769089E-2</c:v>
                </c:pt>
                <c:pt idx="2438">
                  <c:v>2.3953981420612395E-2</c:v>
                </c:pt>
                <c:pt idx="2439">
                  <c:v>2.3950647620359165E-2</c:v>
                </c:pt>
                <c:pt idx="2440">
                  <c:v>2.3947858054291542E-2</c:v>
                </c:pt>
                <c:pt idx="2441">
                  <c:v>2.3945128094441819E-2</c:v>
                </c:pt>
                <c:pt idx="2442">
                  <c:v>2.3942335636707127E-2</c:v>
                </c:pt>
                <c:pt idx="2443">
                  <c:v>2.3940496384127798E-2</c:v>
                </c:pt>
                <c:pt idx="2444">
                  <c:v>2.3938427661371386E-2</c:v>
                </c:pt>
                <c:pt idx="2445">
                  <c:v>2.3936688123893102E-2</c:v>
                </c:pt>
                <c:pt idx="2446">
                  <c:v>2.3935590643000885E-2</c:v>
                </c:pt>
                <c:pt idx="2447">
                  <c:v>2.3933882671024299E-2</c:v>
                </c:pt>
                <c:pt idx="2448">
                  <c:v>2.3931869429473427E-2</c:v>
                </c:pt>
                <c:pt idx="2449">
                  <c:v>2.3929776578709469E-2</c:v>
                </c:pt>
                <c:pt idx="2450">
                  <c:v>2.392825974788353E-2</c:v>
                </c:pt>
                <c:pt idx="2451">
                  <c:v>2.3926651519080688E-2</c:v>
                </c:pt>
                <c:pt idx="2452">
                  <c:v>2.392525914126744E-2</c:v>
                </c:pt>
                <c:pt idx="2453">
                  <c:v>2.3923989352099856E-2</c:v>
                </c:pt>
                <c:pt idx="2454">
                  <c:v>2.392161688013611E-2</c:v>
                </c:pt>
                <c:pt idx="2455">
                  <c:v>2.3919194138185676E-2</c:v>
                </c:pt>
                <c:pt idx="2456">
                  <c:v>2.3916992911017437E-2</c:v>
                </c:pt>
                <c:pt idx="2457">
                  <c:v>2.3914017262781931E-2</c:v>
                </c:pt>
                <c:pt idx="2458">
                  <c:v>2.3910372094486196E-2</c:v>
                </c:pt>
                <c:pt idx="2459">
                  <c:v>2.3906831688110718E-2</c:v>
                </c:pt>
                <c:pt idx="2460">
                  <c:v>2.3903298753025243E-2</c:v>
                </c:pt>
                <c:pt idx="2461">
                  <c:v>2.3899470942852066E-2</c:v>
                </c:pt>
                <c:pt idx="2462">
                  <c:v>2.3895630482168292E-2</c:v>
                </c:pt>
                <c:pt idx="2463">
                  <c:v>2.3892436546084125E-2</c:v>
                </c:pt>
                <c:pt idx="2464">
                  <c:v>2.3889557032616991E-2</c:v>
                </c:pt>
                <c:pt idx="2465">
                  <c:v>2.3887255214536881E-2</c:v>
                </c:pt>
                <c:pt idx="2466">
                  <c:v>2.3884633466395598E-2</c:v>
                </c:pt>
                <c:pt idx="2467">
                  <c:v>2.3882215750574844E-2</c:v>
                </c:pt>
                <c:pt idx="2468">
                  <c:v>2.3879735114266588E-2</c:v>
                </c:pt>
                <c:pt idx="2469">
                  <c:v>2.3876940559171264E-2</c:v>
                </c:pt>
                <c:pt idx="2470">
                  <c:v>2.3874124365241091E-2</c:v>
                </c:pt>
                <c:pt idx="2471">
                  <c:v>2.3871813572726157E-2</c:v>
                </c:pt>
                <c:pt idx="2472">
                  <c:v>2.3869217907915588E-2</c:v>
                </c:pt>
                <c:pt idx="2473">
                  <c:v>2.3865855494664082E-2</c:v>
                </c:pt>
                <c:pt idx="2474">
                  <c:v>2.3862109225512636E-2</c:v>
                </c:pt>
                <c:pt idx="2475">
                  <c:v>2.3858765707736519E-2</c:v>
                </c:pt>
                <c:pt idx="2476">
                  <c:v>2.3855006996897507E-2</c:v>
                </c:pt>
                <c:pt idx="2477">
                  <c:v>2.3851478765226003E-2</c:v>
                </c:pt>
                <c:pt idx="2478">
                  <c:v>2.3847716665071975E-2</c:v>
                </c:pt>
                <c:pt idx="2479">
                  <c:v>2.3843872379638149E-2</c:v>
                </c:pt>
                <c:pt idx="2480">
                  <c:v>2.3839863165377916E-2</c:v>
                </c:pt>
                <c:pt idx="2481">
                  <c:v>2.3836071437507156E-2</c:v>
                </c:pt>
                <c:pt idx="2482">
                  <c:v>2.3832336048141382E-2</c:v>
                </c:pt>
                <c:pt idx="2483">
                  <c:v>2.3828109457477549E-2</c:v>
                </c:pt>
                <c:pt idx="2484">
                  <c:v>2.3823784389966324E-2</c:v>
                </c:pt>
                <c:pt idx="2485">
                  <c:v>2.3819681419332758E-2</c:v>
                </c:pt>
                <c:pt idx="2486">
                  <c:v>2.381613303995796E-2</c:v>
                </c:pt>
                <c:pt idx="2487">
                  <c:v>2.3812958886741675E-2</c:v>
                </c:pt>
                <c:pt idx="2488">
                  <c:v>2.3809387720272863E-2</c:v>
                </c:pt>
                <c:pt idx="2489">
                  <c:v>2.3806112520936402E-2</c:v>
                </c:pt>
                <c:pt idx="2490">
                  <c:v>2.3803415178760175E-2</c:v>
                </c:pt>
                <c:pt idx="2491">
                  <c:v>2.3800785588117046E-2</c:v>
                </c:pt>
                <c:pt idx="2492">
                  <c:v>2.3797850441300721E-2</c:v>
                </c:pt>
                <c:pt idx="2493">
                  <c:v>2.3795388909932207E-2</c:v>
                </c:pt>
                <c:pt idx="2494">
                  <c:v>2.379281482157896E-2</c:v>
                </c:pt>
                <c:pt idx="2495">
                  <c:v>2.3790261700474321E-2</c:v>
                </c:pt>
                <c:pt idx="2496">
                  <c:v>2.3787779063148294E-2</c:v>
                </c:pt>
                <c:pt idx="2497">
                  <c:v>2.3784495912934495E-2</c:v>
                </c:pt>
                <c:pt idx="2498">
                  <c:v>2.3781308857746302E-2</c:v>
                </c:pt>
                <c:pt idx="2499">
                  <c:v>2.3778259937897547E-2</c:v>
                </c:pt>
                <c:pt idx="2500">
                  <c:v>2.3775210973650627E-2</c:v>
                </c:pt>
                <c:pt idx="2501">
                  <c:v>2.3772106179753397E-2</c:v>
                </c:pt>
                <c:pt idx="2502">
                  <c:v>2.3769508299211838E-2</c:v>
                </c:pt>
                <c:pt idx="2503">
                  <c:v>2.3766361381154386E-2</c:v>
                </c:pt>
                <c:pt idx="2504">
                  <c:v>2.3763355352875187E-2</c:v>
                </c:pt>
                <c:pt idx="2505">
                  <c:v>2.3760331998497246E-2</c:v>
                </c:pt>
                <c:pt idx="2506">
                  <c:v>2.3757490421034484E-2</c:v>
                </c:pt>
                <c:pt idx="2507">
                  <c:v>2.3754837722004603E-2</c:v>
                </c:pt>
                <c:pt idx="2508">
                  <c:v>2.3752727252775045E-2</c:v>
                </c:pt>
                <c:pt idx="2509">
                  <c:v>2.3750626897592789E-2</c:v>
                </c:pt>
                <c:pt idx="2510">
                  <c:v>2.3748674613497656E-2</c:v>
                </c:pt>
                <c:pt idx="2511">
                  <c:v>2.3746538880728696E-2</c:v>
                </c:pt>
                <c:pt idx="2512">
                  <c:v>2.374418364327676E-2</c:v>
                </c:pt>
                <c:pt idx="2513">
                  <c:v>2.3741420140939919E-2</c:v>
                </c:pt>
                <c:pt idx="2514">
                  <c:v>2.3739093465741289E-2</c:v>
                </c:pt>
                <c:pt idx="2515">
                  <c:v>2.3736345007791284E-2</c:v>
                </c:pt>
                <c:pt idx="2516">
                  <c:v>2.3732929381739168E-2</c:v>
                </c:pt>
                <c:pt idx="2517">
                  <c:v>2.3728868879511238E-2</c:v>
                </c:pt>
                <c:pt idx="2518">
                  <c:v>2.3725084062623525E-2</c:v>
                </c:pt>
                <c:pt idx="2519">
                  <c:v>2.3717480727139587E-2</c:v>
                </c:pt>
                <c:pt idx="2520">
                  <c:v>2.3710260552005341E-2</c:v>
                </c:pt>
                <c:pt idx="2521">
                  <c:v>2.3703396716062496E-2</c:v>
                </c:pt>
                <c:pt idx="2522">
                  <c:v>2.3696255778222097E-2</c:v>
                </c:pt>
                <c:pt idx="2523">
                  <c:v>2.3689878733217803E-2</c:v>
                </c:pt>
                <c:pt idx="2524">
                  <c:v>2.3684143866793482E-2</c:v>
                </c:pt>
                <c:pt idx="2525">
                  <c:v>2.367815470576063E-2</c:v>
                </c:pt>
                <c:pt idx="2526">
                  <c:v>2.36723263672666E-2</c:v>
                </c:pt>
                <c:pt idx="2527">
                  <c:v>2.3666341447147909E-2</c:v>
                </c:pt>
                <c:pt idx="2528">
                  <c:v>2.3660547812308655E-2</c:v>
                </c:pt>
                <c:pt idx="2529">
                  <c:v>2.3654846035152395E-2</c:v>
                </c:pt>
                <c:pt idx="2530">
                  <c:v>2.3648958571196053E-2</c:v>
                </c:pt>
                <c:pt idx="2531">
                  <c:v>2.3643837427305844E-2</c:v>
                </c:pt>
                <c:pt idx="2532">
                  <c:v>2.3638572814416725E-2</c:v>
                </c:pt>
                <c:pt idx="2533">
                  <c:v>2.3633085032901208E-2</c:v>
                </c:pt>
                <c:pt idx="2534">
                  <c:v>2.3627708483829456E-2</c:v>
                </c:pt>
                <c:pt idx="2535">
                  <c:v>2.3622603172063862E-2</c:v>
                </c:pt>
                <c:pt idx="2536">
                  <c:v>2.3617818853299936E-2</c:v>
                </c:pt>
                <c:pt idx="2537">
                  <c:v>2.3612995892575837E-2</c:v>
                </c:pt>
                <c:pt idx="2538">
                  <c:v>2.3608110404815533E-2</c:v>
                </c:pt>
                <c:pt idx="2539">
                  <c:v>2.360370885326369E-2</c:v>
                </c:pt>
                <c:pt idx="2540">
                  <c:v>2.3598893433103334E-2</c:v>
                </c:pt>
                <c:pt idx="2541">
                  <c:v>2.3594829734913149E-2</c:v>
                </c:pt>
                <c:pt idx="2542">
                  <c:v>2.3591044207456068E-2</c:v>
                </c:pt>
                <c:pt idx="2543">
                  <c:v>2.3586967642663603E-2</c:v>
                </c:pt>
                <c:pt idx="2544">
                  <c:v>2.3582869062584555E-2</c:v>
                </c:pt>
                <c:pt idx="2545">
                  <c:v>2.3579116538572802E-2</c:v>
                </c:pt>
                <c:pt idx="2546">
                  <c:v>2.357503690700332E-2</c:v>
                </c:pt>
                <c:pt idx="2547">
                  <c:v>2.3571474286980296E-2</c:v>
                </c:pt>
                <c:pt idx="2548">
                  <c:v>2.3568115240757494E-2</c:v>
                </c:pt>
                <c:pt idx="2549">
                  <c:v>2.3565461434821196E-2</c:v>
                </c:pt>
                <c:pt idx="2550">
                  <c:v>2.3562415289659917E-2</c:v>
                </c:pt>
                <c:pt idx="2551">
                  <c:v>2.356000436220217E-2</c:v>
                </c:pt>
                <c:pt idx="2552">
                  <c:v>2.3558265689407637E-2</c:v>
                </c:pt>
                <c:pt idx="2553">
                  <c:v>2.3555805234071893E-2</c:v>
                </c:pt>
                <c:pt idx="2554">
                  <c:v>2.35535841467861E-2</c:v>
                </c:pt>
                <c:pt idx="2555">
                  <c:v>2.3550940955095398E-2</c:v>
                </c:pt>
                <c:pt idx="2556">
                  <c:v>2.3548419857489178E-2</c:v>
                </c:pt>
                <c:pt idx="2557">
                  <c:v>2.3545809929632861E-2</c:v>
                </c:pt>
                <c:pt idx="2558">
                  <c:v>2.3543539952152217E-2</c:v>
                </c:pt>
                <c:pt idx="2559">
                  <c:v>2.3540882316403999E-2</c:v>
                </c:pt>
                <c:pt idx="2560">
                  <c:v>2.3538139373173454E-2</c:v>
                </c:pt>
                <c:pt idx="2561">
                  <c:v>2.3535384397648129E-2</c:v>
                </c:pt>
                <c:pt idx="2562">
                  <c:v>2.3532324770514139E-2</c:v>
                </c:pt>
                <c:pt idx="2563">
                  <c:v>2.3529178022541612E-2</c:v>
                </c:pt>
                <c:pt idx="2564">
                  <c:v>2.3526619076750042E-2</c:v>
                </c:pt>
                <c:pt idx="2565">
                  <c:v>2.3523846816298148E-2</c:v>
                </c:pt>
                <c:pt idx="2566">
                  <c:v>2.3521857100204262E-2</c:v>
                </c:pt>
                <c:pt idx="2567">
                  <c:v>2.351959591192132E-2</c:v>
                </c:pt>
                <c:pt idx="2568">
                  <c:v>2.35172777972084E-2</c:v>
                </c:pt>
                <c:pt idx="2569">
                  <c:v>2.3514449949862213E-2</c:v>
                </c:pt>
                <c:pt idx="2570">
                  <c:v>2.3511865585468437E-2</c:v>
                </c:pt>
                <c:pt idx="2571">
                  <c:v>2.3509441926101778E-2</c:v>
                </c:pt>
                <c:pt idx="2572">
                  <c:v>2.3507581767377959E-2</c:v>
                </c:pt>
                <c:pt idx="2573">
                  <c:v>2.3506840877522563E-2</c:v>
                </c:pt>
                <c:pt idx="2574">
                  <c:v>2.3506681202538994E-2</c:v>
                </c:pt>
                <c:pt idx="2575">
                  <c:v>2.3506739822652906E-2</c:v>
                </c:pt>
                <c:pt idx="2576">
                  <c:v>2.3506243331507685E-2</c:v>
                </c:pt>
                <c:pt idx="2577">
                  <c:v>2.350597740942114E-2</c:v>
                </c:pt>
                <c:pt idx="2578">
                  <c:v>2.3506770557447362E-2</c:v>
                </c:pt>
                <c:pt idx="2579">
                  <c:v>2.3508640365605463E-2</c:v>
                </c:pt>
                <c:pt idx="2580">
                  <c:v>2.3509453814911548E-2</c:v>
                </c:pt>
                <c:pt idx="2581">
                  <c:v>2.3509699893070914E-2</c:v>
                </c:pt>
                <c:pt idx="2582">
                  <c:v>2.3509718028298883E-2</c:v>
                </c:pt>
                <c:pt idx="2583">
                  <c:v>2.3509682538528427E-2</c:v>
                </c:pt>
                <c:pt idx="2584">
                  <c:v>2.3509569726076297E-2</c:v>
                </c:pt>
                <c:pt idx="2585">
                  <c:v>2.3509288333706066E-2</c:v>
                </c:pt>
                <c:pt idx="2586">
                  <c:v>2.3509332721433435E-2</c:v>
                </c:pt>
                <c:pt idx="2587">
                  <c:v>2.3509979124614298E-2</c:v>
                </c:pt>
                <c:pt idx="2588">
                  <c:v>2.3510962837532481E-2</c:v>
                </c:pt>
                <c:pt idx="2589">
                  <c:v>2.351117759837696E-2</c:v>
                </c:pt>
                <c:pt idx="2590">
                  <c:v>2.3511516018915574E-2</c:v>
                </c:pt>
                <c:pt idx="2591">
                  <c:v>2.3511547215379375E-2</c:v>
                </c:pt>
                <c:pt idx="2592">
                  <c:v>2.3511744026481408E-2</c:v>
                </c:pt>
                <c:pt idx="2593">
                  <c:v>2.3512436465627968E-2</c:v>
                </c:pt>
                <c:pt idx="2594">
                  <c:v>2.3512903789804411E-2</c:v>
                </c:pt>
                <c:pt idx="2595">
                  <c:v>2.3514186900690286E-2</c:v>
                </c:pt>
                <c:pt idx="2596">
                  <c:v>2.3514931806600664E-2</c:v>
                </c:pt>
                <c:pt idx="2597">
                  <c:v>2.3515986041059735E-2</c:v>
                </c:pt>
                <c:pt idx="2598">
                  <c:v>2.3516685611453966E-2</c:v>
                </c:pt>
                <c:pt idx="2599">
                  <c:v>2.3517441069894993E-2</c:v>
                </c:pt>
                <c:pt idx="2600">
                  <c:v>2.3518090373387653E-2</c:v>
                </c:pt>
                <c:pt idx="2601">
                  <c:v>2.3518918130880188E-2</c:v>
                </c:pt>
                <c:pt idx="2602">
                  <c:v>2.3520152962165614E-2</c:v>
                </c:pt>
                <c:pt idx="2603">
                  <c:v>2.352191269241382E-2</c:v>
                </c:pt>
                <c:pt idx="2604">
                  <c:v>2.3523494636504487E-2</c:v>
                </c:pt>
                <c:pt idx="2605">
                  <c:v>2.3526356266323212E-2</c:v>
                </c:pt>
                <c:pt idx="2606">
                  <c:v>2.3529340652922615E-2</c:v>
                </c:pt>
                <c:pt idx="2607">
                  <c:v>2.3531652431459573E-2</c:v>
                </c:pt>
                <c:pt idx="2608">
                  <c:v>2.3533769082541421E-2</c:v>
                </c:pt>
                <c:pt idx="2609">
                  <c:v>2.3535338886114233E-2</c:v>
                </c:pt>
                <c:pt idx="2610">
                  <c:v>2.3539471603389102E-2</c:v>
                </c:pt>
                <c:pt idx="2611">
                  <c:v>2.3543711842872819E-2</c:v>
                </c:pt>
                <c:pt idx="2612">
                  <c:v>2.3547961527296678E-2</c:v>
                </c:pt>
                <c:pt idx="2613">
                  <c:v>2.3552197316601318E-2</c:v>
                </c:pt>
                <c:pt idx="2614">
                  <c:v>2.3556371119407012E-2</c:v>
                </c:pt>
                <c:pt idx="2615">
                  <c:v>2.35605737942398E-2</c:v>
                </c:pt>
                <c:pt idx="2616">
                  <c:v>2.3564731878526594E-2</c:v>
                </c:pt>
                <c:pt idx="2617">
                  <c:v>2.3568930307531606E-2</c:v>
                </c:pt>
                <c:pt idx="2618">
                  <c:v>2.3573064667249982E-2</c:v>
                </c:pt>
                <c:pt idx="2619">
                  <c:v>2.357724378814657E-2</c:v>
                </c:pt>
                <c:pt idx="2620">
                  <c:v>2.3581412575781995E-2</c:v>
                </c:pt>
                <c:pt idx="2621">
                  <c:v>2.3585441193835176E-2</c:v>
                </c:pt>
                <c:pt idx="2622">
                  <c:v>2.3589534738961665E-2</c:v>
                </c:pt>
                <c:pt idx="2623">
                  <c:v>2.3593742358337992E-2</c:v>
                </c:pt>
                <c:pt idx="2624">
                  <c:v>2.3597937935005586E-2</c:v>
                </c:pt>
                <c:pt idx="2625">
                  <c:v>2.3602142933918054E-2</c:v>
                </c:pt>
                <c:pt idx="2626">
                  <c:v>2.3606344966938045E-2</c:v>
                </c:pt>
                <c:pt idx="2627">
                  <c:v>2.3610508849005916E-2</c:v>
                </c:pt>
                <c:pt idx="2628">
                  <c:v>2.3614559596314318E-2</c:v>
                </c:pt>
                <c:pt idx="2629">
                  <c:v>2.3618610614389586E-2</c:v>
                </c:pt>
                <c:pt idx="2630">
                  <c:v>2.362264318571838E-2</c:v>
                </c:pt>
                <c:pt idx="2631">
                  <c:v>2.3626493075119853E-2</c:v>
                </c:pt>
                <c:pt idx="2632">
                  <c:v>2.3630342381007099E-2</c:v>
                </c:pt>
                <c:pt idx="2633">
                  <c:v>2.3634071733345755E-2</c:v>
                </c:pt>
                <c:pt idx="2634">
                  <c:v>2.3637938710296538E-2</c:v>
                </c:pt>
                <c:pt idx="2635">
                  <c:v>2.3641628834625714E-2</c:v>
                </c:pt>
                <c:pt idx="2636">
                  <c:v>2.3645172854587487E-2</c:v>
                </c:pt>
                <c:pt idx="2637">
                  <c:v>2.3648594179693699E-2</c:v>
                </c:pt>
                <c:pt idx="2638">
                  <c:v>2.3651752634324959E-2</c:v>
                </c:pt>
                <c:pt idx="2639">
                  <c:v>2.3655068755452618E-2</c:v>
                </c:pt>
                <c:pt idx="2640">
                  <c:v>2.3658138245965611E-2</c:v>
                </c:pt>
                <c:pt idx="2641">
                  <c:v>2.3661092386008702E-2</c:v>
                </c:pt>
                <c:pt idx="2642">
                  <c:v>2.3664069325433398E-2</c:v>
                </c:pt>
                <c:pt idx="2643">
                  <c:v>2.3667311651142001E-2</c:v>
                </c:pt>
                <c:pt idx="2644">
                  <c:v>2.3670225380352981E-2</c:v>
                </c:pt>
                <c:pt idx="2645">
                  <c:v>2.367284979484862E-2</c:v>
                </c:pt>
                <c:pt idx="2646">
                  <c:v>2.3675127845911248E-2</c:v>
                </c:pt>
                <c:pt idx="2647">
                  <c:v>2.3677134305579252E-2</c:v>
                </c:pt>
                <c:pt idx="2648">
                  <c:v>2.3679537254370008E-2</c:v>
                </c:pt>
                <c:pt idx="2649">
                  <c:v>2.3681650846117511E-2</c:v>
                </c:pt>
                <c:pt idx="2650">
                  <c:v>2.3683833520200412E-2</c:v>
                </c:pt>
                <c:pt idx="2651">
                  <c:v>2.3685838554359434E-2</c:v>
                </c:pt>
                <c:pt idx="2652">
                  <c:v>2.3687915363924436E-2</c:v>
                </c:pt>
                <c:pt idx="2653">
                  <c:v>2.3690318537443619E-2</c:v>
                </c:pt>
                <c:pt idx="2654">
                  <c:v>2.3692620086421857E-2</c:v>
                </c:pt>
                <c:pt idx="2655">
                  <c:v>2.3695415956651103E-2</c:v>
                </c:pt>
                <c:pt idx="2656">
                  <c:v>2.3698428551187346E-2</c:v>
                </c:pt>
                <c:pt idx="2657">
                  <c:v>2.3701417087809897E-2</c:v>
                </c:pt>
                <c:pt idx="2658">
                  <c:v>2.3704844370133846E-2</c:v>
                </c:pt>
                <c:pt idx="2659">
                  <c:v>2.3708216443027296E-2</c:v>
                </c:pt>
                <c:pt idx="2660">
                  <c:v>2.3711694152319912E-2</c:v>
                </c:pt>
                <c:pt idx="2661">
                  <c:v>2.3715070435411396E-2</c:v>
                </c:pt>
                <c:pt idx="2662">
                  <c:v>2.3718514531619307E-2</c:v>
                </c:pt>
                <c:pt idx="2663">
                  <c:v>2.3721933708586898E-2</c:v>
                </c:pt>
                <c:pt idx="2664">
                  <c:v>2.3725592899383346E-2</c:v>
                </c:pt>
                <c:pt idx="2665">
                  <c:v>2.372924008842401E-2</c:v>
                </c:pt>
                <c:pt idx="2666">
                  <c:v>2.373309838528009E-2</c:v>
                </c:pt>
                <c:pt idx="2667">
                  <c:v>2.3737050121069494E-2</c:v>
                </c:pt>
                <c:pt idx="2668">
                  <c:v>2.3740933207701244E-2</c:v>
                </c:pt>
                <c:pt idx="2669">
                  <c:v>2.3744652405282233E-2</c:v>
                </c:pt>
                <c:pt idx="2670">
                  <c:v>2.37483810547378E-2</c:v>
                </c:pt>
                <c:pt idx="2671">
                  <c:v>2.3752085762709853E-2</c:v>
                </c:pt>
                <c:pt idx="2672">
                  <c:v>2.3755917453805245E-2</c:v>
                </c:pt>
                <c:pt idx="2673">
                  <c:v>2.3759526132922419E-2</c:v>
                </c:pt>
                <c:pt idx="2674">
                  <c:v>2.3763135647846462E-2</c:v>
                </c:pt>
                <c:pt idx="2675">
                  <c:v>2.3766889840394365E-2</c:v>
                </c:pt>
                <c:pt idx="2676">
                  <c:v>2.3770698179165155E-2</c:v>
                </c:pt>
                <c:pt idx="2677">
                  <c:v>2.377444133392306E-2</c:v>
                </c:pt>
                <c:pt idx="2678">
                  <c:v>2.3778313248679184E-2</c:v>
                </c:pt>
                <c:pt idx="2679">
                  <c:v>2.3782240407040196E-2</c:v>
                </c:pt>
                <c:pt idx="2680">
                  <c:v>2.3786097984624562E-2</c:v>
                </c:pt>
                <c:pt idx="2681">
                  <c:v>2.3789981307359473E-2</c:v>
                </c:pt>
                <c:pt idx="2682">
                  <c:v>2.3793997241311728E-2</c:v>
                </c:pt>
                <c:pt idx="2683">
                  <c:v>2.3797937016492667E-2</c:v>
                </c:pt>
                <c:pt idx="2684">
                  <c:v>2.3801885372481076E-2</c:v>
                </c:pt>
                <c:pt idx="2685">
                  <c:v>2.3805885434359561E-2</c:v>
                </c:pt>
                <c:pt idx="2686">
                  <c:v>2.3809908991926684E-2</c:v>
                </c:pt>
                <c:pt idx="2687">
                  <c:v>2.3813920237995646E-2</c:v>
                </c:pt>
                <c:pt idx="2688">
                  <c:v>2.3817894114824628E-2</c:v>
                </c:pt>
                <c:pt idx="2689">
                  <c:v>2.3821890076027526E-2</c:v>
                </c:pt>
                <c:pt idx="2690">
                  <c:v>2.3825898734609319E-2</c:v>
                </c:pt>
                <c:pt idx="2691">
                  <c:v>2.3829856508763056E-2</c:v>
                </c:pt>
                <c:pt idx="2692">
                  <c:v>2.3833800567198624E-2</c:v>
                </c:pt>
                <c:pt idx="2693">
                  <c:v>2.3837765631305532E-2</c:v>
                </c:pt>
                <c:pt idx="2694">
                  <c:v>2.38416171657332E-2</c:v>
                </c:pt>
                <c:pt idx="2695">
                  <c:v>2.3845420040918022E-2</c:v>
                </c:pt>
                <c:pt idx="2696">
                  <c:v>2.384929131772201E-2</c:v>
                </c:pt>
                <c:pt idx="2697">
                  <c:v>2.3853227428915564E-2</c:v>
                </c:pt>
                <c:pt idx="2698">
                  <c:v>2.3857272366882832E-2</c:v>
                </c:pt>
                <c:pt idx="2699">
                  <c:v>2.3861318947913344E-2</c:v>
                </c:pt>
                <c:pt idx="2700">
                  <c:v>2.386536407790249E-2</c:v>
                </c:pt>
                <c:pt idx="2701">
                  <c:v>2.3869427667793243E-2</c:v>
                </c:pt>
                <c:pt idx="2702">
                  <c:v>2.387349380495575E-2</c:v>
                </c:pt>
                <c:pt idx="2703">
                  <c:v>2.3877558667930041E-2</c:v>
                </c:pt>
                <c:pt idx="2704">
                  <c:v>2.3881622015805751E-2</c:v>
                </c:pt>
                <c:pt idx="2705">
                  <c:v>2.3885669748770037E-2</c:v>
                </c:pt>
                <c:pt idx="2706">
                  <c:v>2.3889729942483614E-2</c:v>
                </c:pt>
                <c:pt idx="2707">
                  <c:v>2.3893788242718567E-2</c:v>
                </c:pt>
                <c:pt idx="2708">
                  <c:v>2.3897845008265174E-2</c:v>
                </c:pt>
                <c:pt idx="2709">
                  <c:v>2.3901824126558918E-2</c:v>
                </c:pt>
                <c:pt idx="2710">
                  <c:v>2.3905812028978898E-2</c:v>
                </c:pt>
                <c:pt idx="2711">
                  <c:v>2.3909852124631384E-2</c:v>
                </c:pt>
                <c:pt idx="2712">
                  <c:v>2.3913855325122177E-2</c:v>
                </c:pt>
                <c:pt idx="2713">
                  <c:v>2.3917905588680843E-2</c:v>
                </c:pt>
                <c:pt idx="2714">
                  <c:v>2.3921954743859126E-2</c:v>
                </c:pt>
                <c:pt idx="2715">
                  <c:v>2.3926001545749795E-2</c:v>
                </c:pt>
                <c:pt idx="2716">
                  <c:v>2.3930015675550365E-2</c:v>
                </c:pt>
                <c:pt idx="2717">
                  <c:v>2.3934012145319192E-2</c:v>
                </c:pt>
                <c:pt idx="2718">
                  <c:v>2.3937997072534137E-2</c:v>
                </c:pt>
                <c:pt idx="2719">
                  <c:v>2.3941744748165766E-2</c:v>
                </c:pt>
                <c:pt idx="2720">
                  <c:v>2.3945485116961315E-2</c:v>
                </c:pt>
                <c:pt idx="2721">
                  <c:v>2.3949280045902875E-2</c:v>
                </c:pt>
                <c:pt idx="2722">
                  <c:v>2.3952991429200869E-2</c:v>
                </c:pt>
                <c:pt idx="2723">
                  <c:v>2.3956283666340276E-2</c:v>
                </c:pt>
                <c:pt idx="2724">
                  <c:v>2.3959359788759189E-2</c:v>
                </c:pt>
                <c:pt idx="2725">
                  <c:v>2.3963053089286729E-2</c:v>
                </c:pt>
                <c:pt idx="2726">
                  <c:v>2.3966900898949206E-2</c:v>
                </c:pt>
                <c:pt idx="2727">
                  <c:v>2.3970658788201926E-2</c:v>
                </c:pt>
                <c:pt idx="2728">
                  <c:v>2.397466334260389E-2</c:v>
                </c:pt>
                <c:pt idx="2729">
                  <c:v>2.3978673190316029E-2</c:v>
                </c:pt>
                <c:pt idx="2730">
                  <c:v>2.3982644891226181E-2</c:v>
                </c:pt>
                <c:pt idx="2745">
                  <c:v>2.3986396500776493E-2</c:v>
                </c:pt>
                <c:pt idx="2746">
                  <c:v>2.3990140946574881E-2</c:v>
                </c:pt>
                <c:pt idx="2747">
                  <c:v>2.3993938389227039E-2</c:v>
                </c:pt>
                <c:pt idx="2748">
                  <c:v>2.3997654503209565E-2</c:v>
                </c:pt>
                <c:pt idx="2749">
                  <c:v>2.4000960548488083E-2</c:v>
                </c:pt>
                <c:pt idx="2750">
                  <c:v>2.4004054375351924E-2</c:v>
                </c:pt>
                <c:pt idx="2751">
                  <c:v>2.4007752712338088E-2</c:v>
                </c:pt>
                <c:pt idx="2752">
                  <c:v>2.4011601192922304E-2</c:v>
                </c:pt>
                <c:pt idx="2753">
                  <c:v>2.4015362327201539E-2</c:v>
                </c:pt>
                <c:pt idx="2754">
                  <c:v>2.4019360812810937E-2</c:v>
                </c:pt>
                <c:pt idx="2755">
                  <c:v>2.4023364111674429E-2</c:v>
                </c:pt>
                <c:pt idx="2756">
                  <c:v>2.4027331476034454E-2</c:v>
                </c:pt>
                <c:pt idx="2757">
                  <c:v>2.4031257382242321E-2</c:v>
                </c:pt>
                <c:pt idx="2758">
                  <c:v>2.4035133237094813E-2</c:v>
                </c:pt>
                <c:pt idx="2759">
                  <c:v>2.4039148584505832E-2</c:v>
                </c:pt>
                <c:pt idx="2760">
                  <c:v>2.4043161382771298E-2</c:v>
                </c:pt>
                <c:pt idx="2761">
                  <c:v>2.4047124848447132E-2</c:v>
                </c:pt>
                <c:pt idx="2762">
                  <c:v>2.4051108128238907E-2</c:v>
                </c:pt>
                <c:pt idx="2763">
                  <c:v>2.4055112182656421E-2</c:v>
                </c:pt>
                <c:pt idx="2764">
                  <c:v>2.4059117026726536E-2</c:v>
                </c:pt>
                <c:pt idx="2765">
                  <c:v>2.4063128058857658E-2</c:v>
                </c:pt>
                <c:pt idx="2766">
                  <c:v>2.4067137433348942E-2</c:v>
                </c:pt>
                <c:pt idx="2767">
                  <c:v>2.407114531074641E-2</c:v>
                </c:pt>
                <c:pt idx="2768">
                  <c:v>2.4075148259217728E-2</c:v>
                </c:pt>
                <c:pt idx="2769">
                  <c:v>2.4079152412334558E-2</c:v>
                </c:pt>
                <c:pt idx="2770">
                  <c:v>2.4083154513764797E-2</c:v>
                </c:pt>
                <c:pt idx="2771">
                  <c:v>2.4087079148383317E-2</c:v>
                </c:pt>
                <c:pt idx="2772">
                  <c:v>2.4090994381082274E-2</c:v>
                </c:pt>
                <c:pt idx="2773">
                  <c:v>2.409486294494536E-2</c:v>
                </c:pt>
                <c:pt idx="2774">
                  <c:v>2.4098759195980798E-2</c:v>
                </c:pt>
                <c:pt idx="2775">
                  <c:v>2.410247954348867E-2</c:v>
                </c:pt>
                <c:pt idx="2776">
                  <c:v>2.410610352197819E-2</c:v>
                </c:pt>
                <c:pt idx="2777">
                  <c:v>2.4109819765592275E-2</c:v>
                </c:pt>
                <c:pt idx="2778">
                  <c:v>2.4113506337331961E-2</c:v>
                </c:pt>
                <c:pt idx="2779">
                  <c:v>2.4117068905992307E-2</c:v>
                </c:pt>
                <c:pt idx="2780">
                  <c:v>2.4120535746980861E-2</c:v>
                </c:pt>
                <c:pt idx="2781">
                  <c:v>2.4124018004418123E-2</c:v>
                </c:pt>
                <c:pt idx="2782">
                  <c:v>2.4127525487801095E-2</c:v>
                </c:pt>
                <c:pt idx="2783">
                  <c:v>2.4131008585191221E-2</c:v>
                </c:pt>
                <c:pt idx="2784">
                  <c:v>2.413447606152086E-2</c:v>
                </c:pt>
                <c:pt idx="2785">
                  <c:v>2.4137981720317891E-2</c:v>
                </c:pt>
                <c:pt idx="2786">
                  <c:v>2.4141791364462969E-2</c:v>
                </c:pt>
                <c:pt idx="2787">
                  <c:v>2.4145611890387553E-2</c:v>
                </c:pt>
                <c:pt idx="2788">
                  <c:v>2.414943051548659E-2</c:v>
                </c:pt>
                <c:pt idx="2789">
                  <c:v>2.4153280535346291E-2</c:v>
                </c:pt>
              </c:numCache>
            </c:numRef>
          </c:val>
          <c:smooth val="0"/>
          <c:extLst>
            <c:ext xmlns:c16="http://schemas.microsoft.com/office/drawing/2014/chart" uri="{C3380CC4-5D6E-409C-BE32-E72D297353CC}">
              <c16:uniqueId val="{00000002-D1BA-4E60-9A68-373E9772C3CC}"/>
            </c:ext>
          </c:extLst>
        </c:ser>
        <c:ser>
          <c:idx val="3"/>
          <c:order val="3"/>
          <c:tx>
            <c:strRef>
              <c:f>隐含风险溢价!$W$2</c:f>
              <c:strCache>
                <c:ptCount val="1"/>
                <c:pt idx="0">
                  <c:v>一倍标准差上限</c:v>
                </c:pt>
              </c:strCache>
            </c:strRef>
          </c:tx>
          <c:spPr>
            <a:ln w="28575" cap="rnd">
              <a:solidFill>
                <a:schemeClr val="accent4"/>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隐含风险溢价!$W$3:$W$2794</c:f>
              <c:numCache>
                <c:formatCode>0.00%</c:formatCode>
                <c:ptCount val="2792"/>
                <c:pt idx="1">
                  <c:v>1.5581807168192878E-2</c:v>
                </c:pt>
                <c:pt idx="2">
                  <c:v>1.565572094690296E-2</c:v>
                </c:pt>
                <c:pt idx="3">
                  <c:v>1.5507149135360589E-2</c:v>
                </c:pt>
                <c:pt idx="4">
                  <c:v>1.7566849576716361E-2</c:v>
                </c:pt>
                <c:pt idx="5">
                  <c:v>1.83934070849299E-2</c:v>
                </c:pt>
                <c:pt idx="6">
                  <c:v>1.8954096237128525E-2</c:v>
                </c:pt>
                <c:pt idx="7">
                  <c:v>1.9572452746539338E-2</c:v>
                </c:pt>
                <c:pt idx="8">
                  <c:v>2.0183027640039958E-2</c:v>
                </c:pt>
                <c:pt idx="9">
                  <c:v>2.0764152275004819E-2</c:v>
                </c:pt>
                <c:pt idx="10">
                  <c:v>2.0983026897924327E-2</c:v>
                </c:pt>
                <c:pt idx="11">
                  <c:v>2.1165040509293617E-2</c:v>
                </c:pt>
                <c:pt idx="12">
                  <c:v>2.1051683933237642E-2</c:v>
                </c:pt>
                <c:pt idx="13">
                  <c:v>2.0944468054102387E-2</c:v>
                </c:pt>
                <c:pt idx="14">
                  <c:v>2.0842420598873732E-2</c:v>
                </c:pt>
                <c:pt idx="15">
                  <c:v>2.0745512207482802E-2</c:v>
                </c:pt>
                <c:pt idx="16">
                  <c:v>2.0666074002579062E-2</c:v>
                </c:pt>
                <c:pt idx="17">
                  <c:v>2.0629549550770489E-2</c:v>
                </c:pt>
                <c:pt idx="18">
                  <c:v>2.0642625720717189E-2</c:v>
                </c:pt>
                <c:pt idx="19">
                  <c:v>2.0795445203514108E-2</c:v>
                </c:pt>
                <c:pt idx="20">
                  <c:v>2.1020674366847028E-2</c:v>
                </c:pt>
                <c:pt idx="21">
                  <c:v>2.1060526420924045E-2</c:v>
                </c:pt>
                <c:pt idx="22">
                  <c:v>2.1123123059181154E-2</c:v>
                </c:pt>
                <c:pt idx="23">
                  <c:v>2.1202163969123937E-2</c:v>
                </c:pt>
                <c:pt idx="24">
                  <c:v>2.135079102992099E-2</c:v>
                </c:pt>
                <c:pt idx="25">
                  <c:v>2.1455795351263133E-2</c:v>
                </c:pt>
                <c:pt idx="26">
                  <c:v>2.1536305024826608E-2</c:v>
                </c:pt>
                <c:pt idx="27">
                  <c:v>2.1583183890484414E-2</c:v>
                </c:pt>
                <c:pt idx="28">
                  <c:v>2.1709740315271831E-2</c:v>
                </c:pt>
                <c:pt idx="29">
                  <c:v>2.1805903837721668E-2</c:v>
                </c:pt>
                <c:pt idx="30">
                  <c:v>2.1787377781870752E-2</c:v>
                </c:pt>
                <c:pt idx="31">
                  <c:v>2.1888223808816408E-2</c:v>
                </c:pt>
                <c:pt idx="32">
                  <c:v>2.2082485815964968E-2</c:v>
                </c:pt>
                <c:pt idx="33">
                  <c:v>2.2457473143220823E-2</c:v>
                </c:pt>
                <c:pt idx="34">
                  <c:v>2.2702780953074084E-2</c:v>
                </c:pt>
                <c:pt idx="35">
                  <c:v>2.2973623203464723E-2</c:v>
                </c:pt>
                <c:pt idx="36">
                  <c:v>2.329212889789244E-2</c:v>
                </c:pt>
                <c:pt idx="37">
                  <c:v>2.3617856707335884E-2</c:v>
                </c:pt>
                <c:pt idx="38">
                  <c:v>2.4035880414864021E-2</c:v>
                </c:pt>
                <c:pt idx="39">
                  <c:v>2.4425166493164462E-2</c:v>
                </c:pt>
                <c:pt idx="40">
                  <c:v>2.4588764199401415E-2</c:v>
                </c:pt>
                <c:pt idx="41">
                  <c:v>2.4698643095341817E-2</c:v>
                </c:pt>
                <c:pt idx="42">
                  <c:v>2.483706580531761E-2</c:v>
                </c:pt>
                <c:pt idx="43">
                  <c:v>2.4939581326804589E-2</c:v>
                </c:pt>
                <c:pt idx="44">
                  <c:v>2.515976628452498E-2</c:v>
                </c:pt>
                <c:pt idx="45">
                  <c:v>2.538424937408211E-2</c:v>
                </c:pt>
                <c:pt idx="46">
                  <c:v>2.5694347054551842E-2</c:v>
                </c:pt>
                <c:pt idx="47">
                  <c:v>2.5994841710624581E-2</c:v>
                </c:pt>
                <c:pt idx="48">
                  <c:v>2.6164254688044338E-2</c:v>
                </c:pt>
                <c:pt idx="49">
                  <c:v>2.6249205996492261E-2</c:v>
                </c:pt>
                <c:pt idx="50">
                  <c:v>2.6305899458395676E-2</c:v>
                </c:pt>
                <c:pt idx="51">
                  <c:v>2.6351056087079126E-2</c:v>
                </c:pt>
                <c:pt idx="52">
                  <c:v>2.6360550176627938E-2</c:v>
                </c:pt>
                <c:pt idx="53">
                  <c:v>2.6385961596790478E-2</c:v>
                </c:pt>
                <c:pt idx="54">
                  <c:v>2.6416230640189324E-2</c:v>
                </c:pt>
                <c:pt idx="55">
                  <c:v>2.6421691654355886E-2</c:v>
                </c:pt>
                <c:pt idx="56">
                  <c:v>2.6422975129190018E-2</c:v>
                </c:pt>
                <c:pt idx="57">
                  <c:v>2.6414860327702738E-2</c:v>
                </c:pt>
                <c:pt idx="58">
                  <c:v>2.6416721595407869E-2</c:v>
                </c:pt>
                <c:pt idx="59">
                  <c:v>2.6430624686683855E-2</c:v>
                </c:pt>
                <c:pt idx="60">
                  <c:v>2.6444206017305568E-2</c:v>
                </c:pt>
                <c:pt idx="61">
                  <c:v>2.6517925813823368E-2</c:v>
                </c:pt>
                <c:pt idx="62">
                  <c:v>2.6580422499324092E-2</c:v>
                </c:pt>
                <c:pt idx="63">
                  <c:v>2.6606425701618992E-2</c:v>
                </c:pt>
                <c:pt idx="64">
                  <c:v>2.6615175284829574E-2</c:v>
                </c:pt>
                <c:pt idx="65">
                  <c:v>2.6677758751630469E-2</c:v>
                </c:pt>
                <c:pt idx="66">
                  <c:v>2.674059912236032E-2</c:v>
                </c:pt>
                <c:pt idx="67">
                  <c:v>2.6843061781089701E-2</c:v>
                </c:pt>
                <c:pt idx="68">
                  <c:v>2.6931778745888757E-2</c:v>
                </c:pt>
                <c:pt idx="69">
                  <c:v>2.7022680872174548E-2</c:v>
                </c:pt>
                <c:pt idx="70">
                  <c:v>2.7148340260787919E-2</c:v>
                </c:pt>
                <c:pt idx="71">
                  <c:v>2.7257282781387636E-2</c:v>
                </c:pt>
                <c:pt idx="72">
                  <c:v>2.7378534758452922E-2</c:v>
                </c:pt>
                <c:pt idx="73">
                  <c:v>2.748056633151914E-2</c:v>
                </c:pt>
                <c:pt idx="74">
                  <c:v>2.7555084492135749E-2</c:v>
                </c:pt>
                <c:pt idx="75">
                  <c:v>2.7705762423420929E-2</c:v>
                </c:pt>
                <c:pt idx="76">
                  <c:v>2.7831445001520839E-2</c:v>
                </c:pt>
                <c:pt idx="77">
                  <c:v>2.7982131375258568E-2</c:v>
                </c:pt>
                <c:pt idx="78">
                  <c:v>2.8170594271186788E-2</c:v>
                </c:pt>
                <c:pt idx="79">
                  <c:v>2.8341566301764605E-2</c:v>
                </c:pt>
                <c:pt idx="80">
                  <c:v>2.8490678906996376E-2</c:v>
                </c:pt>
                <c:pt idx="81">
                  <c:v>2.8634350332060021E-2</c:v>
                </c:pt>
                <c:pt idx="82">
                  <c:v>2.8794407784269477E-2</c:v>
                </c:pt>
                <c:pt idx="83">
                  <c:v>2.896871491751507E-2</c:v>
                </c:pt>
                <c:pt idx="84">
                  <c:v>2.9188854406464317E-2</c:v>
                </c:pt>
                <c:pt idx="85">
                  <c:v>2.943059377427007E-2</c:v>
                </c:pt>
                <c:pt idx="86">
                  <c:v>2.9723758816337081E-2</c:v>
                </c:pt>
                <c:pt idx="87">
                  <c:v>2.9954563273624758E-2</c:v>
                </c:pt>
                <c:pt idx="88">
                  <c:v>3.01797051627027E-2</c:v>
                </c:pt>
                <c:pt idx="89">
                  <c:v>3.0403495069545768E-2</c:v>
                </c:pt>
                <c:pt idx="90">
                  <c:v>3.0656374666330852E-2</c:v>
                </c:pt>
                <c:pt idx="91">
                  <c:v>3.0892928692206213E-2</c:v>
                </c:pt>
                <c:pt idx="92">
                  <c:v>3.1099326139311882E-2</c:v>
                </c:pt>
                <c:pt idx="93">
                  <c:v>3.1327030415927257E-2</c:v>
                </c:pt>
                <c:pt idx="94">
                  <c:v>3.1578152158796502E-2</c:v>
                </c:pt>
                <c:pt idx="95">
                  <c:v>3.1815262224412867E-2</c:v>
                </c:pt>
                <c:pt idx="96">
                  <c:v>3.2044196136014592E-2</c:v>
                </c:pt>
                <c:pt idx="97">
                  <c:v>3.2235795071271042E-2</c:v>
                </c:pt>
                <c:pt idx="98">
                  <c:v>3.2435776737882803E-2</c:v>
                </c:pt>
                <c:pt idx="99">
                  <c:v>3.2652794930519854E-2</c:v>
                </c:pt>
                <c:pt idx="100">
                  <c:v>3.2857619113159868E-2</c:v>
                </c:pt>
                <c:pt idx="101">
                  <c:v>3.2995873100979914E-2</c:v>
                </c:pt>
                <c:pt idx="102">
                  <c:v>3.3074143562704814E-2</c:v>
                </c:pt>
                <c:pt idx="103">
                  <c:v>3.3153143505321177E-2</c:v>
                </c:pt>
                <c:pt idx="104">
                  <c:v>3.3233717174139255E-2</c:v>
                </c:pt>
                <c:pt idx="105">
                  <c:v>3.3335085084713459E-2</c:v>
                </c:pt>
                <c:pt idx="106">
                  <c:v>3.3462715816800395E-2</c:v>
                </c:pt>
                <c:pt idx="107">
                  <c:v>3.3521935771982161E-2</c:v>
                </c:pt>
                <c:pt idx="108">
                  <c:v>3.3601557347882852E-2</c:v>
                </c:pt>
                <c:pt idx="109">
                  <c:v>3.365836745768809E-2</c:v>
                </c:pt>
                <c:pt idx="110">
                  <c:v>3.3696695079688192E-2</c:v>
                </c:pt>
                <c:pt idx="111">
                  <c:v>3.3750371169218224E-2</c:v>
                </c:pt>
                <c:pt idx="112">
                  <c:v>3.3797705935564255E-2</c:v>
                </c:pt>
                <c:pt idx="113">
                  <c:v>3.3856054403939781E-2</c:v>
                </c:pt>
                <c:pt idx="114">
                  <c:v>3.3885306241586075E-2</c:v>
                </c:pt>
                <c:pt idx="115">
                  <c:v>3.3907338526786228E-2</c:v>
                </c:pt>
                <c:pt idx="116">
                  <c:v>3.3923391097383203E-2</c:v>
                </c:pt>
                <c:pt idx="117">
                  <c:v>3.3956693150985831E-2</c:v>
                </c:pt>
                <c:pt idx="118">
                  <c:v>3.3959216912064473E-2</c:v>
                </c:pt>
                <c:pt idx="119">
                  <c:v>3.3957846211203596E-2</c:v>
                </c:pt>
                <c:pt idx="120">
                  <c:v>3.3956671957884252E-2</c:v>
                </c:pt>
                <c:pt idx="121">
                  <c:v>3.3956586092299366E-2</c:v>
                </c:pt>
                <c:pt idx="122">
                  <c:v>3.395923089980752E-2</c:v>
                </c:pt>
                <c:pt idx="123">
                  <c:v>3.3951656731508746E-2</c:v>
                </c:pt>
                <c:pt idx="124">
                  <c:v>3.3947426652244268E-2</c:v>
                </c:pt>
                <c:pt idx="125">
                  <c:v>3.3943140485224836E-2</c:v>
                </c:pt>
                <c:pt idx="126">
                  <c:v>3.3940060395896969E-2</c:v>
                </c:pt>
                <c:pt idx="127">
                  <c:v>3.3931166465579754E-2</c:v>
                </c:pt>
                <c:pt idx="128">
                  <c:v>3.391284808803785E-2</c:v>
                </c:pt>
                <c:pt idx="129">
                  <c:v>3.3893194062272085E-2</c:v>
                </c:pt>
                <c:pt idx="130">
                  <c:v>3.3866516269085427E-2</c:v>
                </c:pt>
                <c:pt idx="131">
                  <c:v>3.3836599444117002E-2</c:v>
                </c:pt>
                <c:pt idx="132">
                  <c:v>3.3806307317993202E-2</c:v>
                </c:pt>
                <c:pt idx="133">
                  <c:v>3.3781312146540024E-2</c:v>
                </c:pt>
                <c:pt idx="134">
                  <c:v>3.3755500809093397E-2</c:v>
                </c:pt>
                <c:pt idx="135">
                  <c:v>3.3722763122005561E-2</c:v>
                </c:pt>
                <c:pt idx="136">
                  <c:v>3.3692522026867913E-2</c:v>
                </c:pt>
                <c:pt idx="137">
                  <c:v>3.3670108302478567E-2</c:v>
                </c:pt>
                <c:pt idx="138">
                  <c:v>3.3652011931613109E-2</c:v>
                </c:pt>
                <c:pt idx="139">
                  <c:v>3.3628364808761128E-2</c:v>
                </c:pt>
                <c:pt idx="140">
                  <c:v>3.3600539190650702E-2</c:v>
                </c:pt>
                <c:pt idx="141">
                  <c:v>3.3575161853895412E-2</c:v>
                </c:pt>
                <c:pt idx="142">
                  <c:v>3.3546069071105966E-2</c:v>
                </c:pt>
                <c:pt idx="143">
                  <c:v>3.3527540452165987E-2</c:v>
                </c:pt>
                <c:pt idx="144">
                  <c:v>3.3511781129441066E-2</c:v>
                </c:pt>
                <c:pt idx="145">
                  <c:v>3.3490370212900043E-2</c:v>
                </c:pt>
                <c:pt idx="146">
                  <c:v>3.346749259195983E-2</c:v>
                </c:pt>
                <c:pt idx="147">
                  <c:v>3.3452176694170617E-2</c:v>
                </c:pt>
                <c:pt idx="148">
                  <c:v>3.343664862850889E-2</c:v>
                </c:pt>
                <c:pt idx="149">
                  <c:v>3.3422347236021291E-2</c:v>
                </c:pt>
                <c:pt idx="150">
                  <c:v>3.3416353687006781E-2</c:v>
                </c:pt>
                <c:pt idx="151">
                  <c:v>3.3409824952064765E-2</c:v>
                </c:pt>
                <c:pt idx="152">
                  <c:v>3.3403763974770878E-2</c:v>
                </c:pt>
                <c:pt idx="153">
                  <c:v>3.3417287171007982E-2</c:v>
                </c:pt>
                <c:pt idx="154">
                  <c:v>3.3439431055256923E-2</c:v>
                </c:pt>
                <c:pt idx="155">
                  <c:v>3.3458545677938642E-2</c:v>
                </c:pt>
                <c:pt idx="156">
                  <c:v>3.3458612130583203E-2</c:v>
                </c:pt>
                <c:pt idx="157">
                  <c:v>3.3456980995856936E-2</c:v>
                </c:pt>
                <c:pt idx="158">
                  <c:v>3.3459749689537743E-2</c:v>
                </c:pt>
                <c:pt idx="159">
                  <c:v>3.3456593099132695E-2</c:v>
                </c:pt>
                <c:pt idx="160">
                  <c:v>3.3453897200863433E-2</c:v>
                </c:pt>
                <c:pt idx="161">
                  <c:v>3.3440571041831769E-2</c:v>
                </c:pt>
                <c:pt idx="162">
                  <c:v>3.3426587135670621E-2</c:v>
                </c:pt>
                <c:pt idx="163">
                  <c:v>3.3413535898194659E-2</c:v>
                </c:pt>
                <c:pt idx="164">
                  <c:v>3.3406720885560057E-2</c:v>
                </c:pt>
                <c:pt idx="165">
                  <c:v>3.3389727212663728E-2</c:v>
                </c:pt>
                <c:pt idx="166">
                  <c:v>3.3372467466583636E-2</c:v>
                </c:pt>
                <c:pt idx="167">
                  <c:v>3.3351842814083869E-2</c:v>
                </c:pt>
                <c:pt idx="168">
                  <c:v>3.3334185497718154E-2</c:v>
                </c:pt>
                <c:pt idx="169">
                  <c:v>3.3317281684736938E-2</c:v>
                </c:pt>
                <c:pt idx="170">
                  <c:v>3.3297426828733392E-2</c:v>
                </c:pt>
                <c:pt idx="171">
                  <c:v>3.3277235516706652E-2</c:v>
                </c:pt>
                <c:pt idx="172">
                  <c:v>3.3257649677841235E-2</c:v>
                </c:pt>
                <c:pt idx="173">
                  <c:v>3.3369952636393307E-2</c:v>
                </c:pt>
                <c:pt idx="174">
                  <c:v>3.34677271849095E-2</c:v>
                </c:pt>
                <c:pt idx="175">
                  <c:v>3.3559072647577813E-2</c:v>
                </c:pt>
                <c:pt idx="176">
                  <c:v>3.3641026187009503E-2</c:v>
                </c:pt>
                <c:pt idx="177">
                  <c:v>3.3725434433684774E-2</c:v>
                </c:pt>
                <c:pt idx="178">
                  <c:v>3.3831563111046778E-2</c:v>
                </c:pt>
                <c:pt idx="179">
                  <c:v>3.3938497469986909E-2</c:v>
                </c:pt>
                <c:pt idx="180">
                  <c:v>3.4058991228046238E-2</c:v>
                </c:pt>
                <c:pt idx="181">
                  <c:v>3.4195605857483387E-2</c:v>
                </c:pt>
                <c:pt idx="182">
                  <c:v>3.4335422444376706E-2</c:v>
                </c:pt>
                <c:pt idx="183">
                  <c:v>3.4502567964170845E-2</c:v>
                </c:pt>
                <c:pt idx="184">
                  <c:v>3.4635516978541801E-2</c:v>
                </c:pt>
                <c:pt idx="185">
                  <c:v>3.4796331783275042E-2</c:v>
                </c:pt>
                <c:pt idx="186">
                  <c:v>3.4941401496266483E-2</c:v>
                </c:pt>
                <c:pt idx="187">
                  <c:v>3.506239294306969E-2</c:v>
                </c:pt>
                <c:pt idx="188">
                  <c:v>3.5187556335847858E-2</c:v>
                </c:pt>
                <c:pt idx="189">
                  <c:v>3.5324062454172092E-2</c:v>
                </c:pt>
                <c:pt idx="190">
                  <c:v>3.5479005482095316E-2</c:v>
                </c:pt>
                <c:pt idx="191">
                  <c:v>3.5603396171478938E-2</c:v>
                </c:pt>
                <c:pt idx="192">
                  <c:v>3.5705132728670569E-2</c:v>
                </c:pt>
                <c:pt idx="193">
                  <c:v>3.5807574462697771E-2</c:v>
                </c:pt>
                <c:pt idx="194">
                  <c:v>3.5917916182929527E-2</c:v>
                </c:pt>
                <c:pt idx="195">
                  <c:v>3.6025745090604695E-2</c:v>
                </c:pt>
                <c:pt idx="196">
                  <c:v>3.6164037849831042E-2</c:v>
                </c:pt>
                <c:pt idx="197">
                  <c:v>3.6297933908730179E-2</c:v>
                </c:pt>
                <c:pt idx="198">
                  <c:v>3.6428657904969311E-2</c:v>
                </c:pt>
                <c:pt idx="199">
                  <c:v>3.6563889917049334E-2</c:v>
                </c:pt>
                <c:pt idx="200">
                  <c:v>3.6713609216576945E-2</c:v>
                </c:pt>
                <c:pt idx="201">
                  <c:v>3.68381210483033E-2</c:v>
                </c:pt>
                <c:pt idx="202">
                  <c:v>3.6964590563918001E-2</c:v>
                </c:pt>
                <c:pt idx="203">
                  <c:v>3.7069121257778163E-2</c:v>
                </c:pt>
                <c:pt idx="204">
                  <c:v>3.7178713771011569E-2</c:v>
                </c:pt>
                <c:pt idx="205">
                  <c:v>3.7284131747857711E-2</c:v>
                </c:pt>
                <c:pt idx="206">
                  <c:v>3.7382948485896815E-2</c:v>
                </c:pt>
                <c:pt idx="207">
                  <c:v>3.7486695195739946E-2</c:v>
                </c:pt>
                <c:pt idx="208">
                  <c:v>3.7591002354939874E-2</c:v>
                </c:pt>
                <c:pt idx="209">
                  <c:v>3.7711844737903316E-2</c:v>
                </c:pt>
                <c:pt idx="210">
                  <c:v>3.7862549266397809E-2</c:v>
                </c:pt>
                <c:pt idx="211">
                  <c:v>3.8010679770355764E-2</c:v>
                </c:pt>
                <c:pt idx="212">
                  <c:v>3.8166045110695691E-2</c:v>
                </c:pt>
                <c:pt idx="213">
                  <c:v>3.8328538220332824E-2</c:v>
                </c:pt>
                <c:pt idx="214">
                  <c:v>3.8470068485879375E-2</c:v>
                </c:pt>
                <c:pt idx="215">
                  <c:v>3.8589676961692826E-2</c:v>
                </c:pt>
                <c:pt idx="216">
                  <c:v>3.8707565124787895E-2</c:v>
                </c:pt>
                <c:pt idx="217">
                  <c:v>3.8825258742880918E-2</c:v>
                </c:pt>
                <c:pt idx="218">
                  <c:v>3.8956571932608389E-2</c:v>
                </c:pt>
                <c:pt idx="219">
                  <c:v>3.9069996103760156E-2</c:v>
                </c:pt>
                <c:pt idx="220">
                  <c:v>3.9209995755230403E-2</c:v>
                </c:pt>
                <c:pt idx="221">
                  <c:v>3.9353445420023031E-2</c:v>
                </c:pt>
                <c:pt idx="222">
                  <c:v>3.9490980472022201E-2</c:v>
                </c:pt>
                <c:pt idx="223">
                  <c:v>3.9611808546732921E-2</c:v>
                </c:pt>
                <c:pt idx="224">
                  <c:v>3.9728683129409137E-2</c:v>
                </c:pt>
                <c:pt idx="225">
                  <c:v>3.9864583154970164E-2</c:v>
                </c:pt>
                <c:pt idx="226">
                  <c:v>3.998903958221417E-2</c:v>
                </c:pt>
                <c:pt idx="227">
                  <c:v>4.0111359217401714E-2</c:v>
                </c:pt>
                <c:pt idx="228">
                  <c:v>4.0227557485658864E-2</c:v>
                </c:pt>
                <c:pt idx="229">
                  <c:v>4.0353349752292551E-2</c:v>
                </c:pt>
                <c:pt idx="230">
                  <c:v>4.0493567370663765E-2</c:v>
                </c:pt>
                <c:pt idx="231">
                  <c:v>4.0626099324847648E-2</c:v>
                </c:pt>
                <c:pt idx="232">
                  <c:v>4.0763524006811963E-2</c:v>
                </c:pt>
                <c:pt idx="233">
                  <c:v>4.09049516453718E-2</c:v>
                </c:pt>
                <c:pt idx="234">
                  <c:v>4.1043116719738933E-2</c:v>
                </c:pt>
                <c:pt idx="235">
                  <c:v>4.1184544286044913E-2</c:v>
                </c:pt>
                <c:pt idx="236">
                  <c:v>4.1322483485427677E-2</c:v>
                </c:pt>
                <c:pt idx="237">
                  <c:v>4.1446863311860302E-2</c:v>
                </c:pt>
                <c:pt idx="238">
                  <c:v>4.1580335709546036E-2</c:v>
                </c:pt>
                <c:pt idx="239">
                  <c:v>4.1702697159046981E-2</c:v>
                </c:pt>
                <c:pt idx="240">
                  <c:v>4.18081964144136E-2</c:v>
                </c:pt>
                <c:pt idx="241">
                  <c:v>4.1908429621934022E-2</c:v>
                </c:pt>
                <c:pt idx="242">
                  <c:v>4.2004550153795339E-2</c:v>
                </c:pt>
                <c:pt idx="243">
                  <c:v>4.2096433793079979E-2</c:v>
                </c:pt>
                <c:pt idx="244">
                  <c:v>4.2194162334826125E-2</c:v>
                </c:pt>
                <c:pt idx="245">
                  <c:v>4.2306279844365649E-2</c:v>
                </c:pt>
                <c:pt idx="246">
                  <c:v>4.2413608985047008E-2</c:v>
                </c:pt>
                <c:pt idx="247">
                  <c:v>4.2526181327712381E-2</c:v>
                </c:pt>
                <c:pt idx="248">
                  <c:v>4.2641184858293588E-2</c:v>
                </c:pt>
                <c:pt idx="249">
                  <c:v>4.2758378140774086E-2</c:v>
                </c:pt>
                <c:pt idx="250">
                  <c:v>4.2876226843316115E-2</c:v>
                </c:pt>
                <c:pt idx="251">
                  <c:v>4.2987434776672384E-2</c:v>
                </c:pt>
                <c:pt idx="252">
                  <c:v>4.310025533089018E-2</c:v>
                </c:pt>
                <c:pt idx="253">
                  <c:v>4.3211693990351158E-2</c:v>
                </c:pt>
                <c:pt idx="254">
                  <c:v>4.3335916535480183E-2</c:v>
                </c:pt>
                <c:pt idx="255">
                  <c:v>4.3478646230822759E-2</c:v>
                </c:pt>
                <c:pt idx="256">
                  <c:v>4.360873971899315E-2</c:v>
                </c:pt>
                <c:pt idx="257">
                  <c:v>4.3740352992461456E-2</c:v>
                </c:pt>
                <c:pt idx="258">
                  <c:v>4.3871382176987654E-2</c:v>
                </c:pt>
                <c:pt idx="259">
                  <c:v>4.4003750058780856E-2</c:v>
                </c:pt>
                <c:pt idx="260">
                  <c:v>4.412238286328822E-2</c:v>
                </c:pt>
                <c:pt idx="261">
                  <c:v>4.4252146493768546E-2</c:v>
                </c:pt>
                <c:pt idx="262">
                  <c:v>4.4381227794375269E-2</c:v>
                </c:pt>
                <c:pt idx="263">
                  <c:v>4.4500113278604217E-2</c:v>
                </c:pt>
                <c:pt idx="264">
                  <c:v>4.457829162787455E-2</c:v>
                </c:pt>
                <c:pt idx="265">
                  <c:v>4.4648302117901432E-2</c:v>
                </c:pt>
                <c:pt idx="266">
                  <c:v>4.4720912160769469E-2</c:v>
                </c:pt>
                <c:pt idx="267">
                  <c:v>4.4788467748766686E-2</c:v>
                </c:pt>
                <c:pt idx="268">
                  <c:v>4.4862734640676249E-2</c:v>
                </c:pt>
                <c:pt idx="269">
                  <c:v>4.4924930058676357E-2</c:v>
                </c:pt>
                <c:pt idx="270">
                  <c:v>4.5003191518285253E-2</c:v>
                </c:pt>
                <c:pt idx="271">
                  <c:v>4.509345373383971E-2</c:v>
                </c:pt>
                <c:pt idx="272">
                  <c:v>4.5178889940316699E-2</c:v>
                </c:pt>
                <c:pt idx="273">
                  <c:v>4.5282165494196627E-2</c:v>
                </c:pt>
                <c:pt idx="274">
                  <c:v>4.5385091636225797E-2</c:v>
                </c:pt>
                <c:pt idx="275">
                  <c:v>4.5480438582446665E-2</c:v>
                </c:pt>
                <c:pt idx="276">
                  <c:v>4.5579517327492998E-2</c:v>
                </c:pt>
                <c:pt idx="277">
                  <c:v>4.5689549311233112E-2</c:v>
                </c:pt>
                <c:pt idx="278">
                  <c:v>4.5772195523266529E-2</c:v>
                </c:pt>
                <c:pt idx="279">
                  <c:v>4.584021694101837E-2</c:v>
                </c:pt>
                <c:pt idx="280">
                  <c:v>4.5912763012438101E-2</c:v>
                </c:pt>
                <c:pt idx="281">
                  <c:v>4.5968455480999017E-2</c:v>
                </c:pt>
                <c:pt idx="282">
                  <c:v>4.6021566081009976E-2</c:v>
                </c:pt>
                <c:pt idx="283">
                  <c:v>4.6080498229598379E-2</c:v>
                </c:pt>
                <c:pt idx="284">
                  <c:v>4.6139691058684207E-2</c:v>
                </c:pt>
                <c:pt idx="285">
                  <c:v>4.6201686344485522E-2</c:v>
                </c:pt>
                <c:pt idx="286">
                  <c:v>4.6261064849086542E-2</c:v>
                </c:pt>
                <c:pt idx="287">
                  <c:v>4.6317653604348259E-2</c:v>
                </c:pt>
                <c:pt idx="288">
                  <c:v>4.6363059596677192E-2</c:v>
                </c:pt>
                <c:pt idx="289">
                  <c:v>4.6407826932060983E-2</c:v>
                </c:pt>
                <c:pt idx="290">
                  <c:v>4.6450086728518365E-2</c:v>
                </c:pt>
                <c:pt idx="291">
                  <c:v>4.6498225789865927E-2</c:v>
                </c:pt>
                <c:pt idx="292">
                  <c:v>4.6547236113921156E-2</c:v>
                </c:pt>
                <c:pt idx="293">
                  <c:v>4.6599021455075662E-2</c:v>
                </c:pt>
                <c:pt idx="294">
                  <c:v>4.6662125850738506E-2</c:v>
                </c:pt>
                <c:pt idx="295">
                  <c:v>4.672858609991954E-2</c:v>
                </c:pt>
                <c:pt idx="296">
                  <c:v>4.6793312363501031E-2</c:v>
                </c:pt>
                <c:pt idx="297">
                  <c:v>4.6852035219939497E-2</c:v>
                </c:pt>
                <c:pt idx="298">
                  <c:v>4.6896668965028775E-2</c:v>
                </c:pt>
                <c:pt idx="299">
                  <c:v>4.6939310392131416E-2</c:v>
                </c:pt>
                <c:pt idx="300">
                  <c:v>4.6982856397550191E-2</c:v>
                </c:pt>
                <c:pt idx="301">
                  <c:v>4.7029167291873938E-2</c:v>
                </c:pt>
                <c:pt idx="302">
                  <c:v>4.7076930203779989E-2</c:v>
                </c:pt>
                <c:pt idx="303">
                  <c:v>4.7136236163117365E-2</c:v>
                </c:pt>
                <c:pt idx="304">
                  <c:v>4.7196177839257676E-2</c:v>
                </c:pt>
                <c:pt idx="305">
                  <c:v>4.7252251448762592E-2</c:v>
                </c:pt>
                <c:pt idx="306">
                  <c:v>4.7320665635091887E-2</c:v>
                </c:pt>
                <c:pt idx="307">
                  <c:v>4.7385712676813407E-2</c:v>
                </c:pt>
                <c:pt idx="308">
                  <c:v>4.7459745505064009E-2</c:v>
                </c:pt>
                <c:pt idx="309">
                  <c:v>4.75399149033418E-2</c:v>
                </c:pt>
                <c:pt idx="310">
                  <c:v>4.762089850792238E-2</c:v>
                </c:pt>
                <c:pt idx="311">
                  <c:v>4.7703462165763669E-2</c:v>
                </c:pt>
                <c:pt idx="312">
                  <c:v>4.7774900848941287E-2</c:v>
                </c:pt>
                <c:pt idx="313">
                  <c:v>4.7849338279201119E-2</c:v>
                </c:pt>
                <c:pt idx="314">
                  <c:v>4.7918176755108864E-2</c:v>
                </c:pt>
                <c:pt idx="315">
                  <c:v>4.7990533862614079E-2</c:v>
                </c:pt>
                <c:pt idx="316">
                  <c:v>4.8069903973642983E-2</c:v>
                </c:pt>
                <c:pt idx="317">
                  <c:v>4.8156719442864024E-2</c:v>
                </c:pt>
                <c:pt idx="318">
                  <c:v>4.8248638905661417E-2</c:v>
                </c:pt>
                <c:pt idx="319">
                  <c:v>4.8331246535102554E-2</c:v>
                </c:pt>
                <c:pt idx="320">
                  <c:v>4.8423353689871877E-2</c:v>
                </c:pt>
                <c:pt idx="321">
                  <c:v>4.8505491199184243E-2</c:v>
                </c:pt>
                <c:pt idx="322">
                  <c:v>4.8562490054423361E-2</c:v>
                </c:pt>
                <c:pt idx="323">
                  <c:v>4.8620332309861659E-2</c:v>
                </c:pt>
                <c:pt idx="324">
                  <c:v>4.8665027772441249E-2</c:v>
                </c:pt>
                <c:pt idx="325">
                  <c:v>4.8703550064992177E-2</c:v>
                </c:pt>
                <c:pt idx="326">
                  <c:v>4.8744799361978647E-2</c:v>
                </c:pt>
                <c:pt idx="327">
                  <c:v>4.8783314956591328E-2</c:v>
                </c:pt>
                <c:pt idx="328">
                  <c:v>4.882766850739307E-2</c:v>
                </c:pt>
                <c:pt idx="329">
                  <c:v>4.8846621673259941E-2</c:v>
                </c:pt>
                <c:pt idx="330">
                  <c:v>4.8863107767733137E-2</c:v>
                </c:pt>
                <c:pt idx="331">
                  <c:v>4.8878940849183407E-2</c:v>
                </c:pt>
                <c:pt idx="332">
                  <c:v>4.8893773875872903E-2</c:v>
                </c:pt>
                <c:pt idx="333">
                  <c:v>4.8905112743917824E-2</c:v>
                </c:pt>
                <c:pt idx="334">
                  <c:v>4.8918743469365041E-2</c:v>
                </c:pt>
                <c:pt idx="335">
                  <c:v>4.8930858766712125E-2</c:v>
                </c:pt>
                <c:pt idx="336">
                  <c:v>4.8933062951144475E-2</c:v>
                </c:pt>
                <c:pt idx="337">
                  <c:v>4.8934019001171336E-2</c:v>
                </c:pt>
                <c:pt idx="338">
                  <c:v>4.8937331837835316E-2</c:v>
                </c:pt>
                <c:pt idx="339">
                  <c:v>4.8935876461854586E-2</c:v>
                </c:pt>
                <c:pt idx="340">
                  <c:v>4.8929361595715412E-2</c:v>
                </c:pt>
                <c:pt idx="341">
                  <c:v>4.8918053077558976E-2</c:v>
                </c:pt>
                <c:pt idx="342">
                  <c:v>4.8905982879979201E-2</c:v>
                </c:pt>
                <c:pt idx="343">
                  <c:v>4.8894966339701952E-2</c:v>
                </c:pt>
                <c:pt idx="344">
                  <c:v>4.8884636989054722E-2</c:v>
                </c:pt>
                <c:pt idx="345">
                  <c:v>4.8873299156384525E-2</c:v>
                </c:pt>
                <c:pt idx="346">
                  <c:v>4.8864951185694741E-2</c:v>
                </c:pt>
                <c:pt idx="347">
                  <c:v>4.8847657170990474E-2</c:v>
                </c:pt>
                <c:pt idx="348">
                  <c:v>4.8829192469532573E-2</c:v>
                </c:pt>
                <c:pt idx="349">
                  <c:v>4.8811988989807722E-2</c:v>
                </c:pt>
                <c:pt idx="350">
                  <c:v>4.8797021164962512E-2</c:v>
                </c:pt>
                <c:pt idx="351">
                  <c:v>4.8779106383583251E-2</c:v>
                </c:pt>
                <c:pt idx="352">
                  <c:v>4.8760419527066029E-2</c:v>
                </c:pt>
                <c:pt idx="353">
                  <c:v>4.8742864199226112E-2</c:v>
                </c:pt>
                <c:pt idx="354">
                  <c:v>4.8724761984937387E-2</c:v>
                </c:pt>
                <c:pt idx="355">
                  <c:v>4.87081990715858E-2</c:v>
                </c:pt>
                <c:pt idx="356">
                  <c:v>4.8692531226602408E-2</c:v>
                </c:pt>
                <c:pt idx="357">
                  <c:v>4.8670925106707702E-2</c:v>
                </c:pt>
                <c:pt idx="358">
                  <c:v>4.8647939195435842E-2</c:v>
                </c:pt>
                <c:pt idx="359">
                  <c:v>4.8624609666277373E-2</c:v>
                </c:pt>
                <c:pt idx="360">
                  <c:v>4.8601474755534654E-2</c:v>
                </c:pt>
                <c:pt idx="361">
                  <c:v>4.8576061684109752E-2</c:v>
                </c:pt>
                <c:pt idx="362">
                  <c:v>4.8550459358695917E-2</c:v>
                </c:pt>
                <c:pt idx="363">
                  <c:v>4.8524328070736478E-2</c:v>
                </c:pt>
                <c:pt idx="364">
                  <c:v>4.8498107926527118E-2</c:v>
                </c:pt>
                <c:pt idx="365">
                  <c:v>4.8472558161954865E-2</c:v>
                </c:pt>
                <c:pt idx="366">
                  <c:v>4.8446826293052206E-2</c:v>
                </c:pt>
                <c:pt idx="367">
                  <c:v>4.8422328974540352E-2</c:v>
                </c:pt>
                <c:pt idx="368">
                  <c:v>4.8400174975366639E-2</c:v>
                </c:pt>
                <c:pt idx="369">
                  <c:v>4.8377851650677768E-2</c:v>
                </c:pt>
                <c:pt idx="370">
                  <c:v>4.8360960903856762E-2</c:v>
                </c:pt>
                <c:pt idx="371">
                  <c:v>4.8344846605097282E-2</c:v>
                </c:pt>
                <c:pt idx="372">
                  <c:v>4.8327997000042422E-2</c:v>
                </c:pt>
                <c:pt idx="373">
                  <c:v>4.8313613918480242E-2</c:v>
                </c:pt>
                <c:pt idx="374">
                  <c:v>4.8297341898175625E-2</c:v>
                </c:pt>
                <c:pt idx="375">
                  <c:v>4.8276399477933392E-2</c:v>
                </c:pt>
                <c:pt idx="376">
                  <c:v>4.8255893728922937E-2</c:v>
                </c:pt>
                <c:pt idx="377">
                  <c:v>4.8243871862598139E-2</c:v>
                </c:pt>
                <c:pt idx="378">
                  <c:v>4.8226363441672727E-2</c:v>
                </c:pt>
                <c:pt idx="379">
                  <c:v>4.8207160902840468E-2</c:v>
                </c:pt>
                <c:pt idx="380">
                  <c:v>4.818991869035634E-2</c:v>
                </c:pt>
                <c:pt idx="381">
                  <c:v>4.8173468010509632E-2</c:v>
                </c:pt>
                <c:pt idx="382">
                  <c:v>4.8158065485704352E-2</c:v>
                </c:pt>
                <c:pt idx="383">
                  <c:v>4.8145323205864891E-2</c:v>
                </c:pt>
                <c:pt idx="384">
                  <c:v>4.8134941265978323E-2</c:v>
                </c:pt>
                <c:pt idx="385">
                  <c:v>4.8123898422064409E-2</c:v>
                </c:pt>
                <c:pt idx="386">
                  <c:v>4.8112429579571431E-2</c:v>
                </c:pt>
                <c:pt idx="387">
                  <c:v>4.8104109913389294E-2</c:v>
                </c:pt>
                <c:pt idx="388">
                  <c:v>4.8093961108953656E-2</c:v>
                </c:pt>
                <c:pt idx="389">
                  <c:v>4.8078057217911009E-2</c:v>
                </c:pt>
                <c:pt idx="390">
                  <c:v>4.8061639226939422E-2</c:v>
                </c:pt>
                <c:pt idx="391">
                  <c:v>4.8045177822001309E-2</c:v>
                </c:pt>
                <c:pt idx="392">
                  <c:v>4.8029119899882587E-2</c:v>
                </c:pt>
                <c:pt idx="393">
                  <c:v>4.8015923792294503E-2</c:v>
                </c:pt>
                <c:pt idx="394">
                  <c:v>4.8002370086151741E-2</c:v>
                </c:pt>
                <c:pt idx="395">
                  <c:v>4.7996140338946038E-2</c:v>
                </c:pt>
                <c:pt idx="396">
                  <c:v>4.7990637942555071E-2</c:v>
                </c:pt>
                <c:pt idx="397">
                  <c:v>4.7985426806330785E-2</c:v>
                </c:pt>
                <c:pt idx="398">
                  <c:v>4.7981599543122769E-2</c:v>
                </c:pt>
                <c:pt idx="399">
                  <c:v>4.7978293579258945E-2</c:v>
                </c:pt>
                <c:pt idx="400">
                  <c:v>4.7976485468948699E-2</c:v>
                </c:pt>
                <c:pt idx="401">
                  <c:v>4.7973589252468314E-2</c:v>
                </c:pt>
                <c:pt idx="402">
                  <c:v>4.7971341229178489E-2</c:v>
                </c:pt>
                <c:pt idx="403">
                  <c:v>4.7969590064818546E-2</c:v>
                </c:pt>
                <c:pt idx="404">
                  <c:v>4.7969808388655763E-2</c:v>
                </c:pt>
                <c:pt idx="405">
                  <c:v>4.7973707792815089E-2</c:v>
                </c:pt>
                <c:pt idx="406">
                  <c:v>4.7976404492967931E-2</c:v>
                </c:pt>
                <c:pt idx="407">
                  <c:v>4.7978820250327389E-2</c:v>
                </c:pt>
                <c:pt idx="408">
                  <c:v>4.7979296596561714E-2</c:v>
                </c:pt>
                <c:pt idx="409">
                  <c:v>4.7972882499677703E-2</c:v>
                </c:pt>
                <c:pt idx="410">
                  <c:v>4.7965740472132742E-2</c:v>
                </c:pt>
                <c:pt idx="411">
                  <c:v>4.7967358721807511E-2</c:v>
                </c:pt>
                <c:pt idx="412">
                  <c:v>4.7964464046207612E-2</c:v>
                </c:pt>
                <c:pt idx="413">
                  <c:v>4.7965075679262378E-2</c:v>
                </c:pt>
                <c:pt idx="414">
                  <c:v>4.7967958867933744E-2</c:v>
                </c:pt>
                <c:pt idx="415">
                  <c:v>4.7997442120736124E-2</c:v>
                </c:pt>
                <c:pt idx="416">
                  <c:v>4.8019964232377498E-2</c:v>
                </c:pt>
                <c:pt idx="417">
                  <c:v>4.8036579777553365E-2</c:v>
                </c:pt>
                <c:pt idx="418">
                  <c:v>4.8052912118652806E-2</c:v>
                </c:pt>
                <c:pt idx="419">
                  <c:v>4.8067097095719394E-2</c:v>
                </c:pt>
                <c:pt idx="420">
                  <c:v>4.8083238540249831E-2</c:v>
                </c:pt>
                <c:pt idx="421">
                  <c:v>4.8098045632974387E-2</c:v>
                </c:pt>
                <c:pt idx="422">
                  <c:v>4.8114018701766452E-2</c:v>
                </c:pt>
                <c:pt idx="423">
                  <c:v>4.8135099875491458E-2</c:v>
                </c:pt>
                <c:pt idx="424">
                  <c:v>4.8154959138236648E-2</c:v>
                </c:pt>
                <c:pt idx="425">
                  <c:v>4.8168463032715159E-2</c:v>
                </c:pt>
                <c:pt idx="426">
                  <c:v>4.8176842972243422E-2</c:v>
                </c:pt>
                <c:pt idx="427">
                  <c:v>4.8183595951429382E-2</c:v>
                </c:pt>
                <c:pt idx="428">
                  <c:v>4.8189607402413279E-2</c:v>
                </c:pt>
                <c:pt idx="429">
                  <c:v>4.8196854086492082E-2</c:v>
                </c:pt>
                <c:pt idx="430">
                  <c:v>4.8208248116360222E-2</c:v>
                </c:pt>
                <c:pt idx="431">
                  <c:v>4.8217623621215878E-2</c:v>
                </c:pt>
                <c:pt idx="432">
                  <c:v>4.8226743757756665E-2</c:v>
                </c:pt>
                <c:pt idx="433">
                  <c:v>4.8231094358677673E-2</c:v>
                </c:pt>
                <c:pt idx="434">
                  <c:v>4.823535775938486E-2</c:v>
                </c:pt>
                <c:pt idx="435">
                  <c:v>4.824022840325301E-2</c:v>
                </c:pt>
                <c:pt idx="436">
                  <c:v>4.8248230049585311E-2</c:v>
                </c:pt>
                <c:pt idx="437">
                  <c:v>4.8256578745000431E-2</c:v>
                </c:pt>
                <c:pt idx="438">
                  <c:v>4.8268825503448146E-2</c:v>
                </c:pt>
                <c:pt idx="439">
                  <c:v>4.8281714686463924E-2</c:v>
                </c:pt>
                <c:pt idx="440">
                  <c:v>4.8298707345318367E-2</c:v>
                </c:pt>
                <c:pt idx="441">
                  <c:v>4.832168286857437E-2</c:v>
                </c:pt>
                <c:pt idx="442">
                  <c:v>4.8359586331442682E-2</c:v>
                </c:pt>
                <c:pt idx="443">
                  <c:v>4.8393707785030493E-2</c:v>
                </c:pt>
                <c:pt idx="444">
                  <c:v>4.8429717416136123E-2</c:v>
                </c:pt>
                <c:pt idx="445">
                  <c:v>4.8462356046797057E-2</c:v>
                </c:pt>
                <c:pt idx="446">
                  <c:v>4.8496068278278855E-2</c:v>
                </c:pt>
                <c:pt idx="447">
                  <c:v>4.8541681400758381E-2</c:v>
                </c:pt>
                <c:pt idx="448">
                  <c:v>4.8593025157806127E-2</c:v>
                </c:pt>
                <c:pt idx="449">
                  <c:v>4.8683388972984645E-2</c:v>
                </c:pt>
                <c:pt idx="450">
                  <c:v>4.8774913531125459E-2</c:v>
                </c:pt>
                <c:pt idx="451">
                  <c:v>4.8868480314787355E-2</c:v>
                </c:pt>
                <c:pt idx="452">
                  <c:v>4.8965112372348074E-2</c:v>
                </c:pt>
                <c:pt idx="453">
                  <c:v>4.9048836774766291E-2</c:v>
                </c:pt>
                <c:pt idx="454">
                  <c:v>4.9103734236201194E-2</c:v>
                </c:pt>
                <c:pt idx="455">
                  <c:v>4.9156377252828662E-2</c:v>
                </c:pt>
                <c:pt idx="456">
                  <c:v>4.9226329533799691E-2</c:v>
                </c:pt>
                <c:pt idx="457">
                  <c:v>4.9292170609113374E-2</c:v>
                </c:pt>
                <c:pt idx="458">
                  <c:v>4.9356319405131015E-2</c:v>
                </c:pt>
                <c:pt idx="459">
                  <c:v>4.9436771887239613E-2</c:v>
                </c:pt>
                <c:pt idx="460">
                  <c:v>4.9516989707968508E-2</c:v>
                </c:pt>
                <c:pt idx="461">
                  <c:v>4.957706689488324E-2</c:v>
                </c:pt>
                <c:pt idx="462">
                  <c:v>4.9614059307948009E-2</c:v>
                </c:pt>
                <c:pt idx="463">
                  <c:v>4.9660587869810827E-2</c:v>
                </c:pt>
                <c:pt idx="464">
                  <c:v>4.9699594860685495E-2</c:v>
                </c:pt>
                <c:pt idx="465">
                  <c:v>4.9735940617020642E-2</c:v>
                </c:pt>
                <c:pt idx="466">
                  <c:v>4.9776752848821049E-2</c:v>
                </c:pt>
                <c:pt idx="467">
                  <c:v>4.9823927134602486E-2</c:v>
                </c:pt>
                <c:pt idx="468">
                  <c:v>4.9882825168303245E-2</c:v>
                </c:pt>
                <c:pt idx="469">
                  <c:v>4.9936360153124498E-2</c:v>
                </c:pt>
                <c:pt idx="470">
                  <c:v>4.9974682552841862E-2</c:v>
                </c:pt>
                <c:pt idx="471">
                  <c:v>5.0016872312323872E-2</c:v>
                </c:pt>
                <c:pt idx="472">
                  <c:v>5.0065403598425436E-2</c:v>
                </c:pt>
                <c:pt idx="473">
                  <c:v>5.0116564478658934E-2</c:v>
                </c:pt>
                <c:pt idx="474">
                  <c:v>5.0178320940303778E-2</c:v>
                </c:pt>
                <c:pt idx="475">
                  <c:v>5.0236054039847253E-2</c:v>
                </c:pt>
                <c:pt idx="476">
                  <c:v>5.029294950009075E-2</c:v>
                </c:pt>
                <c:pt idx="477">
                  <c:v>5.0324169787902662E-2</c:v>
                </c:pt>
                <c:pt idx="478">
                  <c:v>5.0354914888892724E-2</c:v>
                </c:pt>
                <c:pt idx="479">
                  <c:v>5.0379948785288405E-2</c:v>
                </c:pt>
                <c:pt idx="480">
                  <c:v>5.0402339745714286E-2</c:v>
                </c:pt>
                <c:pt idx="481">
                  <c:v>5.0424228863670331E-2</c:v>
                </c:pt>
                <c:pt idx="482">
                  <c:v>5.0443556794842519E-2</c:v>
                </c:pt>
                <c:pt idx="483">
                  <c:v>5.046172486552003E-2</c:v>
                </c:pt>
                <c:pt idx="484">
                  <c:v>5.0470016148817132E-2</c:v>
                </c:pt>
                <c:pt idx="485">
                  <c:v>5.047507238973635E-2</c:v>
                </c:pt>
                <c:pt idx="486">
                  <c:v>5.0480410174513893E-2</c:v>
                </c:pt>
                <c:pt idx="487">
                  <c:v>5.0489115772372174E-2</c:v>
                </c:pt>
                <c:pt idx="488">
                  <c:v>5.0500575847009753E-2</c:v>
                </c:pt>
                <c:pt idx="489">
                  <c:v>5.0506248832476397E-2</c:v>
                </c:pt>
                <c:pt idx="490">
                  <c:v>5.0511786961180423E-2</c:v>
                </c:pt>
                <c:pt idx="491">
                  <c:v>5.0519417926193882E-2</c:v>
                </c:pt>
                <c:pt idx="492">
                  <c:v>5.0527775018959983E-2</c:v>
                </c:pt>
                <c:pt idx="493">
                  <c:v>5.0539539507155819E-2</c:v>
                </c:pt>
                <c:pt idx="494">
                  <c:v>5.0546266614350313E-2</c:v>
                </c:pt>
                <c:pt idx="495">
                  <c:v>5.0552145045210835E-2</c:v>
                </c:pt>
                <c:pt idx="496">
                  <c:v>5.055758675947062E-2</c:v>
                </c:pt>
                <c:pt idx="497">
                  <c:v>5.0563938757482767E-2</c:v>
                </c:pt>
                <c:pt idx="498">
                  <c:v>5.0570558282636929E-2</c:v>
                </c:pt>
                <c:pt idx="499">
                  <c:v>5.0575920823490356E-2</c:v>
                </c:pt>
                <c:pt idx="500">
                  <c:v>5.0577289230465276E-2</c:v>
                </c:pt>
                <c:pt idx="501">
                  <c:v>5.0578635604634492E-2</c:v>
                </c:pt>
                <c:pt idx="502">
                  <c:v>5.0582828725570822E-2</c:v>
                </c:pt>
                <c:pt idx="503">
                  <c:v>5.058548172492891E-2</c:v>
                </c:pt>
                <c:pt idx="504">
                  <c:v>5.0580011876171449E-2</c:v>
                </c:pt>
                <c:pt idx="505">
                  <c:v>5.0571691766089756E-2</c:v>
                </c:pt>
                <c:pt idx="506">
                  <c:v>5.0561406911233724E-2</c:v>
                </c:pt>
                <c:pt idx="507">
                  <c:v>5.054962039361887E-2</c:v>
                </c:pt>
                <c:pt idx="508">
                  <c:v>5.0538757287088322E-2</c:v>
                </c:pt>
                <c:pt idx="509">
                  <c:v>5.0529113109374538E-2</c:v>
                </c:pt>
                <c:pt idx="510">
                  <c:v>5.0524342482706541E-2</c:v>
                </c:pt>
                <c:pt idx="511">
                  <c:v>5.0519775102861389E-2</c:v>
                </c:pt>
                <c:pt idx="512">
                  <c:v>5.0510838892415096E-2</c:v>
                </c:pt>
                <c:pt idx="513">
                  <c:v>5.0503680228384487E-2</c:v>
                </c:pt>
                <c:pt idx="514">
                  <c:v>5.0497753816491707E-2</c:v>
                </c:pt>
                <c:pt idx="515">
                  <c:v>5.0496339342178467E-2</c:v>
                </c:pt>
                <c:pt idx="516">
                  <c:v>5.0493747981723472E-2</c:v>
                </c:pt>
                <c:pt idx="517">
                  <c:v>5.0490059972320291E-2</c:v>
                </c:pt>
                <c:pt idx="518">
                  <c:v>5.0483923489694778E-2</c:v>
                </c:pt>
                <c:pt idx="519">
                  <c:v>5.0476300138196845E-2</c:v>
                </c:pt>
                <c:pt idx="520">
                  <c:v>5.047114252892633E-2</c:v>
                </c:pt>
                <c:pt idx="521">
                  <c:v>5.0462825170861196E-2</c:v>
                </c:pt>
                <c:pt idx="522">
                  <c:v>5.0453591286603011E-2</c:v>
                </c:pt>
                <c:pt idx="523">
                  <c:v>5.0444390632313894E-2</c:v>
                </c:pt>
                <c:pt idx="524">
                  <c:v>5.0438096380266993E-2</c:v>
                </c:pt>
                <c:pt idx="525">
                  <c:v>5.0432434097031811E-2</c:v>
                </c:pt>
                <c:pt idx="526">
                  <c:v>5.0425522592377987E-2</c:v>
                </c:pt>
                <c:pt idx="527">
                  <c:v>5.0415551626005028E-2</c:v>
                </c:pt>
                <c:pt idx="528">
                  <c:v>5.0406895659466072E-2</c:v>
                </c:pt>
                <c:pt idx="529">
                  <c:v>5.0399696856216876E-2</c:v>
                </c:pt>
                <c:pt idx="530">
                  <c:v>5.0392736464265932E-2</c:v>
                </c:pt>
                <c:pt idx="531">
                  <c:v>5.0387685820843464E-2</c:v>
                </c:pt>
                <c:pt idx="532">
                  <c:v>5.0383204215315239E-2</c:v>
                </c:pt>
                <c:pt idx="533">
                  <c:v>5.0377773546601487E-2</c:v>
                </c:pt>
                <c:pt idx="534">
                  <c:v>5.0369811218101926E-2</c:v>
                </c:pt>
                <c:pt idx="535">
                  <c:v>5.0365077320824479E-2</c:v>
                </c:pt>
                <c:pt idx="536">
                  <c:v>5.0360115756336879E-2</c:v>
                </c:pt>
                <c:pt idx="537">
                  <c:v>5.0355086063982757E-2</c:v>
                </c:pt>
                <c:pt idx="538">
                  <c:v>5.0349079603611353E-2</c:v>
                </c:pt>
                <c:pt idx="539">
                  <c:v>5.0345276301750126E-2</c:v>
                </c:pt>
                <c:pt idx="540">
                  <c:v>5.0340776879260848E-2</c:v>
                </c:pt>
                <c:pt idx="541">
                  <c:v>5.0338701297828678E-2</c:v>
                </c:pt>
                <c:pt idx="542">
                  <c:v>5.0333752273513298E-2</c:v>
                </c:pt>
                <c:pt idx="543">
                  <c:v>5.032667373375567E-2</c:v>
                </c:pt>
                <c:pt idx="544">
                  <c:v>5.0322797518964395E-2</c:v>
                </c:pt>
                <c:pt idx="545">
                  <c:v>5.0316739920328778E-2</c:v>
                </c:pt>
                <c:pt idx="546">
                  <c:v>5.0305611497379311E-2</c:v>
                </c:pt>
                <c:pt idx="547">
                  <c:v>5.029003878589107E-2</c:v>
                </c:pt>
                <c:pt idx="548">
                  <c:v>5.0274987855040226E-2</c:v>
                </c:pt>
                <c:pt idx="549">
                  <c:v>5.0259040563723198E-2</c:v>
                </c:pt>
                <c:pt idx="550">
                  <c:v>5.0243913666263761E-2</c:v>
                </c:pt>
                <c:pt idx="551">
                  <c:v>5.0229899355739967E-2</c:v>
                </c:pt>
                <c:pt idx="552">
                  <c:v>5.0216746526844783E-2</c:v>
                </c:pt>
                <c:pt idx="553">
                  <c:v>5.0203865583309512E-2</c:v>
                </c:pt>
                <c:pt idx="554">
                  <c:v>5.0190449994142544E-2</c:v>
                </c:pt>
                <c:pt idx="555">
                  <c:v>5.0177494486446303E-2</c:v>
                </c:pt>
                <c:pt idx="556">
                  <c:v>5.0165675732433385E-2</c:v>
                </c:pt>
                <c:pt idx="557">
                  <c:v>5.0153038816898025E-2</c:v>
                </c:pt>
                <c:pt idx="558">
                  <c:v>5.0139969900215381E-2</c:v>
                </c:pt>
                <c:pt idx="559">
                  <c:v>5.012572974811258E-2</c:v>
                </c:pt>
                <c:pt idx="560">
                  <c:v>5.0111042361848761E-2</c:v>
                </c:pt>
                <c:pt idx="561">
                  <c:v>5.0096684270749967E-2</c:v>
                </c:pt>
                <c:pt idx="562">
                  <c:v>5.00821635524673E-2</c:v>
                </c:pt>
                <c:pt idx="563">
                  <c:v>5.0067001161323454E-2</c:v>
                </c:pt>
                <c:pt idx="564">
                  <c:v>5.0053108320387285E-2</c:v>
                </c:pt>
                <c:pt idx="565">
                  <c:v>5.0039782638092951E-2</c:v>
                </c:pt>
                <c:pt idx="566">
                  <c:v>5.0027233285305298E-2</c:v>
                </c:pt>
                <c:pt idx="567">
                  <c:v>5.0013216510468625E-2</c:v>
                </c:pt>
                <c:pt idx="568">
                  <c:v>4.9999590966938567E-2</c:v>
                </c:pt>
                <c:pt idx="569">
                  <c:v>4.9985722889082908E-2</c:v>
                </c:pt>
                <c:pt idx="570">
                  <c:v>4.9972212208378511E-2</c:v>
                </c:pt>
                <c:pt idx="571">
                  <c:v>4.9961397815033289E-2</c:v>
                </c:pt>
                <c:pt idx="572">
                  <c:v>4.9950288567774823E-2</c:v>
                </c:pt>
                <c:pt idx="573">
                  <c:v>4.9939675715221156E-2</c:v>
                </c:pt>
                <c:pt idx="574">
                  <c:v>4.9928009955123101E-2</c:v>
                </c:pt>
                <c:pt idx="575">
                  <c:v>4.991870159306179E-2</c:v>
                </c:pt>
                <c:pt idx="576">
                  <c:v>4.9907422603867324E-2</c:v>
                </c:pt>
                <c:pt idx="577">
                  <c:v>4.9896378694259273E-2</c:v>
                </c:pt>
                <c:pt idx="578">
                  <c:v>4.9883747436865356E-2</c:v>
                </c:pt>
                <c:pt idx="579">
                  <c:v>4.9870627585407445E-2</c:v>
                </c:pt>
                <c:pt idx="580">
                  <c:v>4.9858521847099567E-2</c:v>
                </c:pt>
                <c:pt idx="581">
                  <c:v>4.9849083671097652E-2</c:v>
                </c:pt>
                <c:pt idx="582">
                  <c:v>4.9839913793648952E-2</c:v>
                </c:pt>
                <c:pt idx="583">
                  <c:v>4.9831359364522085E-2</c:v>
                </c:pt>
                <c:pt idx="584">
                  <c:v>4.9824184859863396E-2</c:v>
                </c:pt>
                <c:pt idx="585">
                  <c:v>4.9818223519692964E-2</c:v>
                </c:pt>
                <c:pt idx="586">
                  <c:v>4.9813277681446097E-2</c:v>
                </c:pt>
                <c:pt idx="587">
                  <c:v>4.9806752863328772E-2</c:v>
                </c:pt>
                <c:pt idx="588">
                  <c:v>4.9801497095029637E-2</c:v>
                </c:pt>
                <c:pt idx="589">
                  <c:v>4.979528094502933E-2</c:v>
                </c:pt>
                <c:pt idx="590">
                  <c:v>4.9791010175311484E-2</c:v>
                </c:pt>
                <c:pt idx="591">
                  <c:v>4.978799772137299E-2</c:v>
                </c:pt>
                <c:pt idx="592">
                  <c:v>4.9784229484048287E-2</c:v>
                </c:pt>
                <c:pt idx="593">
                  <c:v>4.9776882615630978E-2</c:v>
                </c:pt>
                <c:pt idx="594">
                  <c:v>4.9770860757080662E-2</c:v>
                </c:pt>
                <c:pt idx="595">
                  <c:v>4.9763371174191898E-2</c:v>
                </c:pt>
                <c:pt idx="596">
                  <c:v>4.9758431477629934E-2</c:v>
                </c:pt>
                <c:pt idx="597">
                  <c:v>4.9752772218601471E-2</c:v>
                </c:pt>
                <c:pt idx="598">
                  <c:v>4.9746424789301628E-2</c:v>
                </c:pt>
                <c:pt idx="599">
                  <c:v>4.9742137661573815E-2</c:v>
                </c:pt>
                <c:pt idx="600">
                  <c:v>4.9737576807711049E-2</c:v>
                </c:pt>
                <c:pt idx="601">
                  <c:v>4.9729089434161836E-2</c:v>
                </c:pt>
                <c:pt idx="602">
                  <c:v>4.9719548949237774E-2</c:v>
                </c:pt>
                <c:pt idx="603">
                  <c:v>4.9709865192036309E-2</c:v>
                </c:pt>
                <c:pt idx="604">
                  <c:v>4.970084632368342E-2</c:v>
                </c:pt>
                <c:pt idx="605">
                  <c:v>4.96909092465792E-2</c:v>
                </c:pt>
                <c:pt idx="606">
                  <c:v>4.9679763456062655E-2</c:v>
                </c:pt>
                <c:pt idx="607">
                  <c:v>4.9669719736120783E-2</c:v>
                </c:pt>
                <c:pt idx="608">
                  <c:v>4.965830231424985E-2</c:v>
                </c:pt>
                <c:pt idx="609">
                  <c:v>4.9648183988425687E-2</c:v>
                </c:pt>
                <c:pt idx="610">
                  <c:v>4.9639500319938731E-2</c:v>
                </c:pt>
                <c:pt idx="611">
                  <c:v>4.9634872868950172E-2</c:v>
                </c:pt>
                <c:pt idx="612">
                  <c:v>4.9636191232592136E-2</c:v>
                </c:pt>
                <c:pt idx="613">
                  <c:v>4.9636558189237158E-2</c:v>
                </c:pt>
                <c:pt idx="614">
                  <c:v>4.9639313394574218E-2</c:v>
                </c:pt>
                <c:pt idx="615">
                  <c:v>4.9638730465943914E-2</c:v>
                </c:pt>
                <c:pt idx="616">
                  <c:v>4.9636637856800857E-2</c:v>
                </c:pt>
                <c:pt idx="617">
                  <c:v>4.963408199677026E-2</c:v>
                </c:pt>
                <c:pt idx="618">
                  <c:v>4.9633047971972252E-2</c:v>
                </c:pt>
                <c:pt idx="619">
                  <c:v>4.9631057838849267E-2</c:v>
                </c:pt>
                <c:pt idx="620">
                  <c:v>4.9629576067022188E-2</c:v>
                </c:pt>
                <c:pt idx="621">
                  <c:v>4.9635364730900883E-2</c:v>
                </c:pt>
                <c:pt idx="622">
                  <c:v>4.9639817233131031E-2</c:v>
                </c:pt>
                <c:pt idx="623">
                  <c:v>4.9643868130567134E-2</c:v>
                </c:pt>
                <c:pt idx="624">
                  <c:v>4.96451068632262E-2</c:v>
                </c:pt>
                <c:pt idx="625">
                  <c:v>4.9648336432810899E-2</c:v>
                </c:pt>
                <c:pt idx="626">
                  <c:v>4.9649836872979733E-2</c:v>
                </c:pt>
                <c:pt idx="627">
                  <c:v>4.9651054300160868E-2</c:v>
                </c:pt>
                <c:pt idx="628">
                  <c:v>4.9654009052948915E-2</c:v>
                </c:pt>
                <c:pt idx="629">
                  <c:v>4.966053196449343E-2</c:v>
                </c:pt>
                <c:pt idx="630">
                  <c:v>4.965983406758305E-2</c:v>
                </c:pt>
                <c:pt idx="631">
                  <c:v>4.9657417769696018E-2</c:v>
                </c:pt>
                <c:pt idx="632">
                  <c:v>4.9655071194262018E-2</c:v>
                </c:pt>
                <c:pt idx="633">
                  <c:v>4.9653465017466675E-2</c:v>
                </c:pt>
                <c:pt idx="634">
                  <c:v>4.9652955822744586E-2</c:v>
                </c:pt>
                <c:pt idx="635">
                  <c:v>4.9652625162579102E-2</c:v>
                </c:pt>
                <c:pt idx="636">
                  <c:v>4.965304064490151E-2</c:v>
                </c:pt>
                <c:pt idx="637">
                  <c:v>4.9651995068455301E-2</c:v>
                </c:pt>
                <c:pt idx="638">
                  <c:v>4.964959148995722E-2</c:v>
                </c:pt>
                <c:pt idx="639">
                  <c:v>4.9648479646592844E-2</c:v>
                </c:pt>
                <c:pt idx="640">
                  <c:v>4.9645612843431011E-2</c:v>
                </c:pt>
                <c:pt idx="641">
                  <c:v>4.9639632365008381E-2</c:v>
                </c:pt>
                <c:pt idx="642">
                  <c:v>4.9633209211254137E-2</c:v>
                </c:pt>
                <c:pt idx="643">
                  <c:v>4.9624985663304803E-2</c:v>
                </c:pt>
                <c:pt idx="644">
                  <c:v>4.961695906386919E-2</c:v>
                </c:pt>
                <c:pt idx="645">
                  <c:v>4.9609577309411554E-2</c:v>
                </c:pt>
                <c:pt idx="646">
                  <c:v>4.9605057790297294E-2</c:v>
                </c:pt>
                <c:pt idx="647">
                  <c:v>4.9601010225023584E-2</c:v>
                </c:pt>
                <c:pt idx="648">
                  <c:v>4.959935215428278E-2</c:v>
                </c:pt>
                <c:pt idx="649">
                  <c:v>4.9597189321973364E-2</c:v>
                </c:pt>
                <c:pt idx="650">
                  <c:v>4.9598061329817957E-2</c:v>
                </c:pt>
                <c:pt idx="651">
                  <c:v>4.95980830740217E-2</c:v>
                </c:pt>
                <c:pt idx="652">
                  <c:v>4.9597615489254579E-2</c:v>
                </c:pt>
                <c:pt idx="653">
                  <c:v>4.9597259930334273E-2</c:v>
                </c:pt>
                <c:pt idx="654">
                  <c:v>4.9599170067891878E-2</c:v>
                </c:pt>
                <c:pt idx="655">
                  <c:v>4.9604281791086648E-2</c:v>
                </c:pt>
                <c:pt idx="656">
                  <c:v>4.9607283478090909E-2</c:v>
                </c:pt>
                <c:pt idx="657">
                  <c:v>4.9611702064098345E-2</c:v>
                </c:pt>
                <c:pt idx="658">
                  <c:v>4.965104619190347E-2</c:v>
                </c:pt>
                <c:pt idx="659">
                  <c:v>4.9690598585318026E-2</c:v>
                </c:pt>
                <c:pt idx="660">
                  <c:v>4.9734174250329125E-2</c:v>
                </c:pt>
                <c:pt idx="661">
                  <c:v>4.9780124354203377E-2</c:v>
                </c:pt>
                <c:pt idx="662">
                  <c:v>4.9830719953603511E-2</c:v>
                </c:pt>
                <c:pt idx="663">
                  <c:v>4.9871937951798978E-2</c:v>
                </c:pt>
                <c:pt idx="664">
                  <c:v>4.9912496809518966E-2</c:v>
                </c:pt>
                <c:pt idx="665">
                  <c:v>4.9952826778840304E-2</c:v>
                </c:pt>
                <c:pt idx="666">
                  <c:v>4.9997497332740205E-2</c:v>
                </c:pt>
                <c:pt idx="667">
                  <c:v>5.0041478691118926E-2</c:v>
                </c:pt>
                <c:pt idx="668">
                  <c:v>5.0092393671352445E-2</c:v>
                </c:pt>
                <c:pt idx="669">
                  <c:v>5.0142740637196273E-2</c:v>
                </c:pt>
                <c:pt idx="670">
                  <c:v>5.0188759104973391E-2</c:v>
                </c:pt>
                <c:pt idx="671">
                  <c:v>5.0235404867788928E-2</c:v>
                </c:pt>
                <c:pt idx="672">
                  <c:v>5.0279182841633616E-2</c:v>
                </c:pt>
                <c:pt idx="673">
                  <c:v>5.0320644103891074E-2</c:v>
                </c:pt>
                <c:pt idx="674">
                  <c:v>5.0363964960935745E-2</c:v>
                </c:pt>
                <c:pt idx="675">
                  <c:v>5.0403060906817468E-2</c:v>
                </c:pt>
                <c:pt idx="676">
                  <c:v>5.0446008607676979E-2</c:v>
                </c:pt>
                <c:pt idx="677">
                  <c:v>5.049017916595392E-2</c:v>
                </c:pt>
                <c:pt idx="678">
                  <c:v>5.0537514323565229E-2</c:v>
                </c:pt>
                <c:pt idx="679">
                  <c:v>5.0589444144154214E-2</c:v>
                </c:pt>
                <c:pt idx="680">
                  <c:v>5.0635821333421482E-2</c:v>
                </c:pt>
                <c:pt idx="681">
                  <c:v>5.0683672682066368E-2</c:v>
                </c:pt>
                <c:pt idx="682">
                  <c:v>5.0730835100430818E-2</c:v>
                </c:pt>
                <c:pt idx="683">
                  <c:v>5.0773147062537119E-2</c:v>
                </c:pt>
                <c:pt idx="684">
                  <c:v>5.0815240043755948E-2</c:v>
                </c:pt>
                <c:pt idx="685">
                  <c:v>5.0858225278265459E-2</c:v>
                </c:pt>
                <c:pt idx="686">
                  <c:v>5.08958576505463E-2</c:v>
                </c:pt>
                <c:pt idx="687">
                  <c:v>5.0921962869438619E-2</c:v>
                </c:pt>
                <c:pt idx="688">
                  <c:v>5.0951853270654907E-2</c:v>
                </c:pt>
                <c:pt idx="689">
                  <c:v>5.0982950764533214E-2</c:v>
                </c:pt>
                <c:pt idx="690">
                  <c:v>5.1020098336003253E-2</c:v>
                </c:pt>
                <c:pt idx="691">
                  <c:v>5.1054822240288372E-2</c:v>
                </c:pt>
                <c:pt idx="692">
                  <c:v>5.1090101493298873E-2</c:v>
                </c:pt>
                <c:pt idx="693">
                  <c:v>5.1123423466023714E-2</c:v>
                </c:pt>
                <c:pt idx="694">
                  <c:v>5.1158209708681471E-2</c:v>
                </c:pt>
                <c:pt idx="695">
                  <c:v>5.1190672060572311E-2</c:v>
                </c:pt>
                <c:pt idx="696">
                  <c:v>5.1222588965380518E-2</c:v>
                </c:pt>
                <c:pt idx="697">
                  <c:v>5.1251555211595246E-2</c:v>
                </c:pt>
                <c:pt idx="698">
                  <c:v>5.1279688510070864E-2</c:v>
                </c:pt>
                <c:pt idx="699">
                  <c:v>5.1305368833900446E-2</c:v>
                </c:pt>
                <c:pt idx="700">
                  <c:v>5.1328742302059055E-2</c:v>
                </c:pt>
                <c:pt idx="701">
                  <c:v>5.1351219295984685E-2</c:v>
                </c:pt>
                <c:pt idx="702">
                  <c:v>5.1375647952092741E-2</c:v>
                </c:pt>
                <c:pt idx="703">
                  <c:v>5.139952828778948E-2</c:v>
                </c:pt>
                <c:pt idx="704">
                  <c:v>5.1427942566175555E-2</c:v>
                </c:pt>
                <c:pt idx="705">
                  <c:v>5.1457141046314152E-2</c:v>
                </c:pt>
                <c:pt idx="706">
                  <c:v>5.1485566071950928E-2</c:v>
                </c:pt>
                <c:pt idx="707">
                  <c:v>5.1510053660119938E-2</c:v>
                </c:pt>
                <c:pt idx="708">
                  <c:v>5.1532942962560849E-2</c:v>
                </c:pt>
                <c:pt idx="709">
                  <c:v>5.1554407932116436E-2</c:v>
                </c:pt>
                <c:pt idx="710">
                  <c:v>5.1576262845488774E-2</c:v>
                </c:pt>
                <c:pt idx="711">
                  <c:v>5.1595772858349695E-2</c:v>
                </c:pt>
                <c:pt idx="712">
                  <c:v>5.1614922303396635E-2</c:v>
                </c:pt>
                <c:pt idx="713">
                  <c:v>5.1631336494171849E-2</c:v>
                </c:pt>
                <c:pt idx="714">
                  <c:v>5.1646185862215782E-2</c:v>
                </c:pt>
                <c:pt idx="715">
                  <c:v>5.1656414475276261E-2</c:v>
                </c:pt>
                <c:pt idx="716">
                  <c:v>5.1664845043129209E-2</c:v>
                </c:pt>
                <c:pt idx="717">
                  <c:v>5.1667472105708226E-2</c:v>
                </c:pt>
                <c:pt idx="718">
                  <c:v>5.1669209783142087E-2</c:v>
                </c:pt>
                <c:pt idx="719">
                  <c:v>5.1671399167528227E-2</c:v>
                </c:pt>
                <c:pt idx="720">
                  <c:v>5.1671959828567898E-2</c:v>
                </c:pt>
                <c:pt idx="721">
                  <c:v>5.1674324841059702E-2</c:v>
                </c:pt>
                <c:pt idx="722">
                  <c:v>5.1673295429844772E-2</c:v>
                </c:pt>
                <c:pt idx="723">
                  <c:v>5.1672614586995763E-2</c:v>
                </c:pt>
                <c:pt idx="724">
                  <c:v>5.1672596162904712E-2</c:v>
                </c:pt>
                <c:pt idx="725">
                  <c:v>5.1675101182567414E-2</c:v>
                </c:pt>
                <c:pt idx="726">
                  <c:v>5.1677110269407349E-2</c:v>
                </c:pt>
                <c:pt idx="727">
                  <c:v>5.1676243952844349E-2</c:v>
                </c:pt>
                <c:pt idx="728">
                  <c:v>5.1675967014629766E-2</c:v>
                </c:pt>
                <c:pt idx="729">
                  <c:v>5.1676045166058109E-2</c:v>
                </c:pt>
                <c:pt idx="730">
                  <c:v>5.167879439404871E-2</c:v>
                </c:pt>
                <c:pt idx="731">
                  <c:v>5.1679780523130436E-2</c:v>
                </c:pt>
                <c:pt idx="732">
                  <c:v>5.1679403290725311E-2</c:v>
                </c:pt>
                <c:pt idx="733">
                  <c:v>5.1678514610915445E-2</c:v>
                </c:pt>
                <c:pt idx="734">
                  <c:v>5.1678013196383814E-2</c:v>
                </c:pt>
                <c:pt idx="735">
                  <c:v>5.167842670558101E-2</c:v>
                </c:pt>
                <c:pt idx="736">
                  <c:v>5.1677991191477347E-2</c:v>
                </c:pt>
                <c:pt idx="737">
                  <c:v>5.1679302724297993E-2</c:v>
                </c:pt>
                <c:pt idx="738">
                  <c:v>5.1682042614453562E-2</c:v>
                </c:pt>
                <c:pt idx="739">
                  <c:v>5.1684917943859654E-2</c:v>
                </c:pt>
                <c:pt idx="740">
                  <c:v>5.1689111309870805E-2</c:v>
                </c:pt>
                <c:pt idx="741">
                  <c:v>5.1690859355057461E-2</c:v>
                </c:pt>
                <c:pt idx="742">
                  <c:v>5.1691260133603936E-2</c:v>
                </c:pt>
                <c:pt idx="743">
                  <c:v>5.16893572172882E-2</c:v>
                </c:pt>
                <c:pt idx="744">
                  <c:v>5.1685916276740268E-2</c:v>
                </c:pt>
                <c:pt idx="745">
                  <c:v>5.168115028853959E-2</c:v>
                </c:pt>
                <c:pt idx="746">
                  <c:v>5.1675056562112825E-2</c:v>
                </c:pt>
                <c:pt idx="747">
                  <c:v>5.1669262808334691E-2</c:v>
                </c:pt>
                <c:pt idx="748">
                  <c:v>5.1664016863546096E-2</c:v>
                </c:pt>
                <c:pt idx="749">
                  <c:v>5.1659213502052839E-2</c:v>
                </c:pt>
                <c:pt idx="750">
                  <c:v>5.1653871237978578E-2</c:v>
                </c:pt>
                <c:pt idx="751">
                  <c:v>5.1648933880323267E-2</c:v>
                </c:pt>
                <c:pt idx="752">
                  <c:v>5.1646688675238514E-2</c:v>
                </c:pt>
                <c:pt idx="753">
                  <c:v>5.1644739300340893E-2</c:v>
                </c:pt>
                <c:pt idx="754">
                  <c:v>5.1643260910996636E-2</c:v>
                </c:pt>
                <c:pt idx="755">
                  <c:v>5.1642876164042964E-2</c:v>
                </c:pt>
                <c:pt idx="756">
                  <c:v>5.1645978845927483E-2</c:v>
                </c:pt>
                <c:pt idx="757">
                  <c:v>5.1647921570421883E-2</c:v>
                </c:pt>
                <c:pt idx="758">
                  <c:v>5.1646131944746779E-2</c:v>
                </c:pt>
                <c:pt idx="759">
                  <c:v>5.164530521479866E-2</c:v>
                </c:pt>
                <c:pt idx="760">
                  <c:v>5.1644354983023624E-2</c:v>
                </c:pt>
                <c:pt idx="761">
                  <c:v>5.1643052936034495E-2</c:v>
                </c:pt>
                <c:pt idx="762">
                  <c:v>5.1641799441791245E-2</c:v>
                </c:pt>
                <c:pt idx="763">
                  <c:v>5.1638679385624664E-2</c:v>
                </c:pt>
                <c:pt idx="764">
                  <c:v>5.1635315751401553E-2</c:v>
                </c:pt>
                <c:pt idx="765">
                  <c:v>5.1632567733678587E-2</c:v>
                </c:pt>
                <c:pt idx="766">
                  <c:v>5.1630717685173765E-2</c:v>
                </c:pt>
                <c:pt idx="767">
                  <c:v>5.1631193032002025E-2</c:v>
                </c:pt>
                <c:pt idx="768">
                  <c:v>5.1631947531301091E-2</c:v>
                </c:pt>
                <c:pt idx="769">
                  <c:v>5.163428857548269E-2</c:v>
                </c:pt>
                <c:pt idx="770">
                  <c:v>5.1636774333455454E-2</c:v>
                </c:pt>
                <c:pt idx="771">
                  <c:v>5.1639720138177192E-2</c:v>
                </c:pt>
                <c:pt idx="772">
                  <c:v>5.1644414936532053E-2</c:v>
                </c:pt>
                <c:pt idx="773">
                  <c:v>5.1648897610965486E-2</c:v>
                </c:pt>
                <c:pt idx="774">
                  <c:v>5.165459175508616E-2</c:v>
                </c:pt>
                <c:pt idx="775">
                  <c:v>5.1660976380300004E-2</c:v>
                </c:pt>
                <c:pt idx="776">
                  <c:v>5.1669873009684578E-2</c:v>
                </c:pt>
                <c:pt idx="777">
                  <c:v>5.1675511436999014E-2</c:v>
                </c:pt>
                <c:pt idx="778">
                  <c:v>5.1679011922298478E-2</c:v>
                </c:pt>
                <c:pt idx="779">
                  <c:v>5.1680346523547034E-2</c:v>
                </c:pt>
                <c:pt idx="780">
                  <c:v>5.1679474940404604E-2</c:v>
                </c:pt>
                <c:pt idx="781">
                  <c:v>5.167933452814924E-2</c:v>
                </c:pt>
                <c:pt idx="782">
                  <c:v>5.1680281280199768E-2</c:v>
                </c:pt>
                <c:pt idx="783">
                  <c:v>5.1682309873347848E-2</c:v>
                </c:pt>
                <c:pt idx="784">
                  <c:v>5.1683988417654404E-2</c:v>
                </c:pt>
                <c:pt idx="785">
                  <c:v>5.1687092335241547E-2</c:v>
                </c:pt>
                <c:pt idx="786">
                  <c:v>5.1687139289861267E-2</c:v>
                </c:pt>
                <c:pt idx="787">
                  <c:v>5.1687816697281161E-2</c:v>
                </c:pt>
                <c:pt idx="788">
                  <c:v>5.1685562699079514E-2</c:v>
                </c:pt>
                <c:pt idx="789">
                  <c:v>5.1683455148153645E-2</c:v>
                </c:pt>
                <c:pt idx="790">
                  <c:v>5.1680485411119845E-2</c:v>
                </c:pt>
                <c:pt idx="791">
                  <c:v>5.1677911246090905E-2</c:v>
                </c:pt>
                <c:pt idx="792">
                  <c:v>5.1677691862203855E-2</c:v>
                </c:pt>
                <c:pt idx="793">
                  <c:v>5.1677557357335063E-2</c:v>
                </c:pt>
                <c:pt idx="794">
                  <c:v>5.1676777343388033E-2</c:v>
                </c:pt>
                <c:pt idx="795">
                  <c:v>5.1673539719774737E-2</c:v>
                </c:pt>
                <c:pt idx="796">
                  <c:v>5.1669887711614418E-2</c:v>
                </c:pt>
                <c:pt idx="797">
                  <c:v>5.1664185016952274E-2</c:v>
                </c:pt>
                <c:pt idx="798">
                  <c:v>5.165718014949347E-2</c:v>
                </c:pt>
                <c:pt idx="799">
                  <c:v>5.1649229543601925E-2</c:v>
                </c:pt>
                <c:pt idx="800">
                  <c:v>5.1639927597781229E-2</c:v>
                </c:pt>
                <c:pt idx="801">
                  <c:v>5.1630459404936324E-2</c:v>
                </c:pt>
                <c:pt idx="802">
                  <c:v>5.1619151562284117E-2</c:v>
                </c:pt>
                <c:pt idx="803">
                  <c:v>5.1607337281168619E-2</c:v>
                </c:pt>
                <c:pt idx="804">
                  <c:v>5.1595645904084879E-2</c:v>
                </c:pt>
                <c:pt idx="805">
                  <c:v>5.1584514789629193E-2</c:v>
                </c:pt>
                <c:pt idx="806">
                  <c:v>5.1575144872665485E-2</c:v>
                </c:pt>
                <c:pt idx="807">
                  <c:v>5.1563759959766205E-2</c:v>
                </c:pt>
                <c:pt idx="808">
                  <c:v>5.1553340488232388E-2</c:v>
                </c:pt>
                <c:pt idx="809">
                  <c:v>5.1542638960428537E-2</c:v>
                </c:pt>
                <c:pt idx="810">
                  <c:v>5.1532184819917323E-2</c:v>
                </c:pt>
                <c:pt idx="811">
                  <c:v>5.1523923076349329E-2</c:v>
                </c:pt>
                <c:pt idx="812">
                  <c:v>5.1516971490178143E-2</c:v>
                </c:pt>
                <c:pt idx="813">
                  <c:v>5.1511023829202161E-2</c:v>
                </c:pt>
                <c:pt idx="814">
                  <c:v>5.1504938086820523E-2</c:v>
                </c:pt>
                <c:pt idx="815">
                  <c:v>5.1498985717495185E-2</c:v>
                </c:pt>
                <c:pt idx="816">
                  <c:v>5.1493122582892216E-2</c:v>
                </c:pt>
                <c:pt idx="817">
                  <c:v>5.1485303881527521E-2</c:v>
                </c:pt>
                <c:pt idx="818">
                  <c:v>5.1475380650637649E-2</c:v>
                </c:pt>
                <c:pt idx="819">
                  <c:v>5.1467399821536711E-2</c:v>
                </c:pt>
                <c:pt idx="820">
                  <c:v>5.1461546848809894E-2</c:v>
                </c:pt>
                <c:pt idx="821">
                  <c:v>5.1455669764727763E-2</c:v>
                </c:pt>
                <c:pt idx="822">
                  <c:v>5.144979794795785E-2</c:v>
                </c:pt>
                <c:pt idx="823">
                  <c:v>5.1445477243233159E-2</c:v>
                </c:pt>
                <c:pt idx="824">
                  <c:v>5.1443580812515009E-2</c:v>
                </c:pt>
                <c:pt idx="825">
                  <c:v>5.1441706346288654E-2</c:v>
                </c:pt>
                <c:pt idx="826">
                  <c:v>5.1439922739970965E-2</c:v>
                </c:pt>
                <c:pt idx="827">
                  <c:v>5.143607674710092E-2</c:v>
                </c:pt>
                <c:pt idx="828">
                  <c:v>5.1431723478351649E-2</c:v>
                </c:pt>
                <c:pt idx="829">
                  <c:v>5.142661810955506E-2</c:v>
                </c:pt>
                <c:pt idx="830">
                  <c:v>5.1420755763358139E-2</c:v>
                </c:pt>
                <c:pt idx="831">
                  <c:v>5.1414350622710471E-2</c:v>
                </c:pt>
                <c:pt idx="832">
                  <c:v>5.1409921480614421E-2</c:v>
                </c:pt>
                <c:pt idx="833">
                  <c:v>5.140544894028215E-2</c:v>
                </c:pt>
                <c:pt idx="834">
                  <c:v>5.1395800096399734E-2</c:v>
                </c:pt>
                <c:pt idx="835">
                  <c:v>5.1386651240243476E-2</c:v>
                </c:pt>
                <c:pt idx="836">
                  <c:v>5.137992080402997E-2</c:v>
                </c:pt>
                <c:pt idx="837">
                  <c:v>5.1373274307022002E-2</c:v>
                </c:pt>
                <c:pt idx="838">
                  <c:v>5.1366630627126673E-2</c:v>
                </c:pt>
                <c:pt idx="839">
                  <c:v>5.1360498063159732E-2</c:v>
                </c:pt>
                <c:pt idx="840">
                  <c:v>5.1353691701140611E-2</c:v>
                </c:pt>
                <c:pt idx="841">
                  <c:v>5.1346461747107996E-2</c:v>
                </c:pt>
                <c:pt idx="842">
                  <c:v>5.1338644875400817E-2</c:v>
                </c:pt>
                <c:pt idx="843">
                  <c:v>5.1330070685610449E-2</c:v>
                </c:pt>
                <c:pt idx="844">
                  <c:v>5.1320090307264685E-2</c:v>
                </c:pt>
                <c:pt idx="845">
                  <c:v>5.1311054278695187E-2</c:v>
                </c:pt>
                <c:pt idx="846">
                  <c:v>5.1301536634758303E-2</c:v>
                </c:pt>
                <c:pt idx="847">
                  <c:v>5.1291178433222756E-2</c:v>
                </c:pt>
                <c:pt idx="848">
                  <c:v>5.1280415842387607E-2</c:v>
                </c:pt>
                <c:pt idx="849">
                  <c:v>5.1269945409775378E-2</c:v>
                </c:pt>
                <c:pt idx="850">
                  <c:v>5.1260228612266936E-2</c:v>
                </c:pt>
                <c:pt idx="851">
                  <c:v>5.1250559904157375E-2</c:v>
                </c:pt>
                <c:pt idx="852">
                  <c:v>5.1240924422935596E-2</c:v>
                </c:pt>
                <c:pt idx="853">
                  <c:v>5.1231378499974549E-2</c:v>
                </c:pt>
                <c:pt idx="854">
                  <c:v>5.1222047589797891E-2</c:v>
                </c:pt>
                <c:pt idx="855">
                  <c:v>5.1212998122234468E-2</c:v>
                </c:pt>
                <c:pt idx="856">
                  <c:v>5.1203470869367204E-2</c:v>
                </c:pt>
                <c:pt idx="857">
                  <c:v>5.119524077625065E-2</c:v>
                </c:pt>
                <c:pt idx="858">
                  <c:v>5.118719574219964E-2</c:v>
                </c:pt>
                <c:pt idx="859">
                  <c:v>5.1179659720005134E-2</c:v>
                </c:pt>
                <c:pt idx="860">
                  <c:v>5.1170861438673304E-2</c:v>
                </c:pt>
                <c:pt idx="861">
                  <c:v>5.1162198150779395E-2</c:v>
                </c:pt>
                <c:pt idx="862">
                  <c:v>5.115342999489994E-2</c:v>
                </c:pt>
                <c:pt idx="863">
                  <c:v>5.1144703100809465E-2</c:v>
                </c:pt>
                <c:pt idx="864">
                  <c:v>5.1136982222333094E-2</c:v>
                </c:pt>
                <c:pt idx="865">
                  <c:v>5.1129261474659807E-2</c:v>
                </c:pt>
                <c:pt idx="866">
                  <c:v>5.1120281673484522E-2</c:v>
                </c:pt>
                <c:pt idx="867">
                  <c:v>5.1112204935798787E-2</c:v>
                </c:pt>
                <c:pt idx="868">
                  <c:v>5.1104904226769263E-2</c:v>
                </c:pt>
                <c:pt idx="869">
                  <c:v>5.1099492816424695E-2</c:v>
                </c:pt>
                <c:pt idx="870">
                  <c:v>5.1095062235202333E-2</c:v>
                </c:pt>
                <c:pt idx="871">
                  <c:v>5.1092405338688501E-2</c:v>
                </c:pt>
                <c:pt idx="872">
                  <c:v>5.1089233747016072E-2</c:v>
                </c:pt>
                <c:pt idx="873">
                  <c:v>5.1086424587503031E-2</c:v>
                </c:pt>
                <c:pt idx="874">
                  <c:v>5.1084986189111725E-2</c:v>
                </c:pt>
                <c:pt idx="875">
                  <c:v>5.1083270978727516E-2</c:v>
                </c:pt>
                <c:pt idx="876">
                  <c:v>5.108106369311842E-2</c:v>
                </c:pt>
                <c:pt idx="877">
                  <c:v>5.1079513778454766E-2</c:v>
                </c:pt>
                <c:pt idx="878">
                  <c:v>5.1078617757099744E-2</c:v>
                </c:pt>
                <c:pt idx="879">
                  <c:v>5.1080187443074777E-2</c:v>
                </c:pt>
                <c:pt idx="880">
                  <c:v>5.1081901958020218E-2</c:v>
                </c:pt>
                <c:pt idx="881">
                  <c:v>5.1084088819438704E-2</c:v>
                </c:pt>
                <c:pt idx="882">
                  <c:v>5.1085133980643536E-2</c:v>
                </c:pt>
                <c:pt idx="883">
                  <c:v>5.1087393958323887E-2</c:v>
                </c:pt>
                <c:pt idx="884">
                  <c:v>5.1091722628890016E-2</c:v>
                </c:pt>
                <c:pt idx="885">
                  <c:v>5.109843198506496E-2</c:v>
                </c:pt>
                <c:pt idx="886">
                  <c:v>5.1104338856025527E-2</c:v>
                </c:pt>
                <c:pt idx="887">
                  <c:v>5.1111512417126109E-2</c:v>
                </c:pt>
                <c:pt idx="888">
                  <c:v>5.1119652283682447E-2</c:v>
                </c:pt>
                <c:pt idx="889">
                  <c:v>5.1126875213487993E-2</c:v>
                </c:pt>
                <c:pt idx="890">
                  <c:v>5.1132161613906282E-2</c:v>
                </c:pt>
                <c:pt idx="891">
                  <c:v>5.1139066529819949E-2</c:v>
                </c:pt>
                <c:pt idx="892">
                  <c:v>5.1147338154584956E-2</c:v>
                </c:pt>
                <c:pt idx="893">
                  <c:v>5.1151861179592042E-2</c:v>
                </c:pt>
                <c:pt idx="894">
                  <c:v>5.115694004258714E-2</c:v>
                </c:pt>
                <c:pt idx="895">
                  <c:v>5.1163909655923621E-2</c:v>
                </c:pt>
                <c:pt idx="896">
                  <c:v>5.1170830173774731E-2</c:v>
                </c:pt>
                <c:pt idx="897">
                  <c:v>5.1177360401191307E-2</c:v>
                </c:pt>
                <c:pt idx="898">
                  <c:v>5.1184446814798203E-2</c:v>
                </c:pt>
                <c:pt idx="899">
                  <c:v>5.1189860191704344E-2</c:v>
                </c:pt>
                <c:pt idx="900">
                  <c:v>5.1195925473911261E-2</c:v>
                </c:pt>
                <c:pt idx="901">
                  <c:v>5.120041517093335E-2</c:v>
                </c:pt>
                <c:pt idx="902">
                  <c:v>5.1196188184021718E-2</c:v>
                </c:pt>
                <c:pt idx="903">
                  <c:v>5.118971672280194E-2</c:v>
                </c:pt>
                <c:pt idx="904">
                  <c:v>5.1183278061358931E-2</c:v>
                </c:pt>
                <c:pt idx="905">
                  <c:v>5.1175615385998512E-2</c:v>
                </c:pt>
                <c:pt idx="906">
                  <c:v>5.1168185647606293E-2</c:v>
                </c:pt>
                <c:pt idx="907">
                  <c:v>5.1162244107718899E-2</c:v>
                </c:pt>
                <c:pt idx="908">
                  <c:v>5.1157187324143927E-2</c:v>
                </c:pt>
                <c:pt idx="909">
                  <c:v>5.1151923557433879E-2</c:v>
                </c:pt>
                <c:pt idx="910">
                  <c:v>5.1146086273578965E-2</c:v>
                </c:pt>
                <c:pt idx="911">
                  <c:v>5.1139285750225055E-2</c:v>
                </c:pt>
                <c:pt idx="912">
                  <c:v>5.1132154195380315E-2</c:v>
                </c:pt>
                <c:pt idx="913">
                  <c:v>5.1127064272309689E-2</c:v>
                </c:pt>
                <c:pt idx="914">
                  <c:v>5.112195934700077E-2</c:v>
                </c:pt>
                <c:pt idx="915">
                  <c:v>5.1118012861669088E-2</c:v>
                </c:pt>
                <c:pt idx="916">
                  <c:v>5.1115194041592801E-2</c:v>
                </c:pt>
                <c:pt idx="917">
                  <c:v>5.1114332319812238E-2</c:v>
                </c:pt>
                <c:pt idx="918">
                  <c:v>5.1116021459207461E-2</c:v>
                </c:pt>
                <c:pt idx="919">
                  <c:v>5.1117013455379549E-2</c:v>
                </c:pt>
                <c:pt idx="920">
                  <c:v>5.1113580156176168E-2</c:v>
                </c:pt>
                <c:pt idx="921">
                  <c:v>5.1110582962580579E-2</c:v>
                </c:pt>
                <c:pt idx="922">
                  <c:v>5.111131517320168E-2</c:v>
                </c:pt>
                <c:pt idx="923">
                  <c:v>5.1112236313960328E-2</c:v>
                </c:pt>
                <c:pt idx="924">
                  <c:v>5.1113055997729584E-2</c:v>
                </c:pt>
                <c:pt idx="925">
                  <c:v>5.1113828124229779E-2</c:v>
                </c:pt>
                <c:pt idx="926">
                  <c:v>5.1114923290225191E-2</c:v>
                </c:pt>
                <c:pt idx="927">
                  <c:v>5.1117148658490916E-2</c:v>
                </c:pt>
                <c:pt idx="928">
                  <c:v>5.1118549056978713E-2</c:v>
                </c:pt>
                <c:pt idx="929">
                  <c:v>5.111988790670198E-2</c:v>
                </c:pt>
                <c:pt idx="930">
                  <c:v>5.1121432894878069E-2</c:v>
                </c:pt>
                <c:pt idx="931">
                  <c:v>5.1123173645139651E-2</c:v>
                </c:pt>
                <c:pt idx="932">
                  <c:v>5.1126304225688673E-2</c:v>
                </c:pt>
                <c:pt idx="933">
                  <c:v>5.1126013288584876E-2</c:v>
                </c:pt>
                <c:pt idx="934">
                  <c:v>5.112646884214362E-2</c:v>
                </c:pt>
                <c:pt idx="935">
                  <c:v>5.1123546012986666E-2</c:v>
                </c:pt>
                <c:pt idx="936">
                  <c:v>5.1117092079530052E-2</c:v>
                </c:pt>
                <c:pt idx="937">
                  <c:v>5.1112585662378737E-2</c:v>
                </c:pt>
                <c:pt idx="938">
                  <c:v>5.1109140942975223E-2</c:v>
                </c:pt>
                <c:pt idx="939">
                  <c:v>5.1103398558824231E-2</c:v>
                </c:pt>
                <c:pt idx="940">
                  <c:v>5.1093494816069354E-2</c:v>
                </c:pt>
                <c:pt idx="941">
                  <c:v>5.1081905363559048E-2</c:v>
                </c:pt>
                <c:pt idx="942">
                  <c:v>5.1072728953788962E-2</c:v>
                </c:pt>
                <c:pt idx="943">
                  <c:v>5.1061667257110033E-2</c:v>
                </c:pt>
                <c:pt idx="944">
                  <c:v>5.1049590606769953E-2</c:v>
                </c:pt>
                <c:pt idx="945">
                  <c:v>5.1036146686651386E-2</c:v>
                </c:pt>
                <c:pt idx="946">
                  <c:v>5.10228249860043E-2</c:v>
                </c:pt>
                <c:pt idx="947">
                  <c:v>5.1009369574324913E-2</c:v>
                </c:pt>
                <c:pt idx="948">
                  <c:v>5.099667007694049E-2</c:v>
                </c:pt>
                <c:pt idx="949">
                  <c:v>5.0983247438438281E-2</c:v>
                </c:pt>
                <c:pt idx="950">
                  <c:v>5.0970263159623455E-2</c:v>
                </c:pt>
                <c:pt idx="951">
                  <c:v>5.0957782807440663E-2</c:v>
                </c:pt>
                <c:pt idx="952">
                  <c:v>5.0944950825327531E-2</c:v>
                </c:pt>
                <c:pt idx="953">
                  <c:v>5.0931679639008159E-2</c:v>
                </c:pt>
                <c:pt idx="954">
                  <c:v>5.0918407859857476E-2</c:v>
                </c:pt>
                <c:pt idx="955">
                  <c:v>5.0905491648248737E-2</c:v>
                </c:pt>
                <c:pt idx="956">
                  <c:v>5.0892574907140359E-2</c:v>
                </c:pt>
                <c:pt idx="957">
                  <c:v>5.0879745855496976E-2</c:v>
                </c:pt>
                <c:pt idx="958">
                  <c:v>5.0866846381888389E-2</c:v>
                </c:pt>
                <c:pt idx="959">
                  <c:v>5.0854205663683538E-2</c:v>
                </c:pt>
                <c:pt idx="960">
                  <c:v>5.0841241763931906E-2</c:v>
                </c:pt>
                <c:pt idx="961">
                  <c:v>5.0828866357859187E-2</c:v>
                </c:pt>
                <c:pt idx="962">
                  <c:v>5.0816641128981661E-2</c:v>
                </c:pt>
                <c:pt idx="963">
                  <c:v>5.0803805265443709E-2</c:v>
                </c:pt>
                <c:pt idx="964">
                  <c:v>5.0791600134164977E-2</c:v>
                </c:pt>
                <c:pt idx="965">
                  <c:v>5.0779258832732647E-2</c:v>
                </c:pt>
                <c:pt idx="966">
                  <c:v>5.0766877879412857E-2</c:v>
                </c:pt>
                <c:pt idx="967">
                  <c:v>5.0753956131480843E-2</c:v>
                </c:pt>
                <c:pt idx="968">
                  <c:v>5.0741400321317721E-2</c:v>
                </c:pt>
                <c:pt idx="969">
                  <c:v>5.0729096753570929E-2</c:v>
                </c:pt>
                <c:pt idx="970">
                  <c:v>5.0716429626883594E-2</c:v>
                </c:pt>
                <c:pt idx="971">
                  <c:v>5.0703310561166566E-2</c:v>
                </c:pt>
                <c:pt idx="972">
                  <c:v>5.06901992243158E-2</c:v>
                </c:pt>
                <c:pt idx="973">
                  <c:v>5.0677131769613748E-2</c:v>
                </c:pt>
                <c:pt idx="974">
                  <c:v>5.0664048119191736E-2</c:v>
                </c:pt>
                <c:pt idx="975">
                  <c:v>5.065098249043657E-2</c:v>
                </c:pt>
                <c:pt idx="976">
                  <c:v>5.0637926428262085E-2</c:v>
                </c:pt>
                <c:pt idx="977">
                  <c:v>5.0625635321602608E-2</c:v>
                </c:pt>
                <c:pt idx="978">
                  <c:v>5.061303835718773E-2</c:v>
                </c:pt>
                <c:pt idx="979">
                  <c:v>5.060138752000503E-2</c:v>
                </c:pt>
                <c:pt idx="980">
                  <c:v>5.059169414092958E-2</c:v>
                </c:pt>
                <c:pt idx="981">
                  <c:v>5.0588869718594595E-2</c:v>
                </c:pt>
                <c:pt idx="982">
                  <c:v>5.0594889456298878E-2</c:v>
                </c:pt>
                <c:pt idx="983">
                  <c:v>5.0602104205981151E-2</c:v>
                </c:pt>
                <c:pt idx="984">
                  <c:v>5.0602513880087796E-2</c:v>
                </c:pt>
                <c:pt idx="985">
                  <c:v>5.0598836741426331E-2</c:v>
                </c:pt>
                <c:pt idx="986">
                  <c:v>5.0595169267619332E-2</c:v>
                </c:pt>
                <c:pt idx="987">
                  <c:v>5.0584526625356382E-2</c:v>
                </c:pt>
                <c:pt idx="988">
                  <c:v>5.0573850140698311E-2</c:v>
                </c:pt>
                <c:pt idx="989">
                  <c:v>5.0564498264545378E-2</c:v>
                </c:pt>
                <c:pt idx="990">
                  <c:v>5.0553884858574615E-2</c:v>
                </c:pt>
                <c:pt idx="991">
                  <c:v>5.0542654096589146E-2</c:v>
                </c:pt>
                <c:pt idx="992">
                  <c:v>5.0531885026748526E-2</c:v>
                </c:pt>
                <c:pt idx="993">
                  <c:v>5.0521285823235701E-2</c:v>
                </c:pt>
                <c:pt idx="994">
                  <c:v>5.0511591331289872E-2</c:v>
                </c:pt>
                <c:pt idx="995">
                  <c:v>5.0504331777821522E-2</c:v>
                </c:pt>
                <c:pt idx="996">
                  <c:v>5.0494618228997916E-2</c:v>
                </c:pt>
                <c:pt idx="997">
                  <c:v>5.0485970877624624E-2</c:v>
                </c:pt>
                <c:pt idx="998">
                  <c:v>5.047719386322131E-2</c:v>
                </c:pt>
                <c:pt idx="999">
                  <c:v>5.0467487282324808E-2</c:v>
                </c:pt>
                <c:pt idx="1000">
                  <c:v>5.0457382752178009E-2</c:v>
                </c:pt>
                <c:pt idx="1001">
                  <c:v>5.04483172309644E-2</c:v>
                </c:pt>
                <c:pt idx="1002">
                  <c:v>5.0439089095165195E-2</c:v>
                </c:pt>
                <c:pt idx="1003">
                  <c:v>5.0430801742356972E-2</c:v>
                </c:pt>
                <c:pt idx="1004">
                  <c:v>5.0422494458317202E-2</c:v>
                </c:pt>
                <c:pt idx="1005">
                  <c:v>5.0415883185615587E-2</c:v>
                </c:pt>
                <c:pt idx="1006">
                  <c:v>5.0408910702320772E-2</c:v>
                </c:pt>
                <c:pt idx="1007">
                  <c:v>5.0400226806225072E-2</c:v>
                </c:pt>
                <c:pt idx="1008">
                  <c:v>5.0391610262169914E-2</c:v>
                </c:pt>
                <c:pt idx="1009">
                  <c:v>5.0381565112346136E-2</c:v>
                </c:pt>
                <c:pt idx="1010">
                  <c:v>5.0371969708078251E-2</c:v>
                </c:pt>
                <c:pt idx="1011">
                  <c:v>5.0363414632128505E-2</c:v>
                </c:pt>
                <c:pt idx="1012">
                  <c:v>5.03535263058522E-2</c:v>
                </c:pt>
                <c:pt idx="1013">
                  <c:v>5.0342927803201334E-2</c:v>
                </c:pt>
                <c:pt idx="1014">
                  <c:v>5.0332346759955779E-2</c:v>
                </c:pt>
                <c:pt idx="1015">
                  <c:v>5.0321682715315917E-2</c:v>
                </c:pt>
                <c:pt idx="1016">
                  <c:v>5.0312145338218942E-2</c:v>
                </c:pt>
                <c:pt idx="1017">
                  <c:v>5.0302120004832827E-2</c:v>
                </c:pt>
                <c:pt idx="1018">
                  <c:v>5.0291700550828329E-2</c:v>
                </c:pt>
                <c:pt idx="1019">
                  <c:v>5.0281237031471207E-2</c:v>
                </c:pt>
                <c:pt idx="1020">
                  <c:v>5.0270965921912311E-2</c:v>
                </c:pt>
                <c:pt idx="1021">
                  <c:v>5.0261406710658658E-2</c:v>
                </c:pt>
                <c:pt idx="1022">
                  <c:v>5.0251374292375056E-2</c:v>
                </c:pt>
                <c:pt idx="1023">
                  <c:v>5.0241276141822042E-2</c:v>
                </c:pt>
                <c:pt idx="1024">
                  <c:v>5.0231379060621084E-2</c:v>
                </c:pt>
                <c:pt idx="1025">
                  <c:v>5.0221453781553287E-2</c:v>
                </c:pt>
                <c:pt idx="1026">
                  <c:v>5.0209972522532752E-2</c:v>
                </c:pt>
                <c:pt idx="1027">
                  <c:v>5.0198211704514634E-2</c:v>
                </c:pt>
                <c:pt idx="1028">
                  <c:v>5.0186184974219068E-2</c:v>
                </c:pt>
                <c:pt idx="1029">
                  <c:v>5.0174060882828247E-2</c:v>
                </c:pt>
                <c:pt idx="1030">
                  <c:v>5.0161952858437955E-2</c:v>
                </c:pt>
                <c:pt idx="1031">
                  <c:v>5.0149902883854194E-2</c:v>
                </c:pt>
                <c:pt idx="1032">
                  <c:v>5.0137913947679816E-2</c:v>
                </c:pt>
                <c:pt idx="1033">
                  <c:v>5.0126087162651017E-2</c:v>
                </c:pt>
                <c:pt idx="1034">
                  <c:v>5.0114206706139905E-2</c:v>
                </c:pt>
                <c:pt idx="1035">
                  <c:v>5.0102376695775962E-2</c:v>
                </c:pt>
                <c:pt idx="1036">
                  <c:v>5.0090666342976112E-2</c:v>
                </c:pt>
                <c:pt idx="1037">
                  <c:v>5.0078794849236843E-2</c:v>
                </c:pt>
                <c:pt idx="1038">
                  <c:v>5.0066961601469458E-2</c:v>
                </c:pt>
                <c:pt idx="1039">
                  <c:v>5.0055187962389752E-2</c:v>
                </c:pt>
                <c:pt idx="1040">
                  <c:v>5.0043472560068171E-2</c:v>
                </c:pt>
                <c:pt idx="1041">
                  <c:v>5.0031728985693469E-2</c:v>
                </c:pt>
                <c:pt idx="1042">
                  <c:v>5.0020155465979543E-2</c:v>
                </c:pt>
                <c:pt idx="1043">
                  <c:v>5.0009773935334248E-2</c:v>
                </c:pt>
                <c:pt idx="1044">
                  <c:v>4.9999411293971348E-2</c:v>
                </c:pt>
                <c:pt idx="1045">
                  <c:v>4.9988820691476261E-2</c:v>
                </c:pt>
                <c:pt idx="1046">
                  <c:v>4.9977470603164355E-2</c:v>
                </c:pt>
                <c:pt idx="1047">
                  <c:v>4.9966051788361318E-2</c:v>
                </c:pt>
                <c:pt idx="1048">
                  <c:v>4.9955027616251195E-2</c:v>
                </c:pt>
                <c:pt idx="1049">
                  <c:v>4.9943946872955482E-2</c:v>
                </c:pt>
                <c:pt idx="1050">
                  <c:v>4.993340639970506E-2</c:v>
                </c:pt>
                <c:pt idx="1051">
                  <c:v>4.9922800471768621E-2</c:v>
                </c:pt>
                <c:pt idx="1052">
                  <c:v>4.9912285040801967E-2</c:v>
                </c:pt>
                <c:pt idx="1053">
                  <c:v>4.9901943850785106E-2</c:v>
                </c:pt>
                <c:pt idx="1054">
                  <c:v>4.989037687768369E-2</c:v>
                </c:pt>
                <c:pt idx="1055">
                  <c:v>4.9878904842388348E-2</c:v>
                </c:pt>
                <c:pt idx="1056">
                  <c:v>4.9867518092862294E-2</c:v>
                </c:pt>
                <c:pt idx="1057">
                  <c:v>4.9855958515074454E-2</c:v>
                </c:pt>
                <c:pt idx="1058">
                  <c:v>4.9844468835166744E-2</c:v>
                </c:pt>
                <c:pt idx="1059">
                  <c:v>4.9832860608872917E-2</c:v>
                </c:pt>
                <c:pt idx="1060">
                  <c:v>4.9821271724662039E-2</c:v>
                </c:pt>
                <c:pt idx="1061">
                  <c:v>4.9809738437224568E-2</c:v>
                </c:pt>
                <c:pt idx="1062">
                  <c:v>4.9798402824823895E-2</c:v>
                </c:pt>
                <c:pt idx="1063">
                  <c:v>4.9787043157270949E-2</c:v>
                </c:pt>
                <c:pt idx="1064">
                  <c:v>4.9776193125968038E-2</c:v>
                </c:pt>
                <c:pt idx="1065">
                  <c:v>4.9765156237855726E-2</c:v>
                </c:pt>
                <c:pt idx="1066">
                  <c:v>4.9754075804535086E-2</c:v>
                </c:pt>
                <c:pt idx="1067">
                  <c:v>4.9743164406153229E-2</c:v>
                </c:pt>
                <c:pt idx="1068">
                  <c:v>4.973406302166309E-2</c:v>
                </c:pt>
                <c:pt idx="1069">
                  <c:v>4.9724763501167821E-2</c:v>
                </c:pt>
                <c:pt idx="1070">
                  <c:v>4.9714932031733466E-2</c:v>
                </c:pt>
                <c:pt idx="1071">
                  <c:v>4.9708437464820079E-2</c:v>
                </c:pt>
                <c:pt idx="1072">
                  <c:v>4.9701009482214689E-2</c:v>
                </c:pt>
                <c:pt idx="1073">
                  <c:v>4.9696817615698552E-2</c:v>
                </c:pt>
                <c:pt idx="1074">
                  <c:v>4.9692430875321693E-2</c:v>
                </c:pt>
                <c:pt idx="1075">
                  <c:v>4.969016913445129E-2</c:v>
                </c:pt>
                <c:pt idx="1076">
                  <c:v>4.96860889720636E-2</c:v>
                </c:pt>
                <c:pt idx="1077">
                  <c:v>4.9684566234964866E-2</c:v>
                </c:pt>
                <c:pt idx="1078">
                  <c:v>4.9682345106738898E-2</c:v>
                </c:pt>
                <c:pt idx="1079">
                  <c:v>4.9677764031855906E-2</c:v>
                </c:pt>
                <c:pt idx="1080">
                  <c:v>4.9674111707127266E-2</c:v>
                </c:pt>
                <c:pt idx="1081">
                  <c:v>4.9673040058606191E-2</c:v>
                </c:pt>
                <c:pt idx="1082">
                  <c:v>4.9671357908952128E-2</c:v>
                </c:pt>
                <c:pt idx="1083">
                  <c:v>4.9668254902265258E-2</c:v>
                </c:pt>
                <c:pt idx="1084">
                  <c:v>4.9670723630983592E-2</c:v>
                </c:pt>
                <c:pt idx="1085">
                  <c:v>4.9672916024204671E-2</c:v>
                </c:pt>
                <c:pt idx="1086">
                  <c:v>4.9678291027072156E-2</c:v>
                </c:pt>
                <c:pt idx="1087">
                  <c:v>4.9680784264457614E-2</c:v>
                </c:pt>
                <c:pt idx="1088">
                  <c:v>4.9684929323749072E-2</c:v>
                </c:pt>
                <c:pt idx="1089">
                  <c:v>4.9686324737636081E-2</c:v>
                </c:pt>
                <c:pt idx="1090">
                  <c:v>4.9688011514514283E-2</c:v>
                </c:pt>
                <c:pt idx="1091">
                  <c:v>4.9688980374931017E-2</c:v>
                </c:pt>
                <c:pt idx="1092">
                  <c:v>4.9690602134882168E-2</c:v>
                </c:pt>
                <c:pt idx="1093">
                  <c:v>4.9693112950229032E-2</c:v>
                </c:pt>
                <c:pt idx="1094">
                  <c:v>4.9692638024408889E-2</c:v>
                </c:pt>
                <c:pt idx="1095">
                  <c:v>4.9691456724468112E-2</c:v>
                </c:pt>
                <c:pt idx="1096">
                  <c:v>4.9690575887872596E-2</c:v>
                </c:pt>
                <c:pt idx="1097">
                  <c:v>4.9689817445656023E-2</c:v>
                </c:pt>
                <c:pt idx="1098">
                  <c:v>4.9687086676928685E-2</c:v>
                </c:pt>
                <c:pt idx="1099">
                  <c:v>4.9685146663415621E-2</c:v>
                </c:pt>
                <c:pt idx="1100">
                  <c:v>4.9682404576518624E-2</c:v>
                </c:pt>
                <c:pt idx="1101">
                  <c:v>4.9685471202949541E-2</c:v>
                </c:pt>
                <c:pt idx="1102">
                  <c:v>4.9687679962628434E-2</c:v>
                </c:pt>
                <c:pt idx="1103">
                  <c:v>4.9692583585362091E-2</c:v>
                </c:pt>
                <c:pt idx="1104">
                  <c:v>4.9695487425954657E-2</c:v>
                </c:pt>
                <c:pt idx="1105">
                  <c:v>4.9694273102749272E-2</c:v>
                </c:pt>
                <c:pt idx="1106">
                  <c:v>4.9692526111815037E-2</c:v>
                </c:pt>
                <c:pt idx="1107">
                  <c:v>4.968989256381609E-2</c:v>
                </c:pt>
                <c:pt idx="1108">
                  <c:v>4.9686668191937212E-2</c:v>
                </c:pt>
                <c:pt idx="1109">
                  <c:v>4.9683293037732293E-2</c:v>
                </c:pt>
                <c:pt idx="1110">
                  <c:v>4.9681240052228515E-2</c:v>
                </c:pt>
                <c:pt idx="1111">
                  <c:v>4.9681136641637952E-2</c:v>
                </c:pt>
                <c:pt idx="1112">
                  <c:v>4.9681155626800449E-2</c:v>
                </c:pt>
                <c:pt idx="1113">
                  <c:v>4.967976602274661E-2</c:v>
                </c:pt>
                <c:pt idx="1114">
                  <c:v>4.9678206420579095E-2</c:v>
                </c:pt>
                <c:pt idx="1115">
                  <c:v>4.9676660437898978E-2</c:v>
                </c:pt>
                <c:pt idx="1116">
                  <c:v>4.9674131490488646E-2</c:v>
                </c:pt>
                <c:pt idx="1117">
                  <c:v>4.9670435038692777E-2</c:v>
                </c:pt>
                <c:pt idx="1118">
                  <c:v>4.9665120694279079E-2</c:v>
                </c:pt>
                <c:pt idx="1119">
                  <c:v>4.9660258024403221E-2</c:v>
                </c:pt>
                <c:pt idx="1120">
                  <c:v>4.9655194426344085E-2</c:v>
                </c:pt>
                <c:pt idx="1121">
                  <c:v>4.9651206790098455E-2</c:v>
                </c:pt>
                <c:pt idx="1122">
                  <c:v>4.9646865483891335E-2</c:v>
                </c:pt>
                <c:pt idx="1123">
                  <c:v>4.9642759547620367E-2</c:v>
                </c:pt>
                <c:pt idx="1124">
                  <c:v>4.9639571874143217E-2</c:v>
                </c:pt>
                <c:pt idx="1125">
                  <c:v>4.9634854949842683E-2</c:v>
                </c:pt>
                <c:pt idx="1126">
                  <c:v>4.9630049044150665E-2</c:v>
                </c:pt>
                <c:pt idx="1127">
                  <c:v>4.9625205260453067E-2</c:v>
                </c:pt>
                <c:pt idx="1128">
                  <c:v>4.9619400811136229E-2</c:v>
                </c:pt>
                <c:pt idx="1129">
                  <c:v>4.9613707256831535E-2</c:v>
                </c:pt>
                <c:pt idx="1130">
                  <c:v>4.9608554656169417E-2</c:v>
                </c:pt>
                <c:pt idx="1131">
                  <c:v>4.960376088608142E-2</c:v>
                </c:pt>
                <c:pt idx="1132">
                  <c:v>4.9598194099707921E-2</c:v>
                </c:pt>
                <c:pt idx="1133">
                  <c:v>4.9592858116472169E-2</c:v>
                </c:pt>
                <c:pt idx="1134">
                  <c:v>4.958664774862212E-2</c:v>
                </c:pt>
                <c:pt idx="1135">
                  <c:v>4.9580144414212865E-2</c:v>
                </c:pt>
                <c:pt idx="1136">
                  <c:v>4.9573875190914322E-2</c:v>
                </c:pt>
                <c:pt idx="1137">
                  <c:v>4.9568538836787655E-2</c:v>
                </c:pt>
                <c:pt idx="1138">
                  <c:v>4.9563045010896568E-2</c:v>
                </c:pt>
                <c:pt idx="1139">
                  <c:v>4.955842426201363E-2</c:v>
                </c:pt>
                <c:pt idx="1140">
                  <c:v>4.9554292007973226E-2</c:v>
                </c:pt>
                <c:pt idx="1141">
                  <c:v>4.9549762572147535E-2</c:v>
                </c:pt>
                <c:pt idx="1142">
                  <c:v>4.954544870501168E-2</c:v>
                </c:pt>
                <c:pt idx="1143">
                  <c:v>4.9540935482375821E-2</c:v>
                </c:pt>
                <c:pt idx="1144">
                  <c:v>4.9536875575979342E-2</c:v>
                </c:pt>
                <c:pt idx="1145">
                  <c:v>4.9533196636760556E-2</c:v>
                </c:pt>
                <c:pt idx="1146">
                  <c:v>4.9529518141249493E-2</c:v>
                </c:pt>
                <c:pt idx="1147">
                  <c:v>4.9534452882718599E-2</c:v>
                </c:pt>
                <c:pt idx="1148">
                  <c:v>4.953994348251263E-2</c:v>
                </c:pt>
                <c:pt idx="1149">
                  <c:v>4.9545168223888575E-2</c:v>
                </c:pt>
                <c:pt idx="1150">
                  <c:v>4.9554206246898318E-2</c:v>
                </c:pt>
                <c:pt idx="1151">
                  <c:v>4.9566362106337372E-2</c:v>
                </c:pt>
                <c:pt idx="1152">
                  <c:v>4.9578046173559931E-2</c:v>
                </c:pt>
                <c:pt idx="1153">
                  <c:v>4.9589012164998406E-2</c:v>
                </c:pt>
                <c:pt idx="1154">
                  <c:v>4.9599797713672011E-2</c:v>
                </c:pt>
                <c:pt idx="1155">
                  <c:v>4.9611192401678592E-2</c:v>
                </c:pt>
                <c:pt idx="1156">
                  <c:v>4.9621508414677093E-2</c:v>
                </c:pt>
                <c:pt idx="1157">
                  <c:v>4.9632078120743703E-2</c:v>
                </c:pt>
                <c:pt idx="1158">
                  <c:v>4.9643172863496197E-2</c:v>
                </c:pt>
                <c:pt idx="1159">
                  <c:v>4.9654486359172398E-2</c:v>
                </c:pt>
                <c:pt idx="1160">
                  <c:v>4.9665279333955571E-2</c:v>
                </c:pt>
                <c:pt idx="1161">
                  <c:v>4.9675630942816379E-2</c:v>
                </c:pt>
                <c:pt idx="1162">
                  <c:v>4.9687413863594099E-2</c:v>
                </c:pt>
                <c:pt idx="1163">
                  <c:v>4.9699189199455845E-2</c:v>
                </c:pt>
                <c:pt idx="1164">
                  <c:v>4.9710820868658967E-2</c:v>
                </c:pt>
                <c:pt idx="1165">
                  <c:v>4.9722334167555539E-2</c:v>
                </c:pt>
                <c:pt idx="1166">
                  <c:v>4.9733137591656311E-2</c:v>
                </c:pt>
                <c:pt idx="1167">
                  <c:v>4.9739826820661595E-2</c:v>
                </c:pt>
                <c:pt idx="1168">
                  <c:v>4.9746715852605879E-2</c:v>
                </c:pt>
                <c:pt idx="1169">
                  <c:v>4.9753221259895897E-2</c:v>
                </c:pt>
                <c:pt idx="1170">
                  <c:v>4.9758941132685766E-2</c:v>
                </c:pt>
                <c:pt idx="1171">
                  <c:v>4.9765176648930397E-2</c:v>
                </c:pt>
                <c:pt idx="1172">
                  <c:v>4.9772093590073438E-2</c:v>
                </c:pt>
                <c:pt idx="1173">
                  <c:v>4.9779460508103238E-2</c:v>
                </c:pt>
                <c:pt idx="1174">
                  <c:v>4.9788670659608722E-2</c:v>
                </c:pt>
                <c:pt idx="1175">
                  <c:v>4.9797878509273016E-2</c:v>
                </c:pt>
                <c:pt idx="1176">
                  <c:v>4.9805547616849549E-2</c:v>
                </c:pt>
                <c:pt idx="1177">
                  <c:v>4.981473173476992E-2</c:v>
                </c:pt>
                <c:pt idx="1178">
                  <c:v>4.982340963523816E-2</c:v>
                </c:pt>
                <c:pt idx="1179">
                  <c:v>4.9831799937231074E-2</c:v>
                </c:pt>
                <c:pt idx="1180">
                  <c:v>4.9840592130240433E-2</c:v>
                </c:pt>
                <c:pt idx="1181">
                  <c:v>4.9848437149638686E-2</c:v>
                </c:pt>
                <c:pt idx="1182">
                  <c:v>4.9857548716688557E-2</c:v>
                </c:pt>
                <c:pt idx="1183">
                  <c:v>4.9869294934817794E-2</c:v>
                </c:pt>
                <c:pt idx="1184">
                  <c:v>4.9880031154698044E-2</c:v>
                </c:pt>
                <c:pt idx="1185">
                  <c:v>4.9889713433733572E-2</c:v>
                </c:pt>
                <c:pt idx="1186">
                  <c:v>4.9898805770002039E-2</c:v>
                </c:pt>
                <c:pt idx="1187">
                  <c:v>4.9908163390095607E-2</c:v>
                </c:pt>
                <c:pt idx="1188">
                  <c:v>4.9918118230932687E-2</c:v>
                </c:pt>
                <c:pt idx="1189">
                  <c:v>4.9925660075253876E-2</c:v>
                </c:pt>
                <c:pt idx="1190">
                  <c:v>4.9932870047988916E-2</c:v>
                </c:pt>
                <c:pt idx="1191">
                  <c:v>4.9940202194374825E-2</c:v>
                </c:pt>
                <c:pt idx="1192">
                  <c:v>4.9948265030603949E-2</c:v>
                </c:pt>
                <c:pt idx="1193">
                  <c:v>4.9957054877590987E-2</c:v>
                </c:pt>
                <c:pt idx="1194">
                  <c:v>4.99656083510997E-2</c:v>
                </c:pt>
                <c:pt idx="1195">
                  <c:v>4.9971446036177647E-2</c:v>
                </c:pt>
                <c:pt idx="1196">
                  <c:v>4.9976745902468638E-2</c:v>
                </c:pt>
                <c:pt idx="1197">
                  <c:v>4.9982344587467864E-2</c:v>
                </c:pt>
                <c:pt idx="1198">
                  <c:v>4.9988196785531916E-2</c:v>
                </c:pt>
                <c:pt idx="1199">
                  <c:v>4.9994463008695575E-2</c:v>
                </c:pt>
                <c:pt idx="1200">
                  <c:v>5.0001352755476972E-2</c:v>
                </c:pt>
                <c:pt idx="1201">
                  <c:v>5.0008896412530646E-2</c:v>
                </c:pt>
                <c:pt idx="1202">
                  <c:v>5.0016263107256265E-2</c:v>
                </c:pt>
                <c:pt idx="1203">
                  <c:v>5.002446373013756E-2</c:v>
                </c:pt>
                <c:pt idx="1204">
                  <c:v>5.0032204178687201E-2</c:v>
                </c:pt>
                <c:pt idx="1205">
                  <c:v>5.0038732153636398E-2</c:v>
                </c:pt>
                <c:pt idx="1206">
                  <c:v>5.0046966357917069E-2</c:v>
                </c:pt>
                <c:pt idx="1207">
                  <c:v>5.0055244695169837E-2</c:v>
                </c:pt>
                <c:pt idx="1208">
                  <c:v>5.0064425791971935E-2</c:v>
                </c:pt>
                <c:pt idx="1209">
                  <c:v>5.0074574710792491E-2</c:v>
                </c:pt>
                <c:pt idx="1210">
                  <c:v>5.0084259494491648E-2</c:v>
                </c:pt>
                <c:pt idx="1211">
                  <c:v>5.0093843618257708E-2</c:v>
                </c:pt>
                <c:pt idx="1212">
                  <c:v>5.0103148837093582E-2</c:v>
                </c:pt>
                <c:pt idx="1213">
                  <c:v>5.0112496380460128E-2</c:v>
                </c:pt>
                <c:pt idx="1214">
                  <c:v>5.0120873460562328E-2</c:v>
                </c:pt>
                <c:pt idx="1215">
                  <c:v>5.0128857312031636E-2</c:v>
                </c:pt>
                <c:pt idx="1216">
                  <c:v>5.013765066776895E-2</c:v>
                </c:pt>
                <c:pt idx="1217">
                  <c:v>5.014692036129359E-2</c:v>
                </c:pt>
                <c:pt idx="1218">
                  <c:v>5.0154170295001917E-2</c:v>
                </c:pt>
                <c:pt idx="1219">
                  <c:v>5.0158623299135945E-2</c:v>
                </c:pt>
                <c:pt idx="1220">
                  <c:v>5.0163164652273412E-2</c:v>
                </c:pt>
                <c:pt idx="1221">
                  <c:v>5.0167570837883355E-2</c:v>
                </c:pt>
                <c:pt idx="1222">
                  <c:v>5.0172333442340226E-2</c:v>
                </c:pt>
                <c:pt idx="1223">
                  <c:v>5.017680311494898E-2</c:v>
                </c:pt>
                <c:pt idx="1224">
                  <c:v>5.0182401518192865E-2</c:v>
                </c:pt>
                <c:pt idx="1225">
                  <c:v>5.018725604412913E-2</c:v>
                </c:pt>
                <c:pt idx="1226">
                  <c:v>5.0192347666849033E-2</c:v>
                </c:pt>
                <c:pt idx="1227">
                  <c:v>5.0198212872193552E-2</c:v>
                </c:pt>
                <c:pt idx="1228">
                  <c:v>5.0204548154904029E-2</c:v>
                </c:pt>
                <c:pt idx="1229">
                  <c:v>5.0210665775608135E-2</c:v>
                </c:pt>
                <c:pt idx="1230">
                  <c:v>5.0215935426196762E-2</c:v>
                </c:pt>
                <c:pt idx="1231">
                  <c:v>5.0220861642068897E-2</c:v>
                </c:pt>
                <c:pt idx="1232">
                  <c:v>5.0226535064628083E-2</c:v>
                </c:pt>
                <c:pt idx="1233">
                  <c:v>5.0227020683992193E-2</c:v>
                </c:pt>
                <c:pt idx="1234">
                  <c:v>5.0227325036863994E-2</c:v>
                </c:pt>
                <c:pt idx="1235">
                  <c:v>5.0226911997352956E-2</c:v>
                </c:pt>
                <c:pt idx="1236">
                  <c:v>5.0226302075695339E-2</c:v>
                </c:pt>
                <c:pt idx="1237">
                  <c:v>5.0225857086568723E-2</c:v>
                </c:pt>
                <c:pt idx="1238">
                  <c:v>5.0226006959440468E-2</c:v>
                </c:pt>
                <c:pt idx="1239">
                  <c:v>5.0227268279135262E-2</c:v>
                </c:pt>
                <c:pt idx="1240">
                  <c:v>5.0228908866268206E-2</c:v>
                </c:pt>
                <c:pt idx="1241">
                  <c:v>5.0231230022353267E-2</c:v>
                </c:pt>
                <c:pt idx="1242">
                  <c:v>5.0232854353148101E-2</c:v>
                </c:pt>
                <c:pt idx="1243">
                  <c:v>5.0234818134824027E-2</c:v>
                </c:pt>
                <c:pt idx="1244">
                  <c:v>5.0236409430793209E-2</c:v>
                </c:pt>
                <c:pt idx="1245">
                  <c:v>5.0237444320011815E-2</c:v>
                </c:pt>
                <c:pt idx="1246">
                  <c:v>5.0239015478771631E-2</c:v>
                </c:pt>
                <c:pt idx="1247">
                  <c:v>5.0242392857509401E-2</c:v>
                </c:pt>
                <c:pt idx="1248">
                  <c:v>5.0245222014728662E-2</c:v>
                </c:pt>
                <c:pt idx="1249">
                  <c:v>5.0248257737812593E-2</c:v>
                </c:pt>
                <c:pt idx="1250">
                  <c:v>5.0250825848906722E-2</c:v>
                </c:pt>
                <c:pt idx="1251">
                  <c:v>5.0253149466562848E-2</c:v>
                </c:pt>
                <c:pt idx="1252">
                  <c:v>5.025508030984812E-2</c:v>
                </c:pt>
                <c:pt idx="1253">
                  <c:v>5.025656848883224E-2</c:v>
                </c:pt>
                <c:pt idx="1254">
                  <c:v>5.0257857129176672E-2</c:v>
                </c:pt>
                <c:pt idx="1255">
                  <c:v>5.0259246660395399E-2</c:v>
                </c:pt>
                <c:pt idx="1256">
                  <c:v>5.0260577789285457E-2</c:v>
                </c:pt>
                <c:pt idx="1257">
                  <c:v>5.0262718158966574E-2</c:v>
                </c:pt>
                <c:pt idx="1258">
                  <c:v>5.0263660364203364E-2</c:v>
                </c:pt>
                <c:pt idx="1259">
                  <c:v>5.0265077409116614E-2</c:v>
                </c:pt>
                <c:pt idx="1260">
                  <c:v>5.0266604213620003E-2</c:v>
                </c:pt>
                <c:pt idx="1261">
                  <c:v>5.0267962961591216E-2</c:v>
                </c:pt>
                <c:pt idx="1262">
                  <c:v>5.026821873741296E-2</c:v>
                </c:pt>
                <c:pt idx="1263">
                  <c:v>5.026817439667057E-2</c:v>
                </c:pt>
                <c:pt idx="1264">
                  <c:v>5.0268023151186302E-2</c:v>
                </c:pt>
                <c:pt idx="1265">
                  <c:v>5.026824006655832E-2</c:v>
                </c:pt>
                <c:pt idx="1266">
                  <c:v>5.0268613829239799E-2</c:v>
                </c:pt>
                <c:pt idx="1267">
                  <c:v>5.026864851537366E-2</c:v>
                </c:pt>
                <c:pt idx="1268">
                  <c:v>5.0267868806157599E-2</c:v>
                </c:pt>
                <c:pt idx="1269">
                  <c:v>5.0267680715322428E-2</c:v>
                </c:pt>
                <c:pt idx="1270">
                  <c:v>5.0266820945747359E-2</c:v>
                </c:pt>
                <c:pt idx="1271">
                  <c:v>5.0266180961216725E-2</c:v>
                </c:pt>
                <c:pt idx="1272">
                  <c:v>5.026534230808595E-2</c:v>
                </c:pt>
                <c:pt idx="1273">
                  <c:v>5.0264030518173755E-2</c:v>
                </c:pt>
                <c:pt idx="1274">
                  <c:v>5.0263108434446799E-2</c:v>
                </c:pt>
                <c:pt idx="1275">
                  <c:v>5.02611138758257E-2</c:v>
                </c:pt>
                <c:pt idx="1276">
                  <c:v>5.0258448200840369E-2</c:v>
                </c:pt>
                <c:pt idx="1277">
                  <c:v>5.025513841004961E-2</c:v>
                </c:pt>
                <c:pt idx="1278">
                  <c:v>5.0251899384033266E-2</c:v>
                </c:pt>
                <c:pt idx="1279">
                  <c:v>5.0248530043756699E-2</c:v>
                </c:pt>
                <c:pt idx="1280">
                  <c:v>5.0244735672808488E-2</c:v>
                </c:pt>
                <c:pt idx="1281">
                  <c:v>5.0241404110925703E-2</c:v>
                </c:pt>
                <c:pt idx="1282">
                  <c:v>5.0237710977245213E-2</c:v>
                </c:pt>
                <c:pt idx="1283">
                  <c:v>5.0233690478027095E-2</c:v>
                </c:pt>
                <c:pt idx="1284">
                  <c:v>5.0229757163057984E-2</c:v>
                </c:pt>
                <c:pt idx="1285">
                  <c:v>5.0225561813511704E-2</c:v>
                </c:pt>
                <c:pt idx="1286">
                  <c:v>5.0220762034406466E-2</c:v>
                </c:pt>
                <c:pt idx="1287">
                  <c:v>5.0215878540347439E-2</c:v>
                </c:pt>
                <c:pt idx="1288">
                  <c:v>5.0210334027087987E-2</c:v>
                </c:pt>
                <c:pt idx="1289">
                  <c:v>5.0204719672211046E-2</c:v>
                </c:pt>
                <c:pt idx="1290">
                  <c:v>5.0198546124376582E-2</c:v>
                </c:pt>
                <c:pt idx="1291">
                  <c:v>5.0192801849124634E-2</c:v>
                </c:pt>
                <c:pt idx="1292">
                  <c:v>5.0187593759073036E-2</c:v>
                </c:pt>
                <c:pt idx="1293">
                  <c:v>5.0181933889687308E-2</c:v>
                </c:pt>
                <c:pt idx="1294">
                  <c:v>5.017627901667053E-2</c:v>
                </c:pt>
                <c:pt idx="1295">
                  <c:v>5.0170776630781781E-2</c:v>
                </c:pt>
                <c:pt idx="1296">
                  <c:v>5.0164911729702374E-2</c:v>
                </c:pt>
                <c:pt idx="1297">
                  <c:v>5.0158568783253712E-2</c:v>
                </c:pt>
                <c:pt idx="1298">
                  <c:v>5.0152077147306406E-2</c:v>
                </c:pt>
                <c:pt idx="1299">
                  <c:v>5.0145697802171194E-2</c:v>
                </c:pt>
                <c:pt idx="1300">
                  <c:v>5.0139133618126497E-2</c:v>
                </c:pt>
                <c:pt idx="1301">
                  <c:v>5.0132790287350286E-2</c:v>
                </c:pt>
                <c:pt idx="1302">
                  <c:v>5.0126376260419686E-2</c:v>
                </c:pt>
                <c:pt idx="1303">
                  <c:v>5.0119946615284364E-2</c:v>
                </c:pt>
                <c:pt idx="1304">
                  <c:v>5.0113731048612838E-2</c:v>
                </c:pt>
                <c:pt idx="1305">
                  <c:v>5.0108121998907407E-2</c:v>
                </c:pt>
                <c:pt idx="1306">
                  <c:v>5.0103004874065937E-2</c:v>
                </c:pt>
                <c:pt idx="1307">
                  <c:v>5.0097845128902418E-2</c:v>
                </c:pt>
                <c:pt idx="1308">
                  <c:v>5.0092704521472131E-2</c:v>
                </c:pt>
                <c:pt idx="1309">
                  <c:v>5.0088107490732517E-2</c:v>
                </c:pt>
                <c:pt idx="1310">
                  <c:v>5.0084136056481557E-2</c:v>
                </c:pt>
                <c:pt idx="1311">
                  <c:v>5.0080261532988932E-2</c:v>
                </c:pt>
                <c:pt idx="1312">
                  <c:v>5.0075179665004542E-2</c:v>
                </c:pt>
                <c:pt idx="1313">
                  <c:v>5.0069228902994173E-2</c:v>
                </c:pt>
                <c:pt idx="1314">
                  <c:v>5.0063153935196392E-2</c:v>
                </c:pt>
                <c:pt idx="1315">
                  <c:v>5.0057427966372491E-2</c:v>
                </c:pt>
                <c:pt idx="1316">
                  <c:v>5.0051666983509845E-2</c:v>
                </c:pt>
                <c:pt idx="1317">
                  <c:v>5.0045908687862212E-2</c:v>
                </c:pt>
                <c:pt idx="1318">
                  <c:v>5.0040319456840468E-2</c:v>
                </c:pt>
                <c:pt idx="1319">
                  <c:v>5.0035068145039538E-2</c:v>
                </c:pt>
                <c:pt idx="1320">
                  <c:v>5.0029700911121827E-2</c:v>
                </c:pt>
                <c:pt idx="1321">
                  <c:v>5.0024031925966439E-2</c:v>
                </c:pt>
                <c:pt idx="1322">
                  <c:v>5.001815855240687E-2</c:v>
                </c:pt>
                <c:pt idx="1323">
                  <c:v>5.0012127041104068E-2</c:v>
                </c:pt>
                <c:pt idx="1324">
                  <c:v>5.0006275928612016E-2</c:v>
                </c:pt>
                <c:pt idx="1325">
                  <c:v>5.0000207796578953E-2</c:v>
                </c:pt>
                <c:pt idx="1326">
                  <c:v>4.9994045096156021E-2</c:v>
                </c:pt>
                <c:pt idx="1327">
                  <c:v>4.9987660681611035E-2</c:v>
                </c:pt>
                <c:pt idx="1328">
                  <c:v>4.9980838027946325E-2</c:v>
                </c:pt>
                <c:pt idx="1329">
                  <c:v>4.9973911263727348E-2</c:v>
                </c:pt>
                <c:pt idx="1330">
                  <c:v>4.9966879903754077E-2</c:v>
                </c:pt>
                <c:pt idx="1331">
                  <c:v>4.9959478348514649E-2</c:v>
                </c:pt>
                <c:pt idx="1332">
                  <c:v>4.995215835699171E-2</c:v>
                </c:pt>
                <c:pt idx="1333">
                  <c:v>4.9944808033414362E-2</c:v>
                </c:pt>
                <c:pt idx="1334">
                  <c:v>4.9937555220385295E-2</c:v>
                </c:pt>
                <c:pt idx="1335">
                  <c:v>4.9930093302723147E-2</c:v>
                </c:pt>
                <c:pt idx="1336">
                  <c:v>4.9922536811541608E-2</c:v>
                </c:pt>
                <c:pt idx="1337">
                  <c:v>4.9915020686048861E-2</c:v>
                </c:pt>
                <c:pt idx="1338">
                  <c:v>4.990763558338901E-2</c:v>
                </c:pt>
                <c:pt idx="1339">
                  <c:v>4.9900315479882648E-2</c:v>
                </c:pt>
                <c:pt idx="1340">
                  <c:v>4.9893260681510801E-2</c:v>
                </c:pt>
                <c:pt idx="1341">
                  <c:v>4.988601055402507E-2</c:v>
                </c:pt>
                <c:pt idx="1342">
                  <c:v>4.987860207990806E-2</c:v>
                </c:pt>
                <c:pt idx="1343">
                  <c:v>4.9871219235008132E-2</c:v>
                </c:pt>
                <c:pt idx="1344">
                  <c:v>4.9864017180531323E-2</c:v>
                </c:pt>
                <c:pt idx="1345">
                  <c:v>4.9856741025050638E-2</c:v>
                </c:pt>
                <c:pt idx="1346">
                  <c:v>4.9849813399965769E-2</c:v>
                </c:pt>
                <c:pt idx="1347">
                  <c:v>4.9842811842959051E-2</c:v>
                </c:pt>
                <c:pt idx="1348">
                  <c:v>4.9835639058613726E-2</c:v>
                </c:pt>
                <c:pt idx="1349">
                  <c:v>4.9828565221762378E-2</c:v>
                </c:pt>
                <c:pt idx="1350">
                  <c:v>4.9821519000909739E-2</c:v>
                </c:pt>
                <c:pt idx="1351">
                  <c:v>4.9814350130069893E-2</c:v>
                </c:pt>
                <c:pt idx="1352">
                  <c:v>4.9807106328887421E-2</c:v>
                </c:pt>
                <c:pt idx="1353">
                  <c:v>4.9799750648139421E-2</c:v>
                </c:pt>
                <c:pt idx="1354">
                  <c:v>4.9792535732831399E-2</c:v>
                </c:pt>
                <c:pt idx="1355">
                  <c:v>4.9785309269704037E-2</c:v>
                </c:pt>
                <c:pt idx="1356">
                  <c:v>4.977798424897413E-2</c:v>
                </c:pt>
                <c:pt idx="1357">
                  <c:v>4.9770760890725109E-2</c:v>
                </c:pt>
                <c:pt idx="1358">
                  <c:v>4.9763544273617261E-2</c:v>
                </c:pt>
                <c:pt idx="1359">
                  <c:v>4.9756365452042046E-2</c:v>
                </c:pt>
                <c:pt idx="1360">
                  <c:v>4.9749460440796742E-2</c:v>
                </c:pt>
                <c:pt idx="1361">
                  <c:v>4.9742536642560314E-2</c:v>
                </c:pt>
                <c:pt idx="1362">
                  <c:v>4.9735471126306559E-2</c:v>
                </c:pt>
                <c:pt idx="1363">
                  <c:v>4.9728575838784518E-2</c:v>
                </c:pt>
                <c:pt idx="1364">
                  <c:v>4.9721607955053718E-2</c:v>
                </c:pt>
                <c:pt idx="1365">
                  <c:v>4.9714638872654857E-2</c:v>
                </c:pt>
                <c:pt idx="1366">
                  <c:v>4.9707805498115827E-2</c:v>
                </c:pt>
                <c:pt idx="1367">
                  <c:v>4.9700961150333157E-2</c:v>
                </c:pt>
                <c:pt idx="1368">
                  <c:v>4.9694152552233598E-2</c:v>
                </c:pt>
                <c:pt idx="1369">
                  <c:v>4.9687505265852507E-2</c:v>
                </c:pt>
                <c:pt idx="1370">
                  <c:v>4.9680712353428969E-2</c:v>
                </c:pt>
                <c:pt idx="1371">
                  <c:v>4.967346346071122E-2</c:v>
                </c:pt>
                <c:pt idx="1372">
                  <c:v>4.9666158059776214E-2</c:v>
                </c:pt>
                <c:pt idx="1373">
                  <c:v>4.9658881261629456E-2</c:v>
                </c:pt>
                <c:pt idx="1374">
                  <c:v>4.9651633686825625E-2</c:v>
                </c:pt>
                <c:pt idx="1375">
                  <c:v>4.9644302872071028E-2</c:v>
                </c:pt>
                <c:pt idx="1376">
                  <c:v>4.9636954881484778E-2</c:v>
                </c:pt>
                <c:pt idx="1377">
                  <c:v>4.9629592898068002E-2</c:v>
                </c:pt>
                <c:pt idx="1378">
                  <c:v>4.9622301339691643E-2</c:v>
                </c:pt>
                <c:pt idx="1379">
                  <c:v>4.9614860241678369E-2</c:v>
                </c:pt>
                <c:pt idx="1380">
                  <c:v>4.9607575657584606E-2</c:v>
                </c:pt>
                <c:pt idx="1381">
                  <c:v>4.960040921857662E-2</c:v>
                </c:pt>
                <c:pt idx="1382">
                  <c:v>4.9593080964636389E-2</c:v>
                </c:pt>
                <c:pt idx="1383">
                  <c:v>4.9585612990569301E-2</c:v>
                </c:pt>
                <c:pt idx="1384">
                  <c:v>4.9578244125147816E-2</c:v>
                </c:pt>
                <c:pt idx="1385">
                  <c:v>4.9570994811399288E-2</c:v>
                </c:pt>
                <c:pt idx="1386">
                  <c:v>4.9563739701718262E-2</c:v>
                </c:pt>
                <c:pt idx="1387">
                  <c:v>4.9556485961282565E-2</c:v>
                </c:pt>
                <c:pt idx="1388">
                  <c:v>4.9549257238435326E-2</c:v>
                </c:pt>
                <c:pt idx="1389">
                  <c:v>4.9541749293339099E-2</c:v>
                </c:pt>
                <c:pt idx="1390">
                  <c:v>4.9534225503047452E-2</c:v>
                </c:pt>
                <c:pt idx="1391">
                  <c:v>4.9526676434882226E-2</c:v>
                </c:pt>
                <c:pt idx="1392">
                  <c:v>4.9519241650249811E-2</c:v>
                </c:pt>
                <c:pt idx="1393">
                  <c:v>4.9511816114070267E-2</c:v>
                </c:pt>
                <c:pt idx="1394">
                  <c:v>4.9504356054810413E-2</c:v>
                </c:pt>
                <c:pt idx="1395">
                  <c:v>4.9496820972209685E-2</c:v>
                </c:pt>
                <c:pt idx="1396">
                  <c:v>4.9489329848646346E-2</c:v>
                </c:pt>
                <c:pt idx="1397">
                  <c:v>4.9481664740516712E-2</c:v>
                </c:pt>
                <c:pt idx="1398">
                  <c:v>4.9474044532990709E-2</c:v>
                </c:pt>
                <c:pt idx="1399">
                  <c:v>4.9466304946719525E-2</c:v>
                </c:pt>
                <c:pt idx="1400">
                  <c:v>4.9458638766335321E-2</c:v>
                </c:pt>
                <c:pt idx="1401">
                  <c:v>4.9451104390992928E-2</c:v>
                </c:pt>
                <c:pt idx="1402">
                  <c:v>4.9443511854405299E-2</c:v>
                </c:pt>
                <c:pt idx="1403">
                  <c:v>4.9435817551160423E-2</c:v>
                </c:pt>
                <c:pt idx="1404">
                  <c:v>4.9428053465025532E-2</c:v>
                </c:pt>
                <c:pt idx="1405">
                  <c:v>4.9420338058843445E-2</c:v>
                </c:pt>
                <c:pt idx="1406">
                  <c:v>4.941256252992491E-2</c:v>
                </c:pt>
                <c:pt idx="1407">
                  <c:v>4.9404805793559561E-2</c:v>
                </c:pt>
                <c:pt idx="1408">
                  <c:v>4.9397098867466821E-2</c:v>
                </c:pt>
                <c:pt idx="1409">
                  <c:v>4.9389365252813323E-2</c:v>
                </c:pt>
                <c:pt idx="1410">
                  <c:v>4.9381656635708066E-2</c:v>
                </c:pt>
                <c:pt idx="1411">
                  <c:v>4.9374073329590262E-2</c:v>
                </c:pt>
                <c:pt idx="1412">
                  <c:v>4.9366370313812871E-2</c:v>
                </c:pt>
                <c:pt idx="1413">
                  <c:v>4.9358540194607579E-2</c:v>
                </c:pt>
                <c:pt idx="1414">
                  <c:v>4.9350655511771951E-2</c:v>
                </c:pt>
                <c:pt idx="1415">
                  <c:v>4.9342769991732642E-2</c:v>
                </c:pt>
                <c:pt idx="1416">
                  <c:v>4.9334909094431285E-2</c:v>
                </c:pt>
                <c:pt idx="1417">
                  <c:v>4.9327055628010388E-2</c:v>
                </c:pt>
                <c:pt idx="1418">
                  <c:v>4.93194015517937E-2</c:v>
                </c:pt>
                <c:pt idx="1419">
                  <c:v>4.9311741374589962E-2</c:v>
                </c:pt>
                <c:pt idx="1420">
                  <c:v>4.9304121992211472E-2</c:v>
                </c:pt>
                <c:pt idx="1421">
                  <c:v>4.929652541768325E-2</c:v>
                </c:pt>
                <c:pt idx="1422">
                  <c:v>4.9288989260253338E-2</c:v>
                </c:pt>
                <c:pt idx="1423">
                  <c:v>4.9281232912626531E-2</c:v>
                </c:pt>
                <c:pt idx="1424">
                  <c:v>4.9273452016300706E-2</c:v>
                </c:pt>
                <c:pt idx="1425">
                  <c:v>4.9265631358157994E-2</c:v>
                </c:pt>
                <c:pt idx="1426">
                  <c:v>4.9257777943217187E-2</c:v>
                </c:pt>
                <c:pt idx="1427">
                  <c:v>4.9249926464621202E-2</c:v>
                </c:pt>
                <c:pt idx="1428">
                  <c:v>4.9242100770995889E-2</c:v>
                </c:pt>
                <c:pt idx="1429">
                  <c:v>4.9234257150603838E-2</c:v>
                </c:pt>
                <c:pt idx="1430">
                  <c:v>4.9226411129469412E-2</c:v>
                </c:pt>
                <c:pt idx="1431">
                  <c:v>4.9218568005340309E-2</c:v>
                </c:pt>
                <c:pt idx="1432">
                  <c:v>4.9210765899610001E-2</c:v>
                </c:pt>
                <c:pt idx="1433">
                  <c:v>4.9202940849422463E-2</c:v>
                </c:pt>
                <c:pt idx="1434">
                  <c:v>4.9195130148284152E-2</c:v>
                </c:pt>
                <c:pt idx="1435">
                  <c:v>4.9187316699725162E-2</c:v>
                </c:pt>
                <c:pt idx="1436">
                  <c:v>4.9179508705820524E-2</c:v>
                </c:pt>
                <c:pt idx="1437">
                  <c:v>4.9171702587607113E-2</c:v>
                </c:pt>
                <c:pt idx="1438">
                  <c:v>4.9163940103458807E-2</c:v>
                </c:pt>
                <c:pt idx="1439">
                  <c:v>4.9156156905258472E-2</c:v>
                </c:pt>
                <c:pt idx="1440">
                  <c:v>4.9148365692380652E-2</c:v>
                </c:pt>
                <c:pt idx="1441">
                  <c:v>4.9140625964210802E-2</c:v>
                </c:pt>
                <c:pt idx="1442">
                  <c:v>4.9132887442255607E-2</c:v>
                </c:pt>
                <c:pt idx="1443">
                  <c:v>4.912510008080604E-2</c:v>
                </c:pt>
                <c:pt idx="1444">
                  <c:v>4.9117317420097631E-2</c:v>
                </c:pt>
                <c:pt idx="1445">
                  <c:v>4.9109548789855746E-2</c:v>
                </c:pt>
                <c:pt idx="1446">
                  <c:v>4.9101780907424071E-2</c:v>
                </c:pt>
                <c:pt idx="1447">
                  <c:v>4.9094024950470216E-2</c:v>
                </c:pt>
                <c:pt idx="1448">
                  <c:v>4.9086276024378449E-2</c:v>
                </c:pt>
                <c:pt idx="1449">
                  <c:v>4.9078535840520687E-2</c:v>
                </c:pt>
                <c:pt idx="1450">
                  <c:v>4.9070794964774525E-2</c:v>
                </c:pt>
                <c:pt idx="1451">
                  <c:v>4.9063050929732711E-2</c:v>
                </c:pt>
                <c:pt idx="1452">
                  <c:v>4.9055322049275436E-2</c:v>
                </c:pt>
                <c:pt idx="1453">
                  <c:v>4.9047591861432323E-2</c:v>
                </c:pt>
                <c:pt idx="1454">
                  <c:v>4.9039865327040258E-2</c:v>
                </c:pt>
                <c:pt idx="1455">
                  <c:v>4.9032152789090566E-2</c:v>
                </c:pt>
                <c:pt idx="1456">
                  <c:v>4.9024435190054935E-2</c:v>
                </c:pt>
                <c:pt idx="1457">
                  <c:v>4.9016722829881849E-2</c:v>
                </c:pt>
                <c:pt idx="1458">
                  <c:v>4.9009015931657643E-2</c:v>
                </c:pt>
                <c:pt idx="1459">
                  <c:v>4.9001318668734042E-2</c:v>
                </c:pt>
                <c:pt idx="1460">
                  <c:v>4.8993719907492503E-2</c:v>
                </c:pt>
                <c:pt idx="1461">
                  <c:v>4.8986074349499246E-2</c:v>
                </c:pt>
                <c:pt idx="1462">
                  <c:v>4.89784294145457E-2</c:v>
                </c:pt>
                <c:pt idx="1463">
                  <c:v>4.8970783566393158E-2</c:v>
                </c:pt>
                <c:pt idx="1464">
                  <c:v>4.8963129347611857E-2</c:v>
                </c:pt>
                <c:pt idx="1465">
                  <c:v>4.8955478020971457E-2</c:v>
                </c:pt>
                <c:pt idx="1466">
                  <c:v>4.8947817655789212E-2</c:v>
                </c:pt>
                <c:pt idx="1467">
                  <c:v>4.8940161038853625E-2</c:v>
                </c:pt>
                <c:pt idx="1468">
                  <c:v>4.8932509635467823E-2</c:v>
                </c:pt>
                <c:pt idx="1469">
                  <c:v>4.8924866155172261E-2</c:v>
                </c:pt>
                <c:pt idx="1470">
                  <c:v>4.8917242092128554E-2</c:v>
                </c:pt>
                <c:pt idx="1471">
                  <c:v>4.8909690509573653E-2</c:v>
                </c:pt>
                <c:pt idx="1472">
                  <c:v>4.8902110835582033E-2</c:v>
                </c:pt>
                <c:pt idx="1473">
                  <c:v>4.8894534916905937E-2</c:v>
                </c:pt>
                <c:pt idx="1474">
                  <c:v>4.8886946601354675E-2</c:v>
                </c:pt>
                <c:pt idx="1475">
                  <c:v>4.8879778841563574E-2</c:v>
                </c:pt>
                <c:pt idx="1476">
                  <c:v>4.8872684984451631E-2</c:v>
                </c:pt>
                <c:pt idx="1477">
                  <c:v>4.886569265510439E-2</c:v>
                </c:pt>
                <c:pt idx="1478">
                  <c:v>4.8858639054910828E-2</c:v>
                </c:pt>
                <c:pt idx="1479">
                  <c:v>4.8851424129458754E-2</c:v>
                </c:pt>
                <c:pt idx="1480">
                  <c:v>4.8844156371715727E-2</c:v>
                </c:pt>
                <c:pt idx="1481">
                  <c:v>4.8836920022712019E-2</c:v>
                </c:pt>
                <c:pt idx="1482">
                  <c:v>4.8829734037911007E-2</c:v>
                </c:pt>
                <c:pt idx="1483">
                  <c:v>4.8822603580800379E-2</c:v>
                </c:pt>
                <c:pt idx="1484">
                  <c:v>4.8815346457426613E-2</c:v>
                </c:pt>
                <c:pt idx="1485">
                  <c:v>4.880809686241061E-2</c:v>
                </c:pt>
                <c:pt idx="1486">
                  <c:v>4.8800934918002428E-2</c:v>
                </c:pt>
                <c:pt idx="1487">
                  <c:v>4.8793729275201869E-2</c:v>
                </c:pt>
                <c:pt idx="1488">
                  <c:v>4.8786564717985148E-2</c:v>
                </c:pt>
                <c:pt idx="1489">
                  <c:v>4.8779412476988505E-2</c:v>
                </c:pt>
                <c:pt idx="1490">
                  <c:v>4.8772232628004147E-2</c:v>
                </c:pt>
                <c:pt idx="1491">
                  <c:v>4.8764946225982118E-2</c:v>
                </c:pt>
                <c:pt idx="1492">
                  <c:v>4.8757702713501085E-2</c:v>
                </c:pt>
                <c:pt idx="1493">
                  <c:v>4.8750472247976198E-2</c:v>
                </c:pt>
                <c:pt idx="1494">
                  <c:v>4.8743229882850278E-2</c:v>
                </c:pt>
                <c:pt idx="1495">
                  <c:v>4.8736029602872932E-2</c:v>
                </c:pt>
                <c:pt idx="1496">
                  <c:v>4.8729060551099365E-2</c:v>
                </c:pt>
                <c:pt idx="1497">
                  <c:v>4.8722114820504023E-2</c:v>
                </c:pt>
                <c:pt idx="1498">
                  <c:v>4.8715251103114365E-2</c:v>
                </c:pt>
                <c:pt idx="1499">
                  <c:v>4.8708489996704109E-2</c:v>
                </c:pt>
                <c:pt idx="1500">
                  <c:v>4.870175864431063E-2</c:v>
                </c:pt>
                <c:pt idx="1501">
                  <c:v>4.8695080511422253E-2</c:v>
                </c:pt>
                <c:pt idx="1502">
                  <c:v>4.8688514701217565E-2</c:v>
                </c:pt>
                <c:pt idx="1503">
                  <c:v>4.8682090394163532E-2</c:v>
                </c:pt>
                <c:pt idx="1504">
                  <c:v>4.8675533623374172E-2</c:v>
                </c:pt>
                <c:pt idx="1505">
                  <c:v>4.866896676427241E-2</c:v>
                </c:pt>
                <c:pt idx="1506">
                  <c:v>4.8662422237541109E-2</c:v>
                </c:pt>
                <c:pt idx="1507">
                  <c:v>4.8656017931447706E-2</c:v>
                </c:pt>
                <c:pt idx="1508">
                  <c:v>4.8649904585351109E-2</c:v>
                </c:pt>
                <c:pt idx="1509">
                  <c:v>4.8643875875691557E-2</c:v>
                </c:pt>
                <c:pt idx="1510">
                  <c:v>4.8638225927375142E-2</c:v>
                </c:pt>
                <c:pt idx="1511">
                  <c:v>4.8632883626940716E-2</c:v>
                </c:pt>
                <c:pt idx="1512">
                  <c:v>4.8627413820075432E-2</c:v>
                </c:pt>
                <c:pt idx="1513">
                  <c:v>4.8621779078957802E-2</c:v>
                </c:pt>
                <c:pt idx="1514">
                  <c:v>4.8616173958279565E-2</c:v>
                </c:pt>
                <c:pt idx="1515">
                  <c:v>4.861058819226699E-2</c:v>
                </c:pt>
                <c:pt idx="1516">
                  <c:v>4.8605113796119384E-2</c:v>
                </c:pt>
                <c:pt idx="1517">
                  <c:v>4.8599920522939266E-2</c:v>
                </c:pt>
                <c:pt idx="1518">
                  <c:v>4.8594635631115171E-2</c:v>
                </c:pt>
                <c:pt idx="1519">
                  <c:v>4.8589584009143441E-2</c:v>
                </c:pt>
                <c:pt idx="1520">
                  <c:v>4.8584857847833438E-2</c:v>
                </c:pt>
                <c:pt idx="1521">
                  <c:v>4.8580528160188527E-2</c:v>
                </c:pt>
                <c:pt idx="1522">
                  <c:v>4.8575960511449037E-2</c:v>
                </c:pt>
                <c:pt idx="1523">
                  <c:v>4.8571168352987429E-2</c:v>
                </c:pt>
                <c:pt idx="1524">
                  <c:v>4.8566442703932344E-2</c:v>
                </c:pt>
                <c:pt idx="1525">
                  <c:v>4.8561821166664909E-2</c:v>
                </c:pt>
                <c:pt idx="1526">
                  <c:v>4.8557454795406511E-2</c:v>
                </c:pt>
                <c:pt idx="1527">
                  <c:v>4.8553732304618097E-2</c:v>
                </c:pt>
                <c:pt idx="1528">
                  <c:v>4.8550293706122294E-2</c:v>
                </c:pt>
                <c:pt idx="1529">
                  <c:v>4.8545806868455936E-2</c:v>
                </c:pt>
                <c:pt idx="1530">
                  <c:v>4.8541076870797943E-2</c:v>
                </c:pt>
                <c:pt idx="1531">
                  <c:v>4.8535967460666719E-2</c:v>
                </c:pt>
                <c:pt idx="1532">
                  <c:v>4.8530944160905323E-2</c:v>
                </c:pt>
                <c:pt idx="1533">
                  <c:v>4.852563080776684E-2</c:v>
                </c:pt>
                <c:pt idx="1534">
                  <c:v>4.8519896547917434E-2</c:v>
                </c:pt>
                <c:pt idx="1535">
                  <c:v>4.8514073293048618E-2</c:v>
                </c:pt>
                <c:pt idx="1536">
                  <c:v>4.8508389462373985E-2</c:v>
                </c:pt>
                <c:pt idx="1537">
                  <c:v>4.850276921584265E-2</c:v>
                </c:pt>
                <c:pt idx="1538">
                  <c:v>4.8496981453474065E-2</c:v>
                </c:pt>
                <c:pt idx="1539">
                  <c:v>4.8490985304885714E-2</c:v>
                </c:pt>
                <c:pt idx="1540">
                  <c:v>4.848524879986945E-2</c:v>
                </c:pt>
                <c:pt idx="1541">
                  <c:v>4.8480414302972459E-2</c:v>
                </c:pt>
                <c:pt idx="1542">
                  <c:v>4.8475217497966391E-2</c:v>
                </c:pt>
                <c:pt idx="1543">
                  <c:v>4.8470204142685949E-2</c:v>
                </c:pt>
                <c:pt idx="1544">
                  <c:v>4.8464901008245395E-2</c:v>
                </c:pt>
                <c:pt idx="1545">
                  <c:v>4.8459196127913877E-2</c:v>
                </c:pt>
                <c:pt idx="1546">
                  <c:v>4.8453522578564709E-2</c:v>
                </c:pt>
                <c:pt idx="1547">
                  <c:v>4.8448207028262621E-2</c:v>
                </c:pt>
                <c:pt idx="1548">
                  <c:v>4.8442847644484192E-2</c:v>
                </c:pt>
                <c:pt idx="1549">
                  <c:v>4.8437717441851311E-2</c:v>
                </c:pt>
                <c:pt idx="1550">
                  <c:v>4.8432368355400532E-2</c:v>
                </c:pt>
                <c:pt idx="1551">
                  <c:v>4.842655739419266E-2</c:v>
                </c:pt>
                <c:pt idx="1552">
                  <c:v>4.8420871602296023E-2</c:v>
                </c:pt>
                <c:pt idx="1553">
                  <c:v>4.8414842804752084E-2</c:v>
                </c:pt>
                <c:pt idx="1554">
                  <c:v>4.8408921939422277E-2</c:v>
                </c:pt>
                <c:pt idx="1555">
                  <c:v>4.8403036994308112E-2</c:v>
                </c:pt>
                <c:pt idx="1556">
                  <c:v>4.8397581200889328E-2</c:v>
                </c:pt>
                <c:pt idx="1557">
                  <c:v>4.8392335696560602E-2</c:v>
                </c:pt>
                <c:pt idx="1558">
                  <c:v>4.838727816648386E-2</c:v>
                </c:pt>
                <c:pt idx="1559">
                  <c:v>4.8382211298516456E-2</c:v>
                </c:pt>
                <c:pt idx="1560">
                  <c:v>4.8377230033551898E-2</c:v>
                </c:pt>
                <c:pt idx="1561">
                  <c:v>4.8372327334677334E-2</c:v>
                </c:pt>
                <c:pt idx="1562">
                  <c:v>4.8367694213747509E-2</c:v>
                </c:pt>
                <c:pt idx="1563">
                  <c:v>4.8363221974017601E-2</c:v>
                </c:pt>
                <c:pt idx="1564">
                  <c:v>4.8358757844087046E-2</c:v>
                </c:pt>
                <c:pt idx="1565">
                  <c:v>4.8354456284152615E-2</c:v>
                </c:pt>
                <c:pt idx="1566">
                  <c:v>4.8350338331372644E-2</c:v>
                </c:pt>
                <c:pt idx="1567">
                  <c:v>4.8346130490959031E-2</c:v>
                </c:pt>
                <c:pt idx="1568">
                  <c:v>4.8342211395200632E-2</c:v>
                </c:pt>
                <c:pt idx="1569">
                  <c:v>4.8338345572651188E-2</c:v>
                </c:pt>
                <c:pt idx="1570">
                  <c:v>4.8335170746795844E-2</c:v>
                </c:pt>
                <c:pt idx="1571">
                  <c:v>4.8332270652201789E-2</c:v>
                </c:pt>
                <c:pt idx="1572">
                  <c:v>4.8329458939150818E-2</c:v>
                </c:pt>
                <c:pt idx="1573">
                  <c:v>4.8326365340067456E-2</c:v>
                </c:pt>
                <c:pt idx="1574">
                  <c:v>4.8323318014765852E-2</c:v>
                </c:pt>
                <c:pt idx="1575">
                  <c:v>4.8319646469625638E-2</c:v>
                </c:pt>
                <c:pt idx="1576">
                  <c:v>4.8315547520196747E-2</c:v>
                </c:pt>
                <c:pt idx="1577">
                  <c:v>4.8311481927013886E-2</c:v>
                </c:pt>
                <c:pt idx="1578">
                  <c:v>4.8307154162890206E-2</c:v>
                </c:pt>
                <c:pt idx="1579">
                  <c:v>4.8303014488666786E-2</c:v>
                </c:pt>
                <c:pt idx="1580">
                  <c:v>4.8298913825377127E-2</c:v>
                </c:pt>
                <c:pt idx="1581">
                  <c:v>4.8293738264894533E-2</c:v>
                </c:pt>
                <c:pt idx="1582">
                  <c:v>4.8287876607529326E-2</c:v>
                </c:pt>
                <c:pt idx="1583">
                  <c:v>4.8281820870767739E-2</c:v>
                </c:pt>
                <c:pt idx="1584">
                  <c:v>4.827492905537982E-2</c:v>
                </c:pt>
                <c:pt idx="1585">
                  <c:v>4.8268229395961412E-2</c:v>
                </c:pt>
                <c:pt idx="1586">
                  <c:v>4.8261716125423425E-2</c:v>
                </c:pt>
                <c:pt idx="1587">
                  <c:v>4.8255351458024023E-2</c:v>
                </c:pt>
                <c:pt idx="1588">
                  <c:v>4.8249465411850732E-2</c:v>
                </c:pt>
                <c:pt idx="1589">
                  <c:v>4.8243650151519331E-2</c:v>
                </c:pt>
                <c:pt idx="1590">
                  <c:v>4.8237986155482027E-2</c:v>
                </c:pt>
                <c:pt idx="1591">
                  <c:v>4.8231872252513852E-2</c:v>
                </c:pt>
                <c:pt idx="1592">
                  <c:v>4.8225568199798709E-2</c:v>
                </c:pt>
                <c:pt idx="1593">
                  <c:v>4.8219392737934373E-2</c:v>
                </c:pt>
                <c:pt idx="1594">
                  <c:v>4.8213096147483037E-2</c:v>
                </c:pt>
                <c:pt idx="1595">
                  <c:v>4.82068411606369E-2</c:v>
                </c:pt>
                <c:pt idx="1596">
                  <c:v>4.820074475995819E-2</c:v>
                </c:pt>
                <c:pt idx="1597">
                  <c:v>4.8194462034551341E-2</c:v>
                </c:pt>
                <c:pt idx="1598">
                  <c:v>4.8188389023715431E-2</c:v>
                </c:pt>
                <c:pt idx="1599">
                  <c:v>4.8182505489438379E-2</c:v>
                </c:pt>
                <c:pt idx="1600">
                  <c:v>4.8176695944231289E-2</c:v>
                </c:pt>
                <c:pt idx="1601">
                  <c:v>4.8170730924218849E-2</c:v>
                </c:pt>
                <c:pt idx="1602">
                  <c:v>4.8164682284397124E-2</c:v>
                </c:pt>
                <c:pt idx="1603">
                  <c:v>4.8158681232974995E-2</c:v>
                </c:pt>
                <c:pt idx="1604">
                  <c:v>4.8152426373646022E-2</c:v>
                </c:pt>
                <c:pt idx="1605">
                  <c:v>4.8146246174617692E-2</c:v>
                </c:pt>
                <c:pt idx="1606">
                  <c:v>4.8139996139441081E-2</c:v>
                </c:pt>
                <c:pt idx="1607">
                  <c:v>4.8133567819429027E-2</c:v>
                </c:pt>
                <c:pt idx="1608">
                  <c:v>4.8126900756807374E-2</c:v>
                </c:pt>
                <c:pt idx="1609">
                  <c:v>4.8119712206840456E-2</c:v>
                </c:pt>
                <c:pt idx="1610">
                  <c:v>4.8112512832620837E-2</c:v>
                </c:pt>
                <c:pt idx="1611">
                  <c:v>4.8105433369564556E-2</c:v>
                </c:pt>
                <c:pt idx="1612">
                  <c:v>4.8098151242588025E-2</c:v>
                </c:pt>
                <c:pt idx="1613">
                  <c:v>4.8091021194197892E-2</c:v>
                </c:pt>
                <c:pt idx="1614">
                  <c:v>4.808389428675576E-2</c:v>
                </c:pt>
                <c:pt idx="1615">
                  <c:v>4.8076718023120669E-2</c:v>
                </c:pt>
                <c:pt idx="1616">
                  <c:v>4.8069508177925123E-2</c:v>
                </c:pt>
                <c:pt idx="1617">
                  <c:v>4.806222876496892E-2</c:v>
                </c:pt>
                <c:pt idx="1618">
                  <c:v>4.805490305744875E-2</c:v>
                </c:pt>
                <c:pt idx="1619">
                  <c:v>4.8047813173217796E-2</c:v>
                </c:pt>
                <c:pt idx="1620">
                  <c:v>4.8040739504978905E-2</c:v>
                </c:pt>
                <c:pt idx="1621">
                  <c:v>4.8033555702124017E-2</c:v>
                </c:pt>
                <c:pt idx="1622">
                  <c:v>4.8026290182620585E-2</c:v>
                </c:pt>
                <c:pt idx="1623">
                  <c:v>4.8018846186798303E-2</c:v>
                </c:pt>
                <c:pt idx="1624">
                  <c:v>4.8011343121986565E-2</c:v>
                </c:pt>
                <c:pt idx="1625">
                  <c:v>4.8003836242294248E-2</c:v>
                </c:pt>
                <c:pt idx="1626">
                  <c:v>4.7996329582844888E-2</c:v>
                </c:pt>
                <c:pt idx="1627">
                  <c:v>4.7988829396008667E-2</c:v>
                </c:pt>
                <c:pt idx="1628">
                  <c:v>4.7981336046305362E-2</c:v>
                </c:pt>
                <c:pt idx="1629">
                  <c:v>4.7973898302761359E-2</c:v>
                </c:pt>
                <c:pt idx="1630">
                  <c:v>4.7966468493604079E-2</c:v>
                </c:pt>
                <c:pt idx="1631">
                  <c:v>4.7958991955077454E-2</c:v>
                </c:pt>
                <c:pt idx="1632">
                  <c:v>4.7951520130166327E-2</c:v>
                </c:pt>
                <c:pt idx="1633">
                  <c:v>4.7945581953263205E-2</c:v>
                </c:pt>
                <c:pt idx="1634">
                  <c:v>4.7939531305113928E-2</c:v>
                </c:pt>
                <c:pt idx="1635">
                  <c:v>4.7933668787664141E-2</c:v>
                </c:pt>
                <c:pt idx="1636">
                  <c:v>4.7927353543389152E-2</c:v>
                </c:pt>
                <c:pt idx="1637">
                  <c:v>4.7920687439529347E-2</c:v>
                </c:pt>
                <c:pt idx="1638">
                  <c:v>4.7914009557502704E-2</c:v>
                </c:pt>
                <c:pt idx="1639">
                  <c:v>4.7907283998585903E-2</c:v>
                </c:pt>
                <c:pt idx="1640">
                  <c:v>4.7900672702373262E-2</c:v>
                </c:pt>
                <c:pt idx="1641">
                  <c:v>4.7893888868269188E-2</c:v>
                </c:pt>
                <c:pt idx="1642">
                  <c:v>4.7886997458553383E-2</c:v>
                </c:pt>
                <c:pt idx="1643">
                  <c:v>4.7880268066079021E-2</c:v>
                </c:pt>
                <c:pt idx="1644">
                  <c:v>4.7873688929136335E-2</c:v>
                </c:pt>
                <c:pt idx="1645">
                  <c:v>4.7866932541412298E-2</c:v>
                </c:pt>
                <c:pt idx="1646">
                  <c:v>4.7860157694536658E-2</c:v>
                </c:pt>
                <c:pt idx="1647">
                  <c:v>4.7853507230015281E-2</c:v>
                </c:pt>
                <c:pt idx="1648">
                  <c:v>4.7847230813277949E-2</c:v>
                </c:pt>
                <c:pt idx="1649">
                  <c:v>4.7841093823024497E-2</c:v>
                </c:pt>
                <c:pt idx="1650">
                  <c:v>4.7835165675881558E-2</c:v>
                </c:pt>
                <c:pt idx="1651">
                  <c:v>4.7829135384409041E-2</c:v>
                </c:pt>
                <c:pt idx="1652">
                  <c:v>4.7823409881675466E-2</c:v>
                </c:pt>
                <c:pt idx="1653">
                  <c:v>4.7818383114506036E-2</c:v>
                </c:pt>
                <c:pt idx="1654">
                  <c:v>4.7812653761400745E-2</c:v>
                </c:pt>
                <c:pt idx="1655">
                  <c:v>4.7807128766788512E-2</c:v>
                </c:pt>
                <c:pt idx="1656">
                  <c:v>4.7801218334432218E-2</c:v>
                </c:pt>
                <c:pt idx="1657">
                  <c:v>4.7795061220960083E-2</c:v>
                </c:pt>
                <c:pt idx="1658">
                  <c:v>4.778895639308442E-2</c:v>
                </c:pt>
                <c:pt idx="1659">
                  <c:v>4.7782853989021615E-2</c:v>
                </c:pt>
                <c:pt idx="1660">
                  <c:v>4.7777194985613794E-2</c:v>
                </c:pt>
                <c:pt idx="1661">
                  <c:v>4.7771273252051771E-2</c:v>
                </c:pt>
                <c:pt idx="1662">
                  <c:v>4.7764961169483318E-2</c:v>
                </c:pt>
                <c:pt idx="1663">
                  <c:v>4.775897222271154E-2</c:v>
                </c:pt>
                <c:pt idx="1664">
                  <c:v>4.7753242056982108E-2</c:v>
                </c:pt>
                <c:pt idx="1665">
                  <c:v>4.7747747846936098E-2</c:v>
                </c:pt>
                <c:pt idx="1666">
                  <c:v>4.774369661131634E-2</c:v>
                </c:pt>
                <c:pt idx="1667">
                  <c:v>4.7739240761881331E-2</c:v>
                </c:pt>
                <c:pt idx="1668">
                  <c:v>4.7735427655114911E-2</c:v>
                </c:pt>
                <c:pt idx="1669">
                  <c:v>4.7731500668720298E-2</c:v>
                </c:pt>
                <c:pt idx="1670">
                  <c:v>4.7728029802408242E-2</c:v>
                </c:pt>
                <c:pt idx="1671">
                  <c:v>4.7724950739578137E-2</c:v>
                </c:pt>
                <c:pt idx="1672">
                  <c:v>4.7723085548588798E-2</c:v>
                </c:pt>
                <c:pt idx="1673">
                  <c:v>4.7721970502876673E-2</c:v>
                </c:pt>
                <c:pt idx="1674">
                  <c:v>4.7720397127318889E-2</c:v>
                </c:pt>
                <c:pt idx="1675">
                  <c:v>4.7720729178182063E-2</c:v>
                </c:pt>
                <c:pt idx="1676">
                  <c:v>4.7720813752153798E-2</c:v>
                </c:pt>
                <c:pt idx="1677">
                  <c:v>4.7721726859480576E-2</c:v>
                </c:pt>
                <c:pt idx="1678">
                  <c:v>4.772378336256735E-2</c:v>
                </c:pt>
                <c:pt idx="1679">
                  <c:v>4.7725090309811258E-2</c:v>
                </c:pt>
                <c:pt idx="1680">
                  <c:v>4.7724443668197621E-2</c:v>
                </c:pt>
                <c:pt idx="1681">
                  <c:v>4.7723706729491784E-2</c:v>
                </c:pt>
                <c:pt idx="1682">
                  <c:v>4.7724347458859895E-2</c:v>
                </c:pt>
                <c:pt idx="1683">
                  <c:v>4.7723601870812447E-2</c:v>
                </c:pt>
                <c:pt idx="1684">
                  <c:v>4.7722916562428573E-2</c:v>
                </c:pt>
                <c:pt idx="1685">
                  <c:v>4.772263485680793E-2</c:v>
                </c:pt>
                <c:pt idx="1686">
                  <c:v>4.772302407775536E-2</c:v>
                </c:pt>
                <c:pt idx="1687">
                  <c:v>4.7723852736587781E-2</c:v>
                </c:pt>
                <c:pt idx="1688">
                  <c:v>4.7724998018639213E-2</c:v>
                </c:pt>
                <c:pt idx="1689">
                  <c:v>4.7724309298968051E-2</c:v>
                </c:pt>
                <c:pt idx="1690">
                  <c:v>4.7723060905967812E-2</c:v>
                </c:pt>
                <c:pt idx="1691">
                  <c:v>4.7720644708469991E-2</c:v>
                </c:pt>
                <c:pt idx="1692">
                  <c:v>4.7718303910044467E-2</c:v>
                </c:pt>
                <c:pt idx="1693">
                  <c:v>4.7716762002899323E-2</c:v>
                </c:pt>
                <c:pt idx="1694">
                  <c:v>4.7715538511952975E-2</c:v>
                </c:pt>
                <c:pt idx="1695">
                  <c:v>4.7714441256922854E-2</c:v>
                </c:pt>
                <c:pt idx="1696">
                  <c:v>4.7713611759574982E-2</c:v>
                </c:pt>
                <c:pt idx="1697">
                  <c:v>4.7714184884329089E-2</c:v>
                </c:pt>
                <c:pt idx="1698">
                  <c:v>4.7716238486983774E-2</c:v>
                </c:pt>
                <c:pt idx="1699">
                  <c:v>4.7719694081784045E-2</c:v>
                </c:pt>
                <c:pt idx="1700">
                  <c:v>4.7724192815848755E-2</c:v>
                </c:pt>
                <c:pt idx="1701">
                  <c:v>4.7726077444703668E-2</c:v>
                </c:pt>
                <c:pt idx="1702">
                  <c:v>4.7728922430948596E-2</c:v>
                </c:pt>
                <c:pt idx="1703">
                  <c:v>4.772971328164307E-2</c:v>
                </c:pt>
                <c:pt idx="1704">
                  <c:v>4.773030434567619E-2</c:v>
                </c:pt>
                <c:pt idx="1705">
                  <c:v>4.7730941306387685E-2</c:v>
                </c:pt>
                <c:pt idx="1706">
                  <c:v>4.7732218212319433E-2</c:v>
                </c:pt>
                <c:pt idx="1707">
                  <c:v>4.7735002174321986E-2</c:v>
                </c:pt>
                <c:pt idx="1708">
                  <c:v>4.7737849448521177E-2</c:v>
                </c:pt>
                <c:pt idx="1709">
                  <c:v>4.7741476792657569E-2</c:v>
                </c:pt>
                <c:pt idx="1710">
                  <c:v>4.7744319780920093E-2</c:v>
                </c:pt>
                <c:pt idx="1711">
                  <c:v>4.7745866489155908E-2</c:v>
                </c:pt>
                <c:pt idx="1712">
                  <c:v>4.7748024295953762E-2</c:v>
                </c:pt>
                <c:pt idx="1713">
                  <c:v>4.7749860759772403E-2</c:v>
                </c:pt>
                <c:pt idx="1714">
                  <c:v>4.77514161614861E-2</c:v>
                </c:pt>
                <c:pt idx="1715">
                  <c:v>4.7751320901521802E-2</c:v>
                </c:pt>
                <c:pt idx="1716">
                  <c:v>4.7751538716924682E-2</c:v>
                </c:pt>
                <c:pt idx="1717">
                  <c:v>4.7752006460656984E-2</c:v>
                </c:pt>
                <c:pt idx="1718">
                  <c:v>4.7753479827197846E-2</c:v>
                </c:pt>
                <c:pt idx="1719">
                  <c:v>4.7755333320454299E-2</c:v>
                </c:pt>
                <c:pt idx="1720">
                  <c:v>4.7754806930547691E-2</c:v>
                </c:pt>
                <c:pt idx="1721">
                  <c:v>4.7753425443615438E-2</c:v>
                </c:pt>
                <c:pt idx="1722">
                  <c:v>4.7753196884815649E-2</c:v>
                </c:pt>
                <c:pt idx="1723">
                  <c:v>4.7753653369282389E-2</c:v>
                </c:pt>
                <c:pt idx="1724">
                  <c:v>4.7753643244488428E-2</c:v>
                </c:pt>
                <c:pt idx="1725">
                  <c:v>4.7754383618000169E-2</c:v>
                </c:pt>
                <c:pt idx="1726">
                  <c:v>4.7755107666018197E-2</c:v>
                </c:pt>
                <c:pt idx="1727">
                  <c:v>4.7756438427168722E-2</c:v>
                </c:pt>
                <c:pt idx="1728">
                  <c:v>4.7757087945206285E-2</c:v>
                </c:pt>
                <c:pt idx="1729">
                  <c:v>4.7757728883388431E-2</c:v>
                </c:pt>
                <c:pt idx="1730">
                  <c:v>4.7759196001253557E-2</c:v>
                </c:pt>
                <c:pt idx="1731">
                  <c:v>4.7759243906056265E-2</c:v>
                </c:pt>
                <c:pt idx="1732">
                  <c:v>4.7758283879042039E-2</c:v>
                </c:pt>
                <c:pt idx="1733">
                  <c:v>4.7757160113332614E-2</c:v>
                </c:pt>
                <c:pt idx="1734">
                  <c:v>4.7754634663753376E-2</c:v>
                </c:pt>
                <c:pt idx="1735">
                  <c:v>4.7752551000259574E-2</c:v>
                </c:pt>
                <c:pt idx="1736">
                  <c:v>4.7750084136437415E-2</c:v>
                </c:pt>
                <c:pt idx="1737">
                  <c:v>4.7747967171635583E-2</c:v>
                </c:pt>
                <c:pt idx="1738">
                  <c:v>4.7745448928645795E-2</c:v>
                </c:pt>
                <c:pt idx="1739">
                  <c:v>4.7745303680242129E-2</c:v>
                </c:pt>
                <c:pt idx="1740">
                  <c:v>4.7745203932629904E-2</c:v>
                </c:pt>
                <c:pt idx="1741">
                  <c:v>4.7745246699649121E-2</c:v>
                </c:pt>
                <c:pt idx="1742">
                  <c:v>4.7749140646539248E-2</c:v>
                </c:pt>
                <c:pt idx="1743">
                  <c:v>4.7751857923378001E-2</c:v>
                </c:pt>
                <c:pt idx="1744">
                  <c:v>4.7755621124253148E-2</c:v>
                </c:pt>
                <c:pt idx="1745">
                  <c:v>4.7760155963130962E-2</c:v>
                </c:pt>
                <c:pt idx="1746">
                  <c:v>4.7764154769346867E-2</c:v>
                </c:pt>
                <c:pt idx="1747">
                  <c:v>4.7770634629179728E-2</c:v>
                </c:pt>
                <c:pt idx="1748">
                  <c:v>4.7774371851937607E-2</c:v>
                </c:pt>
                <c:pt idx="1749">
                  <c:v>4.7774782405261881E-2</c:v>
                </c:pt>
                <c:pt idx="1750">
                  <c:v>4.7777215283217794E-2</c:v>
                </c:pt>
                <c:pt idx="1751">
                  <c:v>4.7779867890711709E-2</c:v>
                </c:pt>
                <c:pt idx="1752">
                  <c:v>4.7782337502353042E-2</c:v>
                </c:pt>
                <c:pt idx="1753">
                  <c:v>4.7785281237164905E-2</c:v>
                </c:pt>
                <c:pt idx="1754">
                  <c:v>4.7791160641437611E-2</c:v>
                </c:pt>
                <c:pt idx="1755">
                  <c:v>4.77959712386E-2</c:v>
                </c:pt>
                <c:pt idx="1756">
                  <c:v>4.779971484904752E-2</c:v>
                </c:pt>
                <c:pt idx="1757">
                  <c:v>4.7802908598146669E-2</c:v>
                </c:pt>
                <c:pt idx="1758">
                  <c:v>4.7803168889904796E-2</c:v>
                </c:pt>
                <c:pt idx="1759">
                  <c:v>4.7804098347319308E-2</c:v>
                </c:pt>
                <c:pt idx="1760">
                  <c:v>4.7805618601287327E-2</c:v>
                </c:pt>
                <c:pt idx="1761">
                  <c:v>4.7807849343547835E-2</c:v>
                </c:pt>
                <c:pt idx="1762">
                  <c:v>4.7810304499300002E-2</c:v>
                </c:pt>
                <c:pt idx="1763">
                  <c:v>4.7813888257716833E-2</c:v>
                </c:pt>
                <c:pt idx="1764">
                  <c:v>4.7816458312080798E-2</c:v>
                </c:pt>
                <c:pt idx="1765">
                  <c:v>4.7818401943864761E-2</c:v>
                </c:pt>
                <c:pt idx="1766">
                  <c:v>4.7821581414636792E-2</c:v>
                </c:pt>
                <c:pt idx="1767">
                  <c:v>4.7824167248808967E-2</c:v>
                </c:pt>
                <c:pt idx="1768">
                  <c:v>4.7826784814158994E-2</c:v>
                </c:pt>
                <c:pt idx="1769">
                  <c:v>4.7828401730338858E-2</c:v>
                </c:pt>
                <c:pt idx="1770">
                  <c:v>4.7831695059990652E-2</c:v>
                </c:pt>
                <c:pt idx="1771">
                  <c:v>4.7834857281323272E-2</c:v>
                </c:pt>
                <c:pt idx="1772">
                  <c:v>4.7838056694338854E-2</c:v>
                </c:pt>
                <c:pt idx="1773">
                  <c:v>4.78430990657275E-2</c:v>
                </c:pt>
                <c:pt idx="1774">
                  <c:v>4.7847954599810741E-2</c:v>
                </c:pt>
                <c:pt idx="1775">
                  <c:v>4.7853028511197604E-2</c:v>
                </c:pt>
                <c:pt idx="1776">
                  <c:v>4.785734509314666E-2</c:v>
                </c:pt>
                <c:pt idx="1777">
                  <c:v>4.786282814248323E-2</c:v>
                </c:pt>
                <c:pt idx="1778">
                  <c:v>4.7867412443857255E-2</c:v>
                </c:pt>
                <c:pt idx="1779">
                  <c:v>4.786992403456683E-2</c:v>
                </c:pt>
                <c:pt idx="1780">
                  <c:v>4.7872685153636053E-2</c:v>
                </c:pt>
                <c:pt idx="1781">
                  <c:v>4.7876073511530441E-2</c:v>
                </c:pt>
                <c:pt idx="1782">
                  <c:v>4.7881201066826098E-2</c:v>
                </c:pt>
                <c:pt idx="1783">
                  <c:v>4.7886212549098063E-2</c:v>
                </c:pt>
                <c:pt idx="1784">
                  <c:v>4.7892429634681211E-2</c:v>
                </c:pt>
                <c:pt idx="1785">
                  <c:v>4.789824480020418E-2</c:v>
                </c:pt>
                <c:pt idx="1786">
                  <c:v>4.7903721753973741E-2</c:v>
                </c:pt>
                <c:pt idx="1787">
                  <c:v>4.7907288994005565E-2</c:v>
                </c:pt>
                <c:pt idx="1788">
                  <c:v>4.7912076985799204E-2</c:v>
                </c:pt>
                <c:pt idx="1789">
                  <c:v>4.7915359121029719E-2</c:v>
                </c:pt>
                <c:pt idx="1790">
                  <c:v>4.7919493377934615E-2</c:v>
                </c:pt>
                <c:pt idx="1791">
                  <c:v>4.7924922182790458E-2</c:v>
                </c:pt>
                <c:pt idx="1792">
                  <c:v>4.7931422112755112E-2</c:v>
                </c:pt>
                <c:pt idx="1793">
                  <c:v>4.7938923091673885E-2</c:v>
                </c:pt>
                <c:pt idx="1794">
                  <c:v>4.7945748806788605E-2</c:v>
                </c:pt>
                <c:pt idx="1795">
                  <c:v>4.795367962062045E-2</c:v>
                </c:pt>
                <c:pt idx="1796">
                  <c:v>4.7962198654706599E-2</c:v>
                </c:pt>
                <c:pt idx="1797">
                  <c:v>4.7971397209448659E-2</c:v>
                </c:pt>
                <c:pt idx="1798">
                  <c:v>4.7980395290728298E-2</c:v>
                </c:pt>
                <c:pt idx="1799">
                  <c:v>4.7991566021093127E-2</c:v>
                </c:pt>
                <c:pt idx="1800">
                  <c:v>4.8003228884439801E-2</c:v>
                </c:pt>
                <c:pt idx="1801">
                  <c:v>4.80123331138907E-2</c:v>
                </c:pt>
                <c:pt idx="1802">
                  <c:v>4.8020793235406589E-2</c:v>
                </c:pt>
                <c:pt idx="1803">
                  <c:v>4.8029830628953003E-2</c:v>
                </c:pt>
                <c:pt idx="1804">
                  <c:v>4.8038040473263377E-2</c:v>
                </c:pt>
                <c:pt idx="1805">
                  <c:v>4.8046508051559189E-2</c:v>
                </c:pt>
                <c:pt idx="1806">
                  <c:v>4.8054220007717009E-2</c:v>
                </c:pt>
                <c:pt idx="1807">
                  <c:v>4.8062393956051622E-2</c:v>
                </c:pt>
                <c:pt idx="1808">
                  <c:v>4.8068715096746997E-2</c:v>
                </c:pt>
                <c:pt idx="1809">
                  <c:v>4.8075733901194094E-2</c:v>
                </c:pt>
                <c:pt idx="1810">
                  <c:v>4.8083225173859573E-2</c:v>
                </c:pt>
                <c:pt idx="1811">
                  <c:v>4.8088952263006343E-2</c:v>
                </c:pt>
                <c:pt idx="1812">
                  <c:v>4.8094086012234458E-2</c:v>
                </c:pt>
                <c:pt idx="1813">
                  <c:v>4.8100286241040777E-2</c:v>
                </c:pt>
                <c:pt idx="1814">
                  <c:v>4.8106414563469174E-2</c:v>
                </c:pt>
                <c:pt idx="1815">
                  <c:v>4.8111910011521791E-2</c:v>
                </c:pt>
                <c:pt idx="1816">
                  <c:v>4.8116635674406799E-2</c:v>
                </c:pt>
                <c:pt idx="1817">
                  <c:v>4.812135446176817E-2</c:v>
                </c:pt>
                <c:pt idx="1818">
                  <c:v>4.8125973185526319E-2</c:v>
                </c:pt>
                <c:pt idx="1819">
                  <c:v>4.8131372459737233E-2</c:v>
                </c:pt>
                <c:pt idx="1820">
                  <c:v>4.8136004466875035E-2</c:v>
                </c:pt>
                <c:pt idx="1821">
                  <c:v>4.8139579746942038E-2</c:v>
                </c:pt>
                <c:pt idx="1822">
                  <c:v>4.8142195816533243E-2</c:v>
                </c:pt>
                <c:pt idx="1823">
                  <c:v>4.8144232679976591E-2</c:v>
                </c:pt>
                <c:pt idx="1824">
                  <c:v>4.8145037571966545E-2</c:v>
                </c:pt>
                <c:pt idx="1825">
                  <c:v>4.8145747492747734E-2</c:v>
                </c:pt>
                <c:pt idx="1826">
                  <c:v>4.8147587586021071E-2</c:v>
                </c:pt>
                <c:pt idx="1827">
                  <c:v>4.8147303427026555E-2</c:v>
                </c:pt>
                <c:pt idx="1828">
                  <c:v>4.8146957065778345E-2</c:v>
                </c:pt>
                <c:pt idx="1829">
                  <c:v>4.8146478606771868E-2</c:v>
                </c:pt>
                <c:pt idx="1830">
                  <c:v>4.8146030605245395E-2</c:v>
                </c:pt>
                <c:pt idx="1831">
                  <c:v>4.8144375036791656E-2</c:v>
                </c:pt>
                <c:pt idx="1832">
                  <c:v>4.8140303102860514E-2</c:v>
                </c:pt>
                <c:pt idx="1833">
                  <c:v>4.8136580435985621E-2</c:v>
                </c:pt>
                <c:pt idx="1834">
                  <c:v>4.8133026142452802E-2</c:v>
                </c:pt>
                <c:pt idx="1835">
                  <c:v>4.8129547544322679E-2</c:v>
                </c:pt>
                <c:pt idx="1836">
                  <c:v>4.8125290309336682E-2</c:v>
                </c:pt>
                <c:pt idx="1837">
                  <c:v>4.8120640793703283E-2</c:v>
                </c:pt>
                <c:pt idx="1838">
                  <c:v>4.8115812203269187E-2</c:v>
                </c:pt>
                <c:pt idx="1839">
                  <c:v>4.8110832595874953E-2</c:v>
                </c:pt>
                <c:pt idx="1840">
                  <c:v>4.8106293065418568E-2</c:v>
                </c:pt>
                <c:pt idx="1841">
                  <c:v>4.810312152355483E-2</c:v>
                </c:pt>
                <c:pt idx="1842">
                  <c:v>4.8099281540791752E-2</c:v>
                </c:pt>
                <c:pt idx="1843">
                  <c:v>4.809521338553778E-2</c:v>
                </c:pt>
                <c:pt idx="1844">
                  <c:v>4.8091422626131891E-2</c:v>
                </c:pt>
                <c:pt idx="1845">
                  <c:v>4.8087829378230647E-2</c:v>
                </c:pt>
                <c:pt idx="1846">
                  <c:v>4.808387536010602E-2</c:v>
                </c:pt>
                <c:pt idx="1847">
                  <c:v>4.8079137529027052E-2</c:v>
                </c:pt>
                <c:pt idx="1848">
                  <c:v>4.8074518551160954E-2</c:v>
                </c:pt>
                <c:pt idx="1849">
                  <c:v>4.8069856739572925E-2</c:v>
                </c:pt>
                <c:pt idx="1850">
                  <c:v>4.8065263565783993E-2</c:v>
                </c:pt>
                <c:pt idx="1851">
                  <c:v>4.8060777514452147E-2</c:v>
                </c:pt>
                <c:pt idx="1852">
                  <c:v>4.8057130682548271E-2</c:v>
                </c:pt>
                <c:pt idx="1853">
                  <c:v>4.8053981440941515E-2</c:v>
                </c:pt>
                <c:pt idx="1854">
                  <c:v>4.8050315191706869E-2</c:v>
                </c:pt>
                <c:pt idx="1855">
                  <c:v>4.804693439308886E-2</c:v>
                </c:pt>
                <c:pt idx="1856">
                  <c:v>4.8042391331234995E-2</c:v>
                </c:pt>
                <c:pt idx="1857">
                  <c:v>4.8037047438496405E-2</c:v>
                </c:pt>
                <c:pt idx="1858">
                  <c:v>4.8031617556648656E-2</c:v>
                </c:pt>
                <c:pt idx="1859">
                  <c:v>4.8025825531975652E-2</c:v>
                </c:pt>
                <c:pt idx="1860">
                  <c:v>4.8019851721169557E-2</c:v>
                </c:pt>
                <c:pt idx="1861">
                  <c:v>4.8013931627360229E-2</c:v>
                </c:pt>
                <c:pt idx="1862">
                  <c:v>4.8007902663244353E-2</c:v>
                </c:pt>
                <c:pt idx="1863">
                  <c:v>4.8001842722812597E-2</c:v>
                </c:pt>
                <c:pt idx="1864">
                  <c:v>4.7996058692768809E-2</c:v>
                </c:pt>
                <c:pt idx="1865">
                  <c:v>4.7990197848490769E-2</c:v>
                </c:pt>
                <c:pt idx="1866">
                  <c:v>4.7984301673901567E-2</c:v>
                </c:pt>
                <c:pt idx="1867">
                  <c:v>4.7978136088356535E-2</c:v>
                </c:pt>
                <c:pt idx="1868">
                  <c:v>4.7971978422265645E-2</c:v>
                </c:pt>
                <c:pt idx="1869">
                  <c:v>4.7965890908776329E-2</c:v>
                </c:pt>
                <c:pt idx="1870">
                  <c:v>4.7959715140994889E-2</c:v>
                </c:pt>
                <c:pt idx="1871">
                  <c:v>4.7953664644363736E-2</c:v>
                </c:pt>
                <c:pt idx="1872">
                  <c:v>4.7947643384485011E-2</c:v>
                </c:pt>
                <c:pt idx="1873">
                  <c:v>4.7941558864751405E-2</c:v>
                </c:pt>
                <c:pt idx="1874">
                  <c:v>4.7935724224539566E-2</c:v>
                </c:pt>
                <c:pt idx="1875">
                  <c:v>4.7930109487543809E-2</c:v>
                </c:pt>
                <c:pt idx="1876">
                  <c:v>4.7924401099959602E-2</c:v>
                </c:pt>
                <c:pt idx="1877">
                  <c:v>4.7918741536246409E-2</c:v>
                </c:pt>
                <c:pt idx="1878">
                  <c:v>4.7917616019897857E-2</c:v>
                </c:pt>
                <c:pt idx="1879">
                  <c:v>4.7916032880623328E-2</c:v>
                </c:pt>
                <c:pt idx="1880">
                  <c:v>4.7915253700666571E-2</c:v>
                </c:pt>
                <c:pt idx="1881">
                  <c:v>4.7915721600998933E-2</c:v>
                </c:pt>
                <c:pt idx="1882">
                  <c:v>4.7914387077325413E-2</c:v>
                </c:pt>
                <c:pt idx="1883">
                  <c:v>4.7914082504370743E-2</c:v>
                </c:pt>
                <c:pt idx="1884">
                  <c:v>4.7914026843880436E-2</c:v>
                </c:pt>
                <c:pt idx="1885">
                  <c:v>4.79128986734162E-2</c:v>
                </c:pt>
                <c:pt idx="1886">
                  <c:v>4.7911593618156771E-2</c:v>
                </c:pt>
                <c:pt idx="1887">
                  <c:v>4.7911640731947744E-2</c:v>
                </c:pt>
                <c:pt idx="1888">
                  <c:v>4.7912108473030492E-2</c:v>
                </c:pt>
                <c:pt idx="1889">
                  <c:v>4.7911635199981012E-2</c:v>
                </c:pt>
                <c:pt idx="1890">
                  <c:v>4.7911237322680197E-2</c:v>
                </c:pt>
                <c:pt idx="1891">
                  <c:v>4.7911970247157397E-2</c:v>
                </c:pt>
                <c:pt idx="1892">
                  <c:v>4.7912504887110796E-2</c:v>
                </c:pt>
                <c:pt idx="1893">
                  <c:v>4.7912130888477247E-2</c:v>
                </c:pt>
                <c:pt idx="1894">
                  <c:v>4.7911498545892717E-2</c:v>
                </c:pt>
                <c:pt idx="1895">
                  <c:v>4.791118162180133E-2</c:v>
                </c:pt>
                <c:pt idx="1896">
                  <c:v>4.7911277769161084E-2</c:v>
                </c:pt>
                <c:pt idx="1897">
                  <c:v>4.7911537846014172E-2</c:v>
                </c:pt>
                <c:pt idx="1898">
                  <c:v>4.7912022786166034E-2</c:v>
                </c:pt>
                <c:pt idx="1899">
                  <c:v>4.7913319324620174E-2</c:v>
                </c:pt>
                <c:pt idx="1900">
                  <c:v>4.7914752528190982E-2</c:v>
                </c:pt>
                <c:pt idx="1901">
                  <c:v>4.7916676478620614E-2</c:v>
                </c:pt>
                <c:pt idx="1902">
                  <c:v>4.7917706764100912E-2</c:v>
                </c:pt>
                <c:pt idx="1903">
                  <c:v>4.7916822698337254E-2</c:v>
                </c:pt>
                <c:pt idx="1904">
                  <c:v>4.7916382400628059E-2</c:v>
                </c:pt>
                <c:pt idx="1905">
                  <c:v>4.7916126765013084E-2</c:v>
                </c:pt>
                <c:pt idx="1906">
                  <c:v>4.7916422430598751E-2</c:v>
                </c:pt>
                <c:pt idx="1907">
                  <c:v>4.7916192917425368E-2</c:v>
                </c:pt>
                <c:pt idx="1908">
                  <c:v>4.7915735291886717E-2</c:v>
                </c:pt>
                <c:pt idx="1909">
                  <c:v>4.7914543465781043E-2</c:v>
                </c:pt>
                <c:pt idx="1910">
                  <c:v>4.7912070109720886E-2</c:v>
                </c:pt>
                <c:pt idx="1911">
                  <c:v>4.7909710510134998E-2</c:v>
                </c:pt>
                <c:pt idx="1912">
                  <c:v>4.7907183355925032E-2</c:v>
                </c:pt>
                <c:pt idx="1913">
                  <c:v>4.7905145934940378E-2</c:v>
                </c:pt>
                <c:pt idx="1914">
                  <c:v>4.7903139422675871E-2</c:v>
                </c:pt>
                <c:pt idx="1915">
                  <c:v>4.7900643230596424E-2</c:v>
                </c:pt>
                <c:pt idx="1916">
                  <c:v>4.7898521384229398E-2</c:v>
                </c:pt>
                <c:pt idx="1917">
                  <c:v>4.7895321020969508E-2</c:v>
                </c:pt>
                <c:pt idx="1918">
                  <c:v>4.7892408228535854E-2</c:v>
                </c:pt>
                <c:pt idx="1919">
                  <c:v>4.7890132202109997E-2</c:v>
                </c:pt>
                <c:pt idx="1920">
                  <c:v>4.7888130038239343E-2</c:v>
                </c:pt>
                <c:pt idx="1921">
                  <c:v>4.7885797346965013E-2</c:v>
                </c:pt>
                <c:pt idx="1922">
                  <c:v>4.7884393431610446E-2</c:v>
                </c:pt>
                <c:pt idx="1923">
                  <c:v>4.7883202701632148E-2</c:v>
                </c:pt>
                <c:pt idx="1924">
                  <c:v>4.7882061911945717E-2</c:v>
                </c:pt>
                <c:pt idx="1925">
                  <c:v>4.7880972241625609E-2</c:v>
                </c:pt>
                <c:pt idx="1926">
                  <c:v>4.7879682529246445E-2</c:v>
                </c:pt>
                <c:pt idx="1927">
                  <c:v>4.7878073466955801E-2</c:v>
                </c:pt>
                <c:pt idx="1928">
                  <c:v>4.7876687326458119E-2</c:v>
                </c:pt>
                <c:pt idx="1929">
                  <c:v>4.7875317958197453E-2</c:v>
                </c:pt>
                <c:pt idx="1930">
                  <c:v>4.7874483658462419E-2</c:v>
                </c:pt>
                <c:pt idx="1931">
                  <c:v>4.7873178115926729E-2</c:v>
                </c:pt>
                <c:pt idx="1932">
                  <c:v>4.7872255470118683E-2</c:v>
                </c:pt>
                <c:pt idx="1933">
                  <c:v>4.7871231091783803E-2</c:v>
                </c:pt>
                <c:pt idx="1934">
                  <c:v>4.7869702666312193E-2</c:v>
                </c:pt>
                <c:pt idx="1935">
                  <c:v>4.7867854757185212E-2</c:v>
                </c:pt>
                <c:pt idx="1936">
                  <c:v>4.7865933168319635E-2</c:v>
                </c:pt>
                <c:pt idx="1937">
                  <c:v>4.7863937322633443E-2</c:v>
                </c:pt>
                <c:pt idx="1938">
                  <c:v>4.7861814587241279E-2</c:v>
                </c:pt>
                <c:pt idx="1939">
                  <c:v>4.7860203511436106E-2</c:v>
                </c:pt>
                <c:pt idx="1940">
                  <c:v>4.7859015418585858E-2</c:v>
                </c:pt>
                <c:pt idx="1941">
                  <c:v>4.7858958888217985E-2</c:v>
                </c:pt>
                <c:pt idx="1942">
                  <c:v>4.7860215376517787E-2</c:v>
                </c:pt>
                <c:pt idx="1943">
                  <c:v>4.7862095140510666E-2</c:v>
                </c:pt>
                <c:pt idx="1944">
                  <c:v>4.7864287370799008E-2</c:v>
                </c:pt>
                <c:pt idx="1945">
                  <c:v>4.7865700510910818E-2</c:v>
                </c:pt>
                <c:pt idx="1946">
                  <c:v>4.7867904551181888E-2</c:v>
                </c:pt>
                <c:pt idx="1947">
                  <c:v>4.7868902061140861E-2</c:v>
                </c:pt>
                <c:pt idx="1948">
                  <c:v>4.7870697572649376E-2</c:v>
                </c:pt>
                <c:pt idx="1949">
                  <c:v>4.7872173056685362E-2</c:v>
                </c:pt>
                <c:pt idx="1950">
                  <c:v>4.7873465715727134E-2</c:v>
                </c:pt>
                <c:pt idx="1951">
                  <c:v>4.7874423826527124E-2</c:v>
                </c:pt>
                <c:pt idx="1952">
                  <c:v>4.7874278686775823E-2</c:v>
                </c:pt>
                <c:pt idx="1953">
                  <c:v>4.787407892621634E-2</c:v>
                </c:pt>
                <c:pt idx="1954">
                  <c:v>4.7873809107549563E-2</c:v>
                </c:pt>
                <c:pt idx="1955">
                  <c:v>4.7873377664086197E-2</c:v>
                </c:pt>
                <c:pt idx="1956">
                  <c:v>4.7872534539402815E-2</c:v>
                </c:pt>
                <c:pt idx="1957">
                  <c:v>4.7872497043747408E-2</c:v>
                </c:pt>
                <c:pt idx="1958">
                  <c:v>4.7871770209417741E-2</c:v>
                </c:pt>
                <c:pt idx="1959">
                  <c:v>4.7871248202621904E-2</c:v>
                </c:pt>
                <c:pt idx="1960">
                  <c:v>4.7871005251125198E-2</c:v>
                </c:pt>
                <c:pt idx="1961">
                  <c:v>4.7870445864191424E-2</c:v>
                </c:pt>
                <c:pt idx="1962">
                  <c:v>4.7868597639705829E-2</c:v>
                </c:pt>
                <c:pt idx="1963">
                  <c:v>4.7866781151208307E-2</c:v>
                </c:pt>
                <c:pt idx="1964">
                  <c:v>4.7864693958384025E-2</c:v>
                </c:pt>
                <c:pt idx="1965">
                  <c:v>4.7862409633594324E-2</c:v>
                </c:pt>
                <c:pt idx="1966">
                  <c:v>4.7859924911188012E-2</c:v>
                </c:pt>
                <c:pt idx="1967">
                  <c:v>4.7857207519601944E-2</c:v>
                </c:pt>
                <c:pt idx="1968">
                  <c:v>4.7854518641151499E-2</c:v>
                </c:pt>
                <c:pt idx="1969">
                  <c:v>4.7852021746157908E-2</c:v>
                </c:pt>
                <c:pt idx="1970">
                  <c:v>4.784899071553915E-2</c:v>
                </c:pt>
                <c:pt idx="1971">
                  <c:v>4.7846049751394226E-2</c:v>
                </c:pt>
                <c:pt idx="1972">
                  <c:v>4.784363702500577E-2</c:v>
                </c:pt>
                <c:pt idx="1973">
                  <c:v>4.7840942934849189E-2</c:v>
                </c:pt>
                <c:pt idx="1974">
                  <c:v>4.7838247737942624E-2</c:v>
                </c:pt>
                <c:pt idx="1975">
                  <c:v>4.7835496881187003E-2</c:v>
                </c:pt>
                <c:pt idx="1976">
                  <c:v>4.7833156184610481E-2</c:v>
                </c:pt>
                <c:pt idx="1977">
                  <c:v>4.7830606880522319E-2</c:v>
                </c:pt>
                <c:pt idx="1978">
                  <c:v>4.7828368169239424E-2</c:v>
                </c:pt>
                <c:pt idx="1979">
                  <c:v>4.7826300884168477E-2</c:v>
                </c:pt>
                <c:pt idx="1980">
                  <c:v>4.7824069423051743E-2</c:v>
                </c:pt>
                <c:pt idx="1981">
                  <c:v>4.7822268835005642E-2</c:v>
                </c:pt>
                <c:pt idx="1982">
                  <c:v>4.7820446008126426E-2</c:v>
                </c:pt>
                <c:pt idx="1983">
                  <c:v>4.7818524568982529E-2</c:v>
                </c:pt>
                <c:pt idx="1984">
                  <c:v>4.7816194966972828E-2</c:v>
                </c:pt>
                <c:pt idx="1985">
                  <c:v>4.7813375028360541E-2</c:v>
                </c:pt>
                <c:pt idx="1986">
                  <c:v>4.7810159810652099E-2</c:v>
                </c:pt>
                <c:pt idx="1987">
                  <c:v>4.7807064694426193E-2</c:v>
                </c:pt>
                <c:pt idx="1988">
                  <c:v>4.7804071560334074E-2</c:v>
                </c:pt>
                <c:pt idx="1989">
                  <c:v>4.7801119196535305E-2</c:v>
                </c:pt>
                <c:pt idx="1990">
                  <c:v>4.7798514777862129E-2</c:v>
                </c:pt>
                <c:pt idx="1991">
                  <c:v>4.7795648178999568E-2</c:v>
                </c:pt>
                <c:pt idx="1992">
                  <c:v>4.7792644512042105E-2</c:v>
                </c:pt>
                <c:pt idx="1993">
                  <c:v>4.7789915489250392E-2</c:v>
                </c:pt>
                <c:pt idx="1994">
                  <c:v>4.7787150677991434E-2</c:v>
                </c:pt>
                <c:pt idx="1995">
                  <c:v>4.7784068369914709E-2</c:v>
                </c:pt>
                <c:pt idx="1996">
                  <c:v>4.7780503323327533E-2</c:v>
                </c:pt>
                <c:pt idx="1997">
                  <c:v>4.7777016279973911E-2</c:v>
                </c:pt>
                <c:pt idx="1998">
                  <c:v>4.7773634523470727E-2</c:v>
                </c:pt>
                <c:pt idx="1999">
                  <c:v>4.7770410614146025E-2</c:v>
                </c:pt>
                <c:pt idx="2000">
                  <c:v>4.7766657819468483E-2</c:v>
                </c:pt>
                <c:pt idx="2001">
                  <c:v>4.7762668525545456E-2</c:v>
                </c:pt>
                <c:pt idx="2002">
                  <c:v>4.7758704600178462E-2</c:v>
                </c:pt>
                <c:pt idx="2003">
                  <c:v>4.775482557121747E-2</c:v>
                </c:pt>
                <c:pt idx="2004">
                  <c:v>4.77508272544825E-2</c:v>
                </c:pt>
                <c:pt idx="2005">
                  <c:v>4.7746941815930519E-2</c:v>
                </c:pt>
                <c:pt idx="2006">
                  <c:v>4.7743693470081082E-2</c:v>
                </c:pt>
                <c:pt idx="2007">
                  <c:v>4.7740407802636206E-2</c:v>
                </c:pt>
                <c:pt idx="2008">
                  <c:v>4.7737250569269189E-2</c:v>
                </c:pt>
                <c:pt idx="2009">
                  <c:v>4.7733967677540567E-2</c:v>
                </c:pt>
                <c:pt idx="2010">
                  <c:v>4.7730999889756681E-2</c:v>
                </c:pt>
                <c:pt idx="2011">
                  <c:v>4.7727962469559911E-2</c:v>
                </c:pt>
                <c:pt idx="2012">
                  <c:v>4.7724723733675631E-2</c:v>
                </c:pt>
                <c:pt idx="2013">
                  <c:v>4.7721809740303184E-2</c:v>
                </c:pt>
                <c:pt idx="2014">
                  <c:v>4.7719034222614726E-2</c:v>
                </c:pt>
                <c:pt idx="2015">
                  <c:v>4.7716624930947672E-2</c:v>
                </c:pt>
                <c:pt idx="2016">
                  <c:v>4.7713883693586687E-2</c:v>
                </c:pt>
                <c:pt idx="2017">
                  <c:v>4.7711127884092312E-2</c:v>
                </c:pt>
                <c:pt idx="2018">
                  <c:v>4.7708502986998483E-2</c:v>
                </c:pt>
                <c:pt idx="2019">
                  <c:v>4.7706027382199548E-2</c:v>
                </c:pt>
                <c:pt idx="2020">
                  <c:v>4.7703885524225685E-2</c:v>
                </c:pt>
                <c:pt idx="2021">
                  <c:v>4.7701446263147415E-2</c:v>
                </c:pt>
                <c:pt idx="2022">
                  <c:v>4.7699049657068074E-2</c:v>
                </c:pt>
                <c:pt idx="2023">
                  <c:v>4.7696652081258145E-2</c:v>
                </c:pt>
                <c:pt idx="2024">
                  <c:v>4.7693975711965611E-2</c:v>
                </c:pt>
                <c:pt idx="2025">
                  <c:v>4.7691128959426593E-2</c:v>
                </c:pt>
                <c:pt idx="2026">
                  <c:v>4.7688278037692641E-2</c:v>
                </c:pt>
                <c:pt idx="2027">
                  <c:v>4.7685445941713173E-2</c:v>
                </c:pt>
                <c:pt idx="2028">
                  <c:v>4.7682629507441829E-2</c:v>
                </c:pt>
                <c:pt idx="2029">
                  <c:v>4.7679955136414348E-2</c:v>
                </c:pt>
                <c:pt idx="2030">
                  <c:v>4.7676578414209907E-2</c:v>
                </c:pt>
                <c:pt idx="2031">
                  <c:v>4.7672577417730698E-2</c:v>
                </c:pt>
                <c:pt idx="2032">
                  <c:v>4.7668180171279322E-2</c:v>
                </c:pt>
                <c:pt idx="2033">
                  <c:v>4.7663824490092821E-2</c:v>
                </c:pt>
                <c:pt idx="2034">
                  <c:v>4.7659513074100865E-2</c:v>
                </c:pt>
                <c:pt idx="2035">
                  <c:v>4.7655359414688195E-2</c:v>
                </c:pt>
                <c:pt idx="2036">
                  <c:v>4.7651561590580524E-2</c:v>
                </c:pt>
                <c:pt idx="2037">
                  <c:v>4.7647650925403781E-2</c:v>
                </c:pt>
                <c:pt idx="2038">
                  <c:v>4.7643786695971552E-2</c:v>
                </c:pt>
                <c:pt idx="2039">
                  <c:v>4.7639841382418016E-2</c:v>
                </c:pt>
                <c:pt idx="2040">
                  <c:v>4.7635857563563651E-2</c:v>
                </c:pt>
                <c:pt idx="2041">
                  <c:v>4.7631538907706196E-2</c:v>
                </c:pt>
                <c:pt idx="2042">
                  <c:v>4.7627145481928396E-2</c:v>
                </c:pt>
                <c:pt idx="2043">
                  <c:v>4.7622476136535474E-2</c:v>
                </c:pt>
                <c:pt idx="2044">
                  <c:v>4.7617858499721839E-2</c:v>
                </c:pt>
                <c:pt idx="2045">
                  <c:v>4.7613333935649399E-2</c:v>
                </c:pt>
                <c:pt idx="2046">
                  <c:v>4.7608661491844582E-2</c:v>
                </c:pt>
                <c:pt idx="2047">
                  <c:v>4.7604207661763272E-2</c:v>
                </c:pt>
                <c:pt idx="2048">
                  <c:v>4.7599584558210908E-2</c:v>
                </c:pt>
                <c:pt idx="2049">
                  <c:v>4.7595068036473287E-2</c:v>
                </c:pt>
                <c:pt idx="2050">
                  <c:v>4.7590377685381928E-2</c:v>
                </c:pt>
                <c:pt idx="2051">
                  <c:v>4.7585701121180102E-2</c:v>
                </c:pt>
                <c:pt idx="2052">
                  <c:v>4.7581161505295774E-2</c:v>
                </c:pt>
                <c:pt idx="2053">
                  <c:v>4.7576699224187197E-2</c:v>
                </c:pt>
                <c:pt idx="2054">
                  <c:v>4.7572242497514787E-2</c:v>
                </c:pt>
                <c:pt idx="2055">
                  <c:v>4.7567681434593979E-2</c:v>
                </c:pt>
                <c:pt idx="2056">
                  <c:v>4.7563594245688512E-2</c:v>
                </c:pt>
                <c:pt idx="2057">
                  <c:v>4.7559447099582722E-2</c:v>
                </c:pt>
                <c:pt idx="2058">
                  <c:v>4.7556221472572061E-2</c:v>
                </c:pt>
                <c:pt idx="2059">
                  <c:v>4.7557304462238187E-2</c:v>
                </c:pt>
                <c:pt idx="2060">
                  <c:v>4.7556887400921323E-2</c:v>
                </c:pt>
                <c:pt idx="2061">
                  <c:v>4.7556056488456802E-2</c:v>
                </c:pt>
                <c:pt idx="2062">
                  <c:v>4.7554508721544764E-2</c:v>
                </c:pt>
                <c:pt idx="2063">
                  <c:v>4.7553177969705929E-2</c:v>
                </c:pt>
                <c:pt idx="2064">
                  <c:v>4.7551779180993084E-2</c:v>
                </c:pt>
                <c:pt idx="2065">
                  <c:v>4.7549766710062641E-2</c:v>
                </c:pt>
                <c:pt idx="2066">
                  <c:v>4.7547460764009973E-2</c:v>
                </c:pt>
                <c:pt idx="2067">
                  <c:v>4.7545455536046929E-2</c:v>
                </c:pt>
                <c:pt idx="2068">
                  <c:v>4.7542978433659989E-2</c:v>
                </c:pt>
                <c:pt idx="2069">
                  <c:v>4.7539718208425619E-2</c:v>
                </c:pt>
                <c:pt idx="2070">
                  <c:v>4.7536723838192019E-2</c:v>
                </c:pt>
                <c:pt idx="2071">
                  <c:v>4.7533718511987608E-2</c:v>
                </c:pt>
                <c:pt idx="2072">
                  <c:v>4.7530065211215763E-2</c:v>
                </c:pt>
                <c:pt idx="2073">
                  <c:v>4.7526552024292894E-2</c:v>
                </c:pt>
                <c:pt idx="2074">
                  <c:v>4.7523320457946799E-2</c:v>
                </c:pt>
                <c:pt idx="2075">
                  <c:v>4.7520135083627651E-2</c:v>
                </c:pt>
                <c:pt idx="2076">
                  <c:v>4.7517399964298671E-2</c:v>
                </c:pt>
                <c:pt idx="2077">
                  <c:v>4.7514717882890051E-2</c:v>
                </c:pt>
                <c:pt idx="2078">
                  <c:v>4.7513474898560761E-2</c:v>
                </c:pt>
                <c:pt idx="2079">
                  <c:v>4.7511052815729427E-2</c:v>
                </c:pt>
                <c:pt idx="2080">
                  <c:v>4.750842463689596E-2</c:v>
                </c:pt>
                <c:pt idx="2081">
                  <c:v>4.7505966739035392E-2</c:v>
                </c:pt>
                <c:pt idx="2082">
                  <c:v>4.7502817501835243E-2</c:v>
                </c:pt>
                <c:pt idx="2083">
                  <c:v>4.750040791342184E-2</c:v>
                </c:pt>
                <c:pt idx="2084">
                  <c:v>4.7499898484109106E-2</c:v>
                </c:pt>
                <c:pt idx="2085">
                  <c:v>4.7498037744683121E-2</c:v>
                </c:pt>
                <c:pt idx="2086">
                  <c:v>4.7496702505804692E-2</c:v>
                </c:pt>
                <c:pt idx="2087">
                  <c:v>4.7495942276942156E-2</c:v>
                </c:pt>
                <c:pt idx="2088">
                  <c:v>4.7495564547766121E-2</c:v>
                </c:pt>
                <c:pt idx="2089">
                  <c:v>4.7497235335250666E-2</c:v>
                </c:pt>
                <c:pt idx="2090">
                  <c:v>4.7498802175730895E-2</c:v>
                </c:pt>
                <c:pt idx="2091">
                  <c:v>4.7501492886511454E-2</c:v>
                </c:pt>
                <c:pt idx="2092">
                  <c:v>4.7504879585925371E-2</c:v>
                </c:pt>
                <c:pt idx="2093">
                  <c:v>4.7507573306091809E-2</c:v>
                </c:pt>
                <c:pt idx="2094">
                  <c:v>4.7512919829455574E-2</c:v>
                </c:pt>
                <c:pt idx="2095">
                  <c:v>4.7516487152704359E-2</c:v>
                </c:pt>
                <c:pt idx="2096">
                  <c:v>4.7518499646712078E-2</c:v>
                </c:pt>
                <c:pt idx="2097">
                  <c:v>4.7521150206132338E-2</c:v>
                </c:pt>
                <c:pt idx="2098">
                  <c:v>4.7523472243573367E-2</c:v>
                </c:pt>
                <c:pt idx="2099">
                  <c:v>4.7526320621690266E-2</c:v>
                </c:pt>
                <c:pt idx="2100">
                  <c:v>4.7529158390581625E-2</c:v>
                </c:pt>
                <c:pt idx="2101">
                  <c:v>4.7532456343014326E-2</c:v>
                </c:pt>
                <c:pt idx="2102">
                  <c:v>4.7534598409541169E-2</c:v>
                </c:pt>
                <c:pt idx="2103">
                  <c:v>4.753692271965311E-2</c:v>
                </c:pt>
                <c:pt idx="2104">
                  <c:v>4.7538700442567375E-2</c:v>
                </c:pt>
                <c:pt idx="2105">
                  <c:v>4.7540925789945808E-2</c:v>
                </c:pt>
                <c:pt idx="2106">
                  <c:v>4.754268205963693E-2</c:v>
                </c:pt>
                <c:pt idx="2107">
                  <c:v>4.7544593107744962E-2</c:v>
                </c:pt>
                <c:pt idx="2108">
                  <c:v>4.754652642094534E-2</c:v>
                </c:pt>
                <c:pt idx="2109">
                  <c:v>4.7547507635426214E-2</c:v>
                </c:pt>
                <c:pt idx="2110">
                  <c:v>4.7548969326719509E-2</c:v>
                </c:pt>
                <c:pt idx="2111">
                  <c:v>4.7550493104714431E-2</c:v>
                </c:pt>
                <c:pt idx="2112">
                  <c:v>4.7551301616804389E-2</c:v>
                </c:pt>
                <c:pt idx="2113">
                  <c:v>4.7551713283982194E-2</c:v>
                </c:pt>
                <c:pt idx="2114">
                  <c:v>4.7552776205030935E-2</c:v>
                </c:pt>
                <c:pt idx="2115">
                  <c:v>4.7553596028425404E-2</c:v>
                </c:pt>
                <c:pt idx="2116">
                  <c:v>4.7554796592319246E-2</c:v>
                </c:pt>
                <c:pt idx="2117">
                  <c:v>4.7556512832444553E-2</c:v>
                </c:pt>
                <c:pt idx="2118">
                  <c:v>4.7557689857923711E-2</c:v>
                </c:pt>
                <c:pt idx="2119">
                  <c:v>4.7558594982920512E-2</c:v>
                </c:pt>
                <c:pt idx="2120">
                  <c:v>4.7559445275730985E-2</c:v>
                </c:pt>
                <c:pt idx="2121">
                  <c:v>4.755950740636275E-2</c:v>
                </c:pt>
                <c:pt idx="2122">
                  <c:v>4.7565143732692224E-2</c:v>
                </c:pt>
                <c:pt idx="2123">
                  <c:v>4.7570566104179562E-2</c:v>
                </c:pt>
                <c:pt idx="2124">
                  <c:v>4.757540419107583E-2</c:v>
                </c:pt>
                <c:pt idx="2125">
                  <c:v>4.7579835953490718E-2</c:v>
                </c:pt>
                <c:pt idx="2126">
                  <c:v>4.7584347517822763E-2</c:v>
                </c:pt>
                <c:pt idx="2127">
                  <c:v>4.7588332942247145E-2</c:v>
                </c:pt>
                <c:pt idx="2128">
                  <c:v>4.7593125894974025E-2</c:v>
                </c:pt>
                <c:pt idx="2129">
                  <c:v>4.7598273522930779E-2</c:v>
                </c:pt>
                <c:pt idx="2130">
                  <c:v>4.7602861541240965E-2</c:v>
                </c:pt>
                <c:pt idx="2131">
                  <c:v>4.7606839942704357E-2</c:v>
                </c:pt>
                <c:pt idx="2132">
                  <c:v>4.761148726730105E-2</c:v>
                </c:pt>
                <c:pt idx="2133">
                  <c:v>4.7616579539678523E-2</c:v>
                </c:pt>
                <c:pt idx="2134">
                  <c:v>4.7624051574970711E-2</c:v>
                </c:pt>
                <c:pt idx="2135">
                  <c:v>4.7630765853076712E-2</c:v>
                </c:pt>
                <c:pt idx="2136">
                  <c:v>4.7636102238574646E-2</c:v>
                </c:pt>
                <c:pt idx="2137">
                  <c:v>4.7641854016391871E-2</c:v>
                </c:pt>
                <c:pt idx="2138">
                  <c:v>4.7647746234161542E-2</c:v>
                </c:pt>
                <c:pt idx="2139">
                  <c:v>4.7653607969577683E-2</c:v>
                </c:pt>
                <c:pt idx="2140">
                  <c:v>4.7657448436029634E-2</c:v>
                </c:pt>
                <c:pt idx="2141">
                  <c:v>4.7660588345537873E-2</c:v>
                </c:pt>
                <c:pt idx="2142">
                  <c:v>4.7663727597341429E-2</c:v>
                </c:pt>
                <c:pt idx="2143">
                  <c:v>4.766670864493041E-2</c:v>
                </c:pt>
                <c:pt idx="2144">
                  <c:v>4.7669236519440682E-2</c:v>
                </c:pt>
                <c:pt idx="2145">
                  <c:v>4.7671762128248807E-2</c:v>
                </c:pt>
                <c:pt idx="2146">
                  <c:v>4.7674046061025863E-2</c:v>
                </c:pt>
                <c:pt idx="2147">
                  <c:v>4.7676316590797047E-2</c:v>
                </c:pt>
                <c:pt idx="2148">
                  <c:v>4.7679780494686796E-2</c:v>
                </c:pt>
                <c:pt idx="2149">
                  <c:v>4.7683360798879082E-2</c:v>
                </c:pt>
                <c:pt idx="2150">
                  <c:v>4.7685382831694295E-2</c:v>
                </c:pt>
                <c:pt idx="2151">
                  <c:v>4.7686255128133015E-2</c:v>
                </c:pt>
                <c:pt idx="2152">
                  <c:v>4.7686844846850873E-2</c:v>
                </c:pt>
                <c:pt idx="2153">
                  <c:v>4.7687279044052712E-2</c:v>
                </c:pt>
                <c:pt idx="2154">
                  <c:v>4.7686951441479469E-2</c:v>
                </c:pt>
                <c:pt idx="2155">
                  <c:v>4.7686342460861508E-2</c:v>
                </c:pt>
                <c:pt idx="2156">
                  <c:v>4.7685544791253191E-2</c:v>
                </c:pt>
                <c:pt idx="2157">
                  <c:v>4.7684856716755895E-2</c:v>
                </c:pt>
                <c:pt idx="2158">
                  <c:v>4.7684563187246599E-2</c:v>
                </c:pt>
                <c:pt idx="2159">
                  <c:v>4.7683879731224212E-2</c:v>
                </c:pt>
                <c:pt idx="2160">
                  <c:v>4.7682275130920916E-2</c:v>
                </c:pt>
                <c:pt idx="2161">
                  <c:v>4.7679909822570317E-2</c:v>
                </c:pt>
                <c:pt idx="2162">
                  <c:v>4.7676825998625549E-2</c:v>
                </c:pt>
                <c:pt idx="2163">
                  <c:v>4.7672328221802521E-2</c:v>
                </c:pt>
                <c:pt idx="2164">
                  <c:v>4.7667711834280382E-2</c:v>
                </c:pt>
                <c:pt idx="2165">
                  <c:v>4.7662854148834526E-2</c:v>
                </c:pt>
                <c:pt idx="2166">
                  <c:v>4.7657875087391069E-2</c:v>
                </c:pt>
                <c:pt idx="2167">
                  <c:v>4.7653131907073716E-2</c:v>
                </c:pt>
                <c:pt idx="2168">
                  <c:v>4.7648185935874415E-2</c:v>
                </c:pt>
                <c:pt idx="2169">
                  <c:v>4.7643384721040259E-2</c:v>
                </c:pt>
                <c:pt idx="2170">
                  <c:v>4.7638821143524662E-2</c:v>
                </c:pt>
                <c:pt idx="2171">
                  <c:v>4.7635123523884847E-2</c:v>
                </c:pt>
                <c:pt idx="2172">
                  <c:v>4.7631281541523754E-2</c:v>
                </c:pt>
                <c:pt idx="2173">
                  <c:v>4.762698054136124E-2</c:v>
                </c:pt>
                <c:pt idx="2174">
                  <c:v>4.7622731443372181E-2</c:v>
                </c:pt>
                <c:pt idx="2175">
                  <c:v>4.7618447836859146E-2</c:v>
                </c:pt>
                <c:pt idx="2176">
                  <c:v>4.7614116152230025E-2</c:v>
                </c:pt>
                <c:pt idx="2177">
                  <c:v>4.7610814444224568E-2</c:v>
                </c:pt>
                <c:pt idx="2178">
                  <c:v>4.7607329278803311E-2</c:v>
                </c:pt>
                <c:pt idx="2179">
                  <c:v>4.7603513369916209E-2</c:v>
                </c:pt>
                <c:pt idx="2180">
                  <c:v>4.7599216670765665E-2</c:v>
                </c:pt>
                <c:pt idx="2181">
                  <c:v>4.7595013642359782E-2</c:v>
                </c:pt>
                <c:pt idx="2182">
                  <c:v>4.7590609272801815E-2</c:v>
                </c:pt>
                <c:pt idx="2183">
                  <c:v>4.758605367637856E-2</c:v>
                </c:pt>
                <c:pt idx="2184">
                  <c:v>4.7581507207279876E-2</c:v>
                </c:pt>
                <c:pt idx="2185">
                  <c:v>4.7576918856043218E-2</c:v>
                </c:pt>
                <c:pt idx="2186">
                  <c:v>4.7572325076993348E-2</c:v>
                </c:pt>
                <c:pt idx="2187">
                  <c:v>4.7567854827222179E-2</c:v>
                </c:pt>
                <c:pt idx="2188">
                  <c:v>4.7563421728796698E-2</c:v>
                </c:pt>
                <c:pt idx="2189">
                  <c:v>4.7559121109457335E-2</c:v>
                </c:pt>
                <c:pt idx="2190">
                  <c:v>4.7554918322148997E-2</c:v>
                </c:pt>
                <c:pt idx="2191">
                  <c:v>4.755077604725011E-2</c:v>
                </c:pt>
                <c:pt idx="2192">
                  <c:v>4.754645512501883E-2</c:v>
                </c:pt>
                <c:pt idx="2193">
                  <c:v>4.754183749301482E-2</c:v>
                </c:pt>
                <c:pt idx="2194">
                  <c:v>4.7537162024248888E-2</c:v>
                </c:pt>
                <c:pt idx="2195">
                  <c:v>4.753263257750906E-2</c:v>
                </c:pt>
                <c:pt idx="2196">
                  <c:v>4.7528260671454992E-2</c:v>
                </c:pt>
                <c:pt idx="2197">
                  <c:v>4.7523818358899197E-2</c:v>
                </c:pt>
                <c:pt idx="2198">
                  <c:v>4.7519248241947136E-2</c:v>
                </c:pt>
                <c:pt idx="2199">
                  <c:v>4.7514592457988919E-2</c:v>
                </c:pt>
                <c:pt idx="2200">
                  <c:v>4.7510056220049501E-2</c:v>
                </c:pt>
                <c:pt idx="2201">
                  <c:v>4.7505445339328871E-2</c:v>
                </c:pt>
                <c:pt idx="2202">
                  <c:v>4.7500622378865348E-2</c:v>
                </c:pt>
                <c:pt idx="2203">
                  <c:v>4.7495910642386466E-2</c:v>
                </c:pt>
                <c:pt idx="2204">
                  <c:v>4.7491000026297116E-2</c:v>
                </c:pt>
                <c:pt idx="2205">
                  <c:v>4.7486054390504712E-2</c:v>
                </c:pt>
                <c:pt idx="2206">
                  <c:v>4.7481130062210677E-2</c:v>
                </c:pt>
                <c:pt idx="2207">
                  <c:v>4.7476235763188795E-2</c:v>
                </c:pt>
                <c:pt idx="2208">
                  <c:v>4.747145160301499E-2</c:v>
                </c:pt>
                <c:pt idx="2209">
                  <c:v>4.7466658446770997E-2</c:v>
                </c:pt>
                <c:pt idx="2210">
                  <c:v>4.7462168394124871E-2</c:v>
                </c:pt>
                <c:pt idx="2211">
                  <c:v>4.7457675899861385E-2</c:v>
                </c:pt>
                <c:pt idx="2212">
                  <c:v>4.7452994024844694E-2</c:v>
                </c:pt>
                <c:pt idx="2213">
                  <c:v>4.7448242803202062E-2</c:v>
                </c:pt>
                <c:pt idx="2214">
                  <c:v>4.7443492193556348E-2</c:v>
                </c:pt>
                <c:pt idx="2215">
                  <c:v>4.7438773859140082E-2</c:v>
                </c:pt>
                <c:pt idx="2216">
                  <c:v>4.7434094985151908E-2</c:v>
                </c:pt>
                <c:pt idx="2217">
                  <c:v>4.742927478521889E-2</c:v>
                </c:pt>
                <c:pt idx="2218">
                  <c:v>4.7424542543960488E-2</c:v>
                </c:pt>
                <c:pt idx="2219">
                  <c:v>4.7419935385199542E-2</c:v>
                </c:pt>
                <c:pt idx="2220">
                  <c:v>4.7415291954496744E-2</c:v>
                </c:pt>
                <c:pt idx="2221">
                  <c:v>4.7410874176244351E-2</c:v>
                </c:pt>
                <c:pt idx="2222">
                  <c:v>4.7406355968008018E-2</c:v>
                </c:pt>
                <c:pt idx="2223">
                  <c:v>4.7401843740940537E-2</c:v>
                </c:pt>
                <c:pt idx="2224">
                  <c:v>4.7397278906362444E-2</c:v>
                </c:pt>
                <c:pt idx="2225">
                  <c:v>4.7392691292627423E-2</c:v>
                </c:pt>
                <c:pt idx="2226">
                  <c:v>4.7387894206847983E-2</c:v>
                </c:pt>
                <c:pt idx="2227">
                  <c:v>4.7382986424584293E-2</c:v>
                </c:pt>
                <c:pt idx="2228">
                  <c:v>4.7378074481097057E-2</c:v>
                </c:pt>
                <c:pt idx="2229">
                  <c:v>4.7373168395882029E-2</c:v>
                </c:pt>
                <c:pt idx="2230">
                  <c:v>4.7368263613901049E-2</c:v>
                </c:pt>
                <c:pt idx="2231">
                  <c:v>4.7363365516712122E-2</c:v>
                </c:pt>
                <c:pt idx="2232">
                  <c:v>4.7358497213073433E-2</c:v>
                </c:pt>
                <c:pt idx="2233">
                  <c:v>4.7353612659571741E-2</c:v>
                </c:pt>
                <c:pt idx="2234">
                  <c:v>4.7348734815256532E-2</c:v>
                </c:pt>
                <c:pt idx="2235">
                  <c:v>4.734387962790905E-2</c:v>
                </c:pt>
                <c:pt idx="2236">
                  <c:v>4.7339060595983674E-2</c:v>
                </c:pt>
                <c:pt idx="2237">
                  <c:v>4.7334277274702602E-2</c:v>
                </c:pt>
                <c:pt idx="2238">
                  <c:v>4.7329518517366373E-2</c:v>
                </c:pt>
                <c:pt idx="2239">
                  <c:v>4.7324702899198753E-2</c:v>
                </c:pt>
                <c:pt idx="2240">
                  <c:v>4.7319856416164464E-2</c:v>
                </c:pt>
                <c:pt idx="2241">
                  <c:v>4.7315092921894661E-2</c:v>
                </c:pt>
                <c:pt idx="2242">
                  <c:v>4.7310295980185359E-2</c:v>
                </c:pt>
                <c:pt idx="2243">
                  <c:v>4.7305453490016247E-2</c:v>
                </c:pt>
                <c:pt idx="2244">
                  <c:v>4.7300596422150558E-2</c:v>
                </c:pt>
                <c:pt idx="2245">
                  <c:v>4.7295722900239687E-2</c:v>
                </c:pt>
                <c:pt idx="2246">
                  <c:v>4.7290852647741619E-2</c:v>
                </c:pt>
                <c:pt idx="2247">
                  <c:v>4.7286038319418799E-2</c:v>
                </c:pt>
                <c:pt idx="2248">
                  <c:v>4.728120000745744E-2</c:v>
                </c:pt>
                <c:pt idx="2249">
                  <c:v>4.7276347218756953E-2</c:v>
                </c:pt>
                <c:pt idx="2250">
                  <c:v>4.7271505806173578E-2</c:v>
                </c:pt>
                <c:pt idx="2251">
                  <c:v>4.7266649489047505E-2</c:v>
                </c:pt>
                <c:pt idx="2252">
                  <c:v>4.7261814272672863E-2</c:v>
                </c:pt>
                <c:pt idx="2253">
                  <c:v>4.7256980477255552E-2</c:v>
                </c:pt>
                <c:pt idx="2254">
                  <c:v>4.7252165689545128E-2</c:v>
                </c:pt>
                <c:pt idx="2255">
                  <c:v>4.7247399857586664E-2</c:v>
                </c:pt>
                <c:pt idx="2256">
                  <c:v>4.7242619504942705E-2</c:v>
                </c:pt>
                <c:pt idx="2257">
                  <c:v>4.7237857549424445E-2</c:v>
                </c:pt>
                <c:pt idx="2258">
                  <c:v>4.723308877343077E-2</c:v>
                </c:pt>
                <c:pt idx="2259">
                  <c:v>4.7228262693586945E-2</c:v>
                </c:pt>
                <c:pt idx="2260">
                  <c:v>4.7223450977731181E-2</c:v>
                </c:pt>
                <c:pt idx="2261">
                  <c:v>4.7218699663900444E-2</c:v>
                </c:pt>
                <c:pt idx="2262">
                  <c:v>4.7213896125499012E-2</c:v>
                </c:pt>
                <c:pt idx="2263">
                  <c:v>4.7209211975886241E-2</c:v>
                </c:pt>
                <c:pt idx="2264">
                  <c:v>4.7204551568774622E-2</c:v>
                </c:pt>
                <c:pt idx="2265">
                  <c:v>4.7199872400346357E-2</c:v>
                </c:pt>
                <c:pt idx="2266">
                  <c:v>4.7195181899159257E-2</c:v>
                </c:pt>
                <c:pt idx="2267">
                  <c:v>4.7190451184241762E-2</c:v>
                </c:pt>
                <c:pt idx="2268">
                  <c:v>4.7185695581558787E-2</c:v>
                </c:pt>
                <c:pt idx="2269">
                  <c:v>4.7180902344849382E-2</c:v>
                </c:pt>
                <c:pt idx="2270">
                  <c:v>4.7176104120235152E-2</c:v>
                </c:pt>
                <c:pt idx="2271">
                  <c:v>4.7171297103284347E-2</c:v>
                </c:pt>
                <c:pt idx="2272">
                  <c:v>4.7166736124922441E-2</c:v>
                </c:pt>
                <c:pt idx="2273">
                  <c:v>4.7162177247038591E-2</c:v>
                </c:pt>
                <c:pt idx="2274">
                  <c:v>4.7157631986254556E-2</c:v>
                </c:pt>
                <c:pt idx="2275">
                  <c:v>4.7153178561796537E-2</c:v>
                </c:pt>
                <c:pt idx="2276">
                  <c:v>4.7148711983739426E-2</c:v>
                </c:pt>
                <c:pt idx="2277">
                  <c:v>4.7144286144633639E-2</c:v>
                </c:pt>
                <c:pt idx="2278">
                  <c:v>4.7139670595111642E-2</c:v>
                </c:pt>
                <c:pt idx="2279">
                  <c:v>4.7135101069124032E-2</c:v>
                </c:pt>
                <c:pt idx="2280">
                  <c:v>4.7130524149216854E-2</c:v>
                </c:pt>
                <c:pt idx="2281">
                  <c:v>4.7125952566380053E-2</c:v>
                </c:pt>
                <c:pt idx="2282">
                  <c:v>4.7121378223481301E-2</c:v>
                </c:pt>
                <c:pt idx="2283">
                  <c:v>4.7116764142411595E-2</c:v>
                </c:pt>
                <c:pt idx="2284">
                  <c:v>4.7112205406589995E-2</c:v>
                </c:pt>
                <c:pt idx="2285">
                  <c:v>4.7107846182086258E-2</c:v>
                </c:pt>
                <c:pt idx="2286">
                  <c:v>4.7103673533530746E-2</c:v>
                </c:pt>
                <c:pt idx="2287">
                  <c:v>4.7099610678685802E-2</c:v>
                </c:pt>
                <c:pt idx="2288">
                  <c:v>4.7095645970308748E-2</c:v>
                </c:pt>
                <c:pt idx="2289">
                  <c:v>4.7091919965107108E-2</c:v>
                </c:pt>
                <c:pt idx="2290">
                  <c:v>4.7088198914440424E-2</c:v>
                </c:pt>
                <c:pt idx="2291">
                  <c:v>4.7084384366070223E-2</c:v>
                </c:pt>
                <c:pt idx="2292">
                  <c:v>4.7080934021156526E-2</c:v>
                </c:pt>
                <c:pt idx="2293">
                  <c:v>4.7077330995640737E-2</c:v>
                </c:pt>
                <c:pt idx="2294">
                  <c:v>4.7073421150362497E-2</c:v>
                </c:pt>
                <c:pt idx="2295">
                  <c:v>4.706959673578847E-2</c:v>
                </c:pt>
                <c:pt idx="2296">
                  <c:v>4.7065974402853636E-2</c:v>
                </c:pt>
                <c:pt idx="2297">
                  <c:v>4.7062122454268142E-2</c:v>
                </c:pt>
                <c:pt idx="2298">
                  <c:v>4.7058363095173986E-2</c:v>
                </c:pt>
                <c:pt idx="2299">
                  <c:v>4.7054751974428904E-2</c:v>
                </c:pt>
                <c:pt idx="2300">
                  <c:v>4.7051104807016936E-2</c:v>
                </c:pt>
                <c:pt idx="2301">
                  <c:v>4.7047649013689623E-2</c:v>
                </c:pt>
                <c:pt idx="2302">
                  <c:v>4.7043962796835988E-2</c:v>
                </c:pt>
                <c:pt idx="2303">
                  <c:v>4.7040323085437805E-2</c:v>
                </c:pt>
                <c:pt idx="2304">
                  <c:v>4.7036390909348046E-2</c:v>
                </c:pt>
                <c:pt idx="2305">
                  <c:v>4.7032353792531414E-2</c:v>
                </c:pt>
                <c:pt idx="2306">
                  <c:v>4.7028448577215887E-2</c:v>
                </c:pt>
                <c:pt idx="2307">
                  <c:v>4.7024788669105887E-2</c:v>
                </c:pt>
                <c:pt idx="2308">
                  <c:v>4.7021155696605421E-2</c:v>
                </c:pt>
                <c:pt idx="2309">
                  <c:v>4.7017559934757619E-2</c:v>
                </c:pt>
                <c:pt idx="2310">
                  <c:v>4.7013933209570861E-2</c:v>
                </c:pt>
                <c:pt idx="2311">
                  <c:v>4.7010596738522994E-2</c:v>
                </c:pt>
                <c:pt idx="2312">
                  <c:v>4.7007599001235856E-2</c:v>
                </c:pt>
                <c:pt idx="2313">
                  <c:v>4.700504422712394E-2</c:v>
                </c:pt>
                <c:pt idx="2314">
                  <c:v>4.7002502572446488E-2</c:v>
                </c:pt>
                <c:pt idx="2315">
                  <c:v>4.6999882166194003E-2</c:v>
                </c:pt>
                <c:pt idx="2316">
                  <c:v>4.6997263111175011E-2</c:v>
                </c:pt>
                <c:pt idx="2317">
                  <c:v>4.6994096858982121E-2</c:v>
                </c:pt>
                <c:pt idx="2318">
                  <c:v>4.6990847195741828E-2</c:v>
                </c:pt>
                <c:pt idx="2319">
                  <c:v>4.6987179481579988E-2</c:v>
                </c:pt>
                <c:pt idx="2320">
                  <c:v>4.6983625558491185E-2</c:v>
                </c:pt>
                <c:pt idx="2321">
                  <c:v>4.6979735993964801E-2</c:v>
                </c:pt>
                <c:pt idx="2322">
                  <c:v>4.697596143908353E-2</c:v>
                </c:pt>
                <c:pt idx="2323">
                  <c:v>4.6972013610102052E-2</c:v>
                </c:pt>
                <c:pt idx="2324">
                  <c:v>4.6968346417329387E-2</c:v>
                </c:pt>
                <c:pt idx="2325">
                  <c:v>4.6964271206565072E-2</c:v>
                </c:pt>
                <c:pt idx="2326">
                  <c:v>4.6960106211433775E-2</c:v>
                </c:pt>
                <c:pt idx="2327">
                  <c:v>4.6955591792808594E-2</c:v>
                </c:pt>
                <c:pt idx="2328">
                  <c:v>4.6950939365650028E-2</c:v>
                </c:pt>
                <c:pt idx="2329">
                  <c:v>4.6946312664084111E-2</c:v>
                </c:pt>
                <c:pt idx="2330">
                  <c:v>4.6941894822032759E-2</c:v>
                </c:pt>
                <c:pt idx="2331">
                  <c:v>4.6937529143493778E-2</c:v>
                </c:pt>
                <c:pt idx="2332">
                  <c:v>4.6932996669219108E-2</c:v>
                </c:pt>
                <c:pt idx="2333">
                  <c:v>4.6928512924211817E-2</c:v>
                </c:pt>
                <c:pt idx="2334">
                  <c:v>4.6924056358231089E-2</c:v>
                </c:pt>
                <c:pt idx="2335">
                  <c:v>4.6919679209272661E-2</c:v>
                </c:pt>
                <c:pt idx="2336">
                  <c:v>4.6915060852958108E-2</c:v>
                </c:pt>
                <c:pt idx="2337">
                  <c:v>4.6910500101354766E-2</c:v>
                </c:pt>
                <c:pt idx="2338">
                  <c:v>4.6905854171740674E-2</c:v>
                </c:pt>
                <c:pt idx="2339">
                  <c:v>4.6901121841213644E-2</c:v>
                </c:pt>
                <c:pt idx="2340">
                  <c:v>4.6896385867822403E-2</c:v>
                </c:pt>
                <c:pt idx="2341">
                  <c:v>4.68917637784882E-2</c:v>
                </c:pt>
                <c:pt idx="2342">
                  <c:v>4.6887149261194187E-2</c:v>
                </c:pt>
                <c:pt idx="2343">
                  <c:v>4.6882610813780513E-2</c:v>
                </c:pt>
                <c:pt idx="2344">
                  <c:v>4.6877991889988403E-2</c:v>
                </c:pt>
                <c:pt idx="2345">
                  <c:v>4.6873463046264489E-2</c:v>
                </c:pt>
                <c:pt idx="2346">
                  <c:v>4.6869019847300804E-2</c:v>
                </c:pt>
                <c:pt idx="2347">
                  <c:v>4.6864553480406086E-2</c:v>
                </c:pt>
                <c:pt idx="2348">
                  <c:v>4.6860052237967541E-2</c:v>
                </c:pt>
                <c:pt idx="2349">
                  <c:v>4.6855563907358316E-2</c:v>
                </c:pt>
                <c:pt idx="2350">
                  <c:v>4.6850959686510596E-2</c:v>
                </c:pt>
                <c:pt idx="2351">
                  <c:v>4.6846254542979138E-2</c:v>
                </c:pt>
                <c:pt idx="2352">
                  <c:v>4.6841524843206653E-2</c:v>
                </c:pt>
                <c:pt idx="2353">
                  <c:v>4.6836826232296222E-2</c:v>
                </c:pt>
                <c:pt idx="2354">
                  <c:v>4.6832110282213651E-2</c:v>
                </c:pt>
                <c:pt idx="2355">
                  <c:v>4.682740069573639E-2</c:v>
                </c:pt>
                <c:pt idx="2356">
                  <c:v>4.6822799028587707E-2</c:v>
                </c:pt>
                <c:pt idx="2357">
                  <c:v>4.6818191220900043E-2</c:v>
                </c:pt>
                <c:pt idx="2358">
                  <c:v>4.6813599878281174E-2</c:v>
                </c:pt>
                <c:pt idx="2359">
                  <c:v>4.680900585769153E-2</c:v>
                </c:pt>
                <c:pt idx="2360">
                  <c:v>4.6804486541677431E-2</c:v>
                </c:pt>
                <c:pt idx="2361">
                  <c:v>4.6799927868161686E-2</c:v>
                </c:pt>
                <c:pt idx="2362">
                  <c:v>4.6795393870476328E-2</c:v>
                </c:pt>
                <c:pt idx="2363">
                  <c:v>4.679088758271184E-2</c:v>
                </c:pt>
                <c:pt idx="2364">
                  <c:v>4.6786432765995013E-2</c:v>
                </c:pt>
                <c:pt idx="2365">
                  <c:v>4.6781889486486587E-2</c:v>
                </c:pt>
                <c:pt idx="2366">
                  <c:v>4.6777148365857828E-2</c:v>
                </c:pt>
                <c:pt idx="2367">
                  <c:v>4.6772434015358869E-2</c:v>
                </c:pt>
                <c:pt idx="2368">
                  <c:v>4.6767730586536729E-2</c:v>
                </c:pt>
                <c:pt idx="2369">
                  <c:v>4.6763016993043784E-2</c:v>
                </c:pt>
                <c:pt idx="2370">
                  <c:v>4.6758297646137231E-2</c:v>
                </c:pt>
                <c:pt idx="2371">
                  <c:v>4.6753606870060034E-2</c:v>
                </c:pt>
                <c:pt idx="2372">
                  <c:v>4.6748871900828097E-2</c:v>
                </c:pt>
                <c:pt idx="2373">
                  <c:v>4.6744145789596132E-2</c:v>
                </c:pt>
                <c:pt idx="2374">
                  <c:v>4.6739420574265299E-2</c:v>
                </c:pt>
                <c:pt idx="2375">
                  <c:v>4.6734691669205207E-2</c:v>
                </c:pt>
                <c:pt idx="2376">
                  <c:v>4.6729963701305111E-2</c:v>
                </c:pt>
                <c:pt idx="2377">
                  <c:v>4.67252444215275E-2</c:v>
                </c:pt>
                <c:pt idx="2378">
                  <c:v>4.6720523170190285E-2</c:v>
                </c:pt>
                <c:pt idx="2379">
                  <c:v>4.6715832980062426E-2</c:v>
                </c:pt>
                <c:pt idx="2380">
                  <c:v>4.6711134406146021E-2</c:v>
                </c:pt>
                <c:pt idx="2381">
                  <c:v>4.670644809089286E-2</c:v>
                </c:pt>
                <c:pt idx="2382">
                  <c:v>4.6701759734949826E-2</c:v>
                </c:pt>
                <c:pt idx="2383">
                  <c:v>4.6697063272717006E-2</c:v>
                </c:pt>
                <c:pt idx="2384">
                  <c:v>4.6692367613139885E-2</c:v>
                </c:pt>
                <c:pt idx="2385">
                  <c:v>4.6687665100670343E-2</c:v>
                </c:pt>
                <c:pt idx="2386">
                  <c:v>4.6682955572504806E-2</c:v>
                </c:pt>
                <c:pt idx="2387">
                  <c:v>4.6678253456606089E-2</c:v>
                </c:pt>
                <c:pt idx="2388">
                  <c:v>4.6673556411858108E-2</c:v>
                </c:pt>
                <c:pt idx="2389">
                  <c:v>4.6668853025122067E-2</c:v>
                </c:pt>
                <c:pt idx="2390">
                  <c:v>4.6664151620416781E-2</c:v>
                </c:pt>
                <c:pt idx="2391">
                  <c:v>4.6659455344420453E-2</c:v>
                </c:pt>
                <c:pt idx="2392">
                  <c:v>4.6654758240703517E-2</c:v>
                </c:pt>
                <c:pt idx="2393">
                  <c:v>4.6650213548413144E-2</c:v>
                </c:pt>
                <c:pt idx="2394">
                  <c:v>4.6645598830908221E-2</c:v>
                </c:pt>
                <c:pt idx="2395">
                  <c:v>4.6641012252658556E-2</c:v>
                </c:pt>
                <c:pt idx="2396">
                  <c:v>4.6636405059806499E-2</c:v>
                </c:pt>
                <c:pt idx="2397">
                  <c:v>4.663177268335468E-2</c:v>
                </c:pt>
                <c:pt idx="2398">
                  <c:v>4.6627159941882559E-2</c:v>
                </c:pt>
                <c:pt idx="2399">
                  <c:v>4.6622552808372859E-2</c:v>
                </c:pt>
                <c:pt idx="2400">
                  <c:v>4.6617949083444202E-2</c:v>
                </c:pt>
                <c:pt idx="2401">
                  <c:v>4.661342867203358E-2</c:v>
                </c:pt>
                <c:pt idx="2402">
                  <c:v>4.6608929515916525E-2</c:v>
                </c:pt>
                <c:pt idx="2403">
                  <c:v>4.6604360654841345E-2</c:v>
                </c:pt>
                <c:pt idx="2404">
                  <c:v>4.6599819543934475E-2</c:v>
                </c:pt>
                <c:pt idx="2405">
                  <c:v>4.6595292183682878E-2</c:v>
                </c:pt>
                <c:pt idx="2406">
                  <c:v>4.65906436222654E-2</c:v>
                </c:pt>
                <c:pt idx="2407">
                  <c:v>4.658599650334401E-2</c:v>
                </c:pt>
                <c:pt idx="2408">
                  <c:v>4.6581349919613019E-2</c:v>
                </c:pt>
                <c:pt idx="2409">
                  <c:v>4.6576708040975738E-2</c:v>
                </c:pt>
                <c:pt idx="2410">
                  <c:v>4.6572083119692645E-2</c:v>
                </c:pt>
                <c:pt idx="2411">
                  <c:v>4.6567416306409343E-2</c:v>
                </c:pt>
                <c:pt idx="2412">
                  <c:v>4.6562752205351887E-2</c:v>
                </c:pt>
                <c:pt idx="2413">
                  <c:v>4.6558089693430414E-2</c:v>
                </c:pt>
                <c:pt idx="2414">
                  <c:v>4.6553428019707355E-2</c:v>
                </c:pt>
                <c:pt idx="2415">
                  <c:v>4.6548768913370606E-2</c:v>
                </c:pt>
                <c:pt idx="2416">
                  <c:v>4.654411649025466E-2</c:v>
                </c:pt>
                <c:pt idx="2417">
                  <c:v>4.6539459859251731E-2</c:v>
                </c:pt>
                <c:pt idx="2418">
                  <c:v>4.6534810997275272E-2</c:v>
                </c:pt>
                <c:pt idx="2419">
                  <c:v>4.6530158199459576E-2</c:v>
                </c:pt>
                <c:pt idx="2420">
                  <c:v>4.652550693236987E-2</c:v>
                </c:pt>
                <c:pt idx="2421">
                  <c:v>4.6520858271267548E-2</c:v>
                </c:pt>
                <c:pt idx="2422">
                  <c:v>4.6516210878471617E-2</c:v>
                </c:pt>
                <c:pt idx="2423">
                  <c:v>4.6511566514431578E-2</c:v>
                </c:pt>
                <c:pt idx="2424">
                  <c:v>4.6506927727182665E-2</c:v>
                </c:pt>
                <c:pt idx="2425">
                  <c:v>4.6502287149976396E-2</c:v>
                </c:pt>
                <c:pt idx="2426">
                  <c:v>4.64976524040819E-2</c:v>
                </c:pt>
                <c:pt idx="2427">
                  <c:v>4.649315187390337E-2</c:v>
                </c:pt>
                <c:pt idx="2428">
                  <c:v>4.6488867501201694E-2</c:v>
                </c:pt>
                <c:pt idx="2429">
                  <c:v>4.6484534295967467E-2</c:v>
                </c:pt>
                <c:pt idx="2430">
                  <c:v>4.6480122350036984E-2</c:v>
                </c:pt>
                <c:pt idx="2431">
                  <c:v>4.6475845399119871E-2</c:v>
                </c:pt>
                <c:pt idx="2432">
                  <c:v>4.6471398123155282E-2</c:v>
                </c:pt>
                <c:pt idx="2433">
                  <c:v>4.6466939412908512E-2</c:v>
                </c:pt>
                <c:pt idx="2434">
                  <c:v>4.6462431487275802E-2</c:v>
                </c:pt>
                <c:pt idx="2435">
                  <c:v>4.6457996556407762E-2</c:v>
                </c:pt>
                <c:pt idx="2436">
                  <c:v>4.6453582521626978E-2</c:v>
                </c:pt>
                <c:pt idx="2437">
                  <c:v>4.6449053522540022E-2</c:v>
                </c:pt>
                <c:pt idx="2438">
                  <c:v>4.6444475457982706E-2</c:v>
                </c:pt>
                <c:pt idx="2439">
                  <c:v>4.6439913139917986E-2</c:v>
                </c:pt>
                <c:pt idx="2440">
                  <c:v>4.6435405167957369E-2</c:v>
                </c:pt>
                <c:pt idx="2441">
                  <c:v>4.6430906271462478E-2</c:v>
                </c:pt>
                <c:pt idx="2442">
                  <c:v>4.6426402040173537E-2</c:v>
                </c:pt>
                <c:pt idx="2443">
                  <c:v>4.6422046562588727E-2</c:v>
                </c:pt>
                <c:pt idx="2444">
                  <c:v>4.64176508084021E-2</c:v>
                </c:pt>
                <c:pt idx="2445">
                  <c:v>4.6413319366400266E-2</c:v>
                </c:pt>
                <c:pt idx="2446">
                  <c:v>4.6409141800949849E-2</c:v>
                </c:pt>
                <c:pt idx="2447">
                  <c:v>4.6404821102693269E-2</c:v>
                </c:pt>
                <c:pt idx="2448">
                  <c:v>4.6400443629585786E-2</c:v>
                </c:pt>
                <c:pt idx="2449">
                  <c:v>4.6396054269640316E-2</c:v>
                </c:pt>
                <c:pt idx="2450">
                  <c:v>4.6391781040028279E-2</c:v>
                </c:pt>
                <c:pt idx="2451">
                  <c:v>4.63874896939281E-2</c:v>
                </c:pt>
                <c:pt idx="2452">
                  <c:v>4.6383249473602971E-2</c:v>
                </c:pt>
                <c:pt idx="2453">
                  <c:v>4.6379041322330866E-2</c:v>
                </c:pt>
                <c:pt idx="2454">
                  <c:v>4.6374618077728746E-2</c:v>
                </c:pt>
                <c:pt idx="2455">
                  <c:v>4.6370189562165889E-2</c:v>
                </c:pt>
                <c:pt idx="2456">
                  <c:v>4.6365796807855381E-2</c:v>
                </c:pt>
                <c:pt idx="2457">
                  <c:v>4.6361305336814596E-2</c:v>
                </c:pt>
                <c:pt idx="2458">
                  <c:v>4.6356764416433049E-2</c:v>
                </c:pt>
                <c:pt idx="2459">
                  <c:v>4.6352231479344856E-2</c:v>
                </c:pt>
                <c:pt idx="2460">
                  <c:v>4.6347700945104431E-2</c:v>
                </c:pt>
                <c:pt idx="2461">
                  <c:v>4.634315705420515E-2</c:v>
                </c:pt>
                <c:pt idx="2462">
                  <c:v>4.6338614550053281E-2</c:v>
                </c:pt>
                <c:pt idx="2463">
                  <c:v>4.6334114322412148E-2</c:v>
                </c:pt>
                <c:pt idx="2464">
                  <c:v>4.632964600939727E-2</c:v>
                </c:pt>
                <c:pt idx="2465">
                  <c:v>4.6325254201011981E-2</c:v>
                </c:pt>
                <c:pt idx="2466">
                  <c:v>4.6320819916126375E-2</c:v>
                </c:pt>
                <c:pt idx="2467">
                  <c:v>4.6316415016139402E-2</c:v>
                </c:pt>
                <c:pt idx="2468">
                  <c:v>4.6312003322864774E-2</c:v>
                </c:pt>
                <c:pt idx="2469">
                  <c:v>4.6307554470602946E-2</c:v>
                </c:pt>
                <c:pt idx="2470">
                  <c:v>4.6303105180540254E-2</c:v>
                </c:pt>
                <c:pt idx="2471">
                  <c:v>4.6298723822775494E-2</c:v>
                </c:pt>
                <c:pt idx="2472">
                  <c:v>4.6294304824643348E-2</c:v>
                </c:pt>
                <c:pt idx="2473">
                  <c:v>4.6289812065251582E-2</c:v>
                </c:pt>
                <c:pt idx="2474">
                  <c:v>4.628529873650624E-2</c:v>
                </c:pt>
                <c:pt idx="2475">
                  <c:v>4.6280811130915318E-2</c:v>
                </c:pt>
                <c:pt idx="2476">
                  <c:v>4.6276301109959464E-2</c:v>
                </c:pt>
                <c:pt idx="2477">
                  <c:v>4.6271805081043865E-2</c:v>
                </c:pt>
                <c:pt idx="2478">
                  <c:v>4.626729874302396E-2</c:v>
                </c:pt>
                <c:pt idx="2479">
                  <c:v>4.6262790838068009E-2</c:v>
                </c:pt>
                <c:pt idx="2480">
                  <c:v>4.6258279150457694E-2</c:v>
                </c:pt>
                <c:pt idx="2481">
                  <c:v>4.6253777136455149E-2</c:v>
                </c:pt>
                <c:pt idx="2482">
                  <c:v>4.6249279503475162E-2</c:v>
                </c:pt>
                <c:pt idx="2483">
                  <c:v>4.6244768609336677E-2</c:v>
                </c:pt>
                <c:pt idx="2484">
                  <c:v>4.6240258259177727E-2</c:v>
                </c:pt>
                <c:pt idx="2485">
                  <c:v>4.6235753452488662E-2</c:v>
                </c:pt>
                <c:pt idx="2486">
                  <c:v>4.623127275584224E-2</c:v>
                </c:pt>
                <c:pt idx="2487">
                  <c:v>4.6226820227903129E-2</c:v>
                </c:pt>
                <c:pt idx="2488">
                  <c:v>4.6222342095806924E-2</c:v>
                </c:pt>
                <c:pt idx="2489">
                  <c:v>4.6217885324457024E-2</c:v>
                </c:pt>
                <c:pt idx="2490">
                  <c:v>4.6213486218285464E-2</c:v>
                </c:pt>
                <c:pt idx="2491">
                  <c:v>4.6209097231102142E-2</c:v>
                </c:pt>
                <c:pt idx="2492">
                  <c:v>4.6204676162373483E-2</c:v>
                </c:pt>
                <c:pt idx="2493">
                  <c:v>4.6200312833074818E-2</c:v>
                </c:pt>
                <c:pt idx="2494">
                  <c:v>4.6195936614605311E-2</c:v>
                </c:pt>
                <c:pt idx="2495">
                  <c:v>4.6191565030094597E-2</c:v>
                </c:pt>
                <c:pt idx="2496">
                  <c:v>4.6187204674664604E-2</c:v>
                </c:pt>
                <c:pt idx="2497">
                  <c:v>4.6182763327934528E-2</c:v>
                </c:pt>
                <c:pt idx="2498">
                  <c:v>4.6178331339982462E-2</c:v>
                </c:pt>
                <c:pt idx="2499">
                  <c:v>4.6173913109298526E-2</c:v>
                </c:pt>
                <c:pt idx="2500">
                  <c:v>4.6169496784075725E-2</c:v>
                </c:pt>
                <c:pt idx="2501">
                  <c:v>4.6165077422367695E-2</c:v>
                </c:pt>
                <c:pt idx="2502">
                  <c:v>4.616071331349559E-2</c:v>
                </c:pt>
                <c:pt idx="2503">
                  <c:v>4.6156294264892969E-2</c:v>
                </c:pt>
                <c:pt idx="2504">
                  <c:v>4.615188955136082E-2</c:v>
                </c:pt>
                <c:pt idx="2505">
                  <c:v>4.6147485136060061E-2</c:v>
                </c:pt>
                <c:pt idx="2506">
                  <c:v>4.6143100550171616E-2</c:v>
                </c:pt>
                <c:pt idx="2507">
                  <c:v>4.6138739134130045E-2</c:v>
                </c:pt>
                <c:pt idx="2508">
                  <c:v>4.6134456620651472E-2</c:v>
                </c:pt>
                <c:pt idx="2509">
                  <c:v>4.6130177729644395E-2</c:v>
                </c:pt>
                <c:pt idx="2510">
                  <c:v>4.6125926317790694E-2</c:v>
                </c:pt>
                <c:pt idx="2511">
                  <c:v>4.6121645537256423E-2</c:v>
                </c:pt>
                <c:pt idx="2512">
                  <c:v>4.6117333131099399E-2</c:v>
                </c:pt>
                <c:pt idx="2513">
                  <c:v>4.6112970879445291E-2</c:v>
                </c:pt>
                <c:pt idx="2514">
                  <c:v>4.6108666395268692E-2</c:v>
                </c:pt>
                <c:pt idx="2515">
                  <c:v>4.6104309687441405E-2</c:v>
                </c:pt>
                <c:pt idx="2516">
                  <c:v>4.6099896927002823E-2</c:v>
                </c:pt>
                <c:pt idx="2517">
                  <c:v>4.6095458781795787E-2</c:v>
                </c:pt>
                <c:pt idx="2518">
                  <c:v>4.6091030821240525E-2</c:v>
                </c:pt>
                <c:pt idx="2519">
                  <c:v>4.6086833210276429E-2</c:v>
                </c:pt>
                <c:pt idx="2520">
                  <c:v>4.608258533471013E-2</c:v>
                </c:pt>
                <c:pt idx="2521">
                  <c:v>4.6078295775075266E-2</c:v>
                </c:pt>
                <c:pt idx="2522">
                  <c:v>4.6074040720385789E-2</c:v>
                </c:pt>
                <c:pt idx="2523">
                  <c:v>4.6069703156413372E-2</c:v>
                </c:pt>
                <c:pt idx="2524">
                  <c:v>4.6065315345964496E-2</c:v>
                </c:pt>
                <c:pt idx="2525">
                  <c:v>4.6060947485032831E-2</c:v>
                </c:pt>
                <c:pt idx="2526">
                  <c:v>4.6056569230546546E-2</c:v>
                </c:pt>
                <c:pt idx="2527">
                  <c:v>4.6052204201719502E-2</c:v>
                </c:pt>
                <c:pt idx="2528">
                  <c:v>4.6047826646672174E-2</c:v>
                </c:pt>
                <c:pt idx="2529">
                  <c:v>4.6043444494854015E-2</c:v>
                </c:pt>
                <c:pt idx="2530">
                  <c:v>4.6039076855258952E-2</c:v>
                </c:pt>
                <c:pt idx="2531">
                  <c:v>4.6034667899369677E-2</c:v>
                </c:pt>
                <c:pt idx="2532">
                  <c:v>4.603026650643019E-2</c:v>
                </c:pt>
                <c:pt idx="2533">
                  <c:v>4.6025877960407094E-2</c:v>
                </c:pt>
                <c:pt idx="2534">
                  <c:v>4.602148514408913E-2</c:v>
                </c:pt>
                <c:pt idx="2535">
                  <c:v>4.6017082105157668E-2</c:v>
                </c:pt>
                <c:pt idx="2536">
                  <c:v>4.6012671489488489E-2</c:v>
                </c:pt>
                <c:pt idx="2537">
                  <c:v>4.6008263406958579E-2</c:v>
                </c:pt>
                <c:pt idx="2538">
                  <c:v>4.6003858538935391E-2</c:v>
                </c:pt>
                <c:pt idx="2539">
                  <c:v>4.5999449060006005E-2</c:v>
                </c:pt>
                <c:pt idx="2540">
                  <c:v>4.5995045962507898E-2</c:v>
                </c:pt>
                <c:pt idx="2541">
                  <c:v>4.5990643229749877E-2</c:v>
                </c:pt>
                <c:pt idx="2542">
                  <c:v>4.5986250139255599E-2</c:v>
                </c:pt>
                <c:pt idx="2543">
                  <c:v>4.5981850739223895E-2</c:v>
                </c:pt>
                <c:pt idx="2544">
                  <c:v>4.5977452700260477E-2</c:v>
                </c:pt>
                <c:pt idx="2545">
                  <c:v>4.5973066101367498E-2</c:v>
                </c:pt>
                <c:pt idx="2546">
                  <c:v>4.5968671979465241E-2</c:v>
                </c:pt>
                <c:pt idx="2547">
                  <c:v>4.5964297378079555E-2</c:v>
                </c:pt>
                <c:pt idx="2548">
                  <c:v>4.5959936299336299E-2</c:v>
                </c:pt>
                <c:pt idx="2549">
                  <c:v>4.5955640338376298E-2</c:v>
                </c:pt>
                <c:pt idx="2550">
                  <c:v>4.5951306544246014E-2</c:v>
                </c:pt>
                <c:pt idx="2551">
                  <c:v>4.5947044828398967E-2</c:v>
                </c:pt>
                <c:pt idx="2552">
                  <c:v>4.5942896180507439E-2</c:v>
                </c:pt>
                <c:pt idx="2553">
                  <c:v>4.5938631673027093E-2</c:v>
                </c:pt>
                <c:pt idx="2554">
                  <c:v>4.5934402923023601E-2</c:v>
                </c:pt>
                <c:pt idx="2555">
                  <c:v>4.5930119513955203E-2</c:v>
                </c:pt>
                <c:pt idx="2556">
                  <c:v>4.5925852776390497E-2</c:v>
                </c:pt>
                <c:pt idx="2557">
                  <c:v>4.5921576994257057E-2</c:v>
                </c:pt>
                <c:pt idx="2558">
                  <c:v>4.5917348251863319E-2</c:v>
                </c:pt>
                <c:pt idx="2559">
                  <c:v>4.5913070629125641E-2</c:v>
                </c:pt>
                <c:pt idx="2560">
                  <c:v>4.5908785322825774E-2</c:v>
                </c:pt>
                <c:pt idx="2561">
                  <c:v>4.5904500552479563E-2</c:v>
                </c:pt>
                <c:pt idx="2562">
                  <c:v>4.5900188500987087E-2</c:v>
                </c:pt>
                <c:pt idx="2563">
                  <c:v>4.5895871206619678E-2</c:v>
                </c:pt>
                <c:pt idx="2564">
                  <c:v>4.5891614289890519E-2</c:v>
                </c:pt>
                <c:pt idx="2565">
                  <c:v>4.5887334911425458E-2</c:v>
                </c:pt>
                <c:pt idx="2566">
                  <c:v>4.5883164981829198E-2</c:v>
                </c:pt>
                <c:pt idx="2567">
                  <c:v>4.5878953693951952E-2</c:v>
                </c:pt>
                <c:pt idx="2568">
                  <c:v>4.5874736019837395E-2</c:v>
                </c:pt>
                <c:pt idx="2569">
                  <c:v>4.5870458467301478E-2</c:v>
                </c:pt>
                <c:pt idx="2570">
                  <c:v>4.5866209563749198E-2</c:v>
                </c:pt>
                <c:pt idx="2571">
                  <c:v>4.586198279061824E-2</c:v>
                </c:pt>
                <c:pt idx="2572">
                  <c:v>4.5857846607619886E-2</c:v>
                </c:pt>
                <c:pt idx="2573">
                  <c:v>4.5853983074165612E-2</c:v>
                </c:pt>
                <c:pt idx="2574">
                  <c:v>4.5850322860454533E-2</c:v>
                </c:pt>
                <c:pt idx="2575">
                  <c:v>4.5846753220240802E-2</c:v>
                </c:pt>
                <c:pt idx="2576">
                  <c:v>4.5842974492412668E-2</c:v>
                </c:pt>
                <c:pt idx="2577">
                  <c:v>4.5839279712758217E-2</c:v>
                </c:pt>
                <c:pt idx="2578">
                  <c:v>4.583607638838462E-2</c:v>
                </c:pt>
                <c:pt idx="2579">
                  <c:v>4.5833635555241489E-2</c:v>
                </c:pt>
                <c:pt idx="2580">
                  <c:v>4.583044792810103E-2</c:v>
                </c:pt>
                <c:pt idx="2581">
                  <c:v>4.5826972698352925E-2</c:v>
                </c:pt>
                <c:pt idx="2582">
                  <c:v>4.5823400017306552E-2</c:v>
                </c:pt>
                <c:pt idx="2583">
                  <c:v>4.5819807173831405E-2</c:v>
                </c:pt>
                <c:pt idx="2584">
                  <c:v>4.5816185201005034E-2</c:v>
                </c:pt>
                <c:pt idx="2585">
                  <c:v>4.5812500640149148E-2</c:v>
                </c:pt>
                <c:pt idx="2586">
                  <c:v>4.5808946752704541E-2</c:v>
                </c:pt>
                <c:pt idx="2587">
                  <c:v>4.5805681003638112E-2</c:v>
                </c:pt>
                <c:pt idx="2588">
                  <c:v>4.5802609830214752E-2</c:v>
                </c:pt>
                <c:pt idx="2589">
                  <c:v>4.579913618794159E-2</c:v>
                </c:pt>
                <c:pt idx="2590">
                  <c:v>4.5795721621107732E-2</c:v>
                </c:pt>
                <c:pt idx="2591">
                  <c:v>4.5792172123040653E-2</c:v>
                </c:pt>
                <c:pt idx="2592">
                  <c:v>4.5788696315179671E-2</c:v>
                </c:pt>
                <c:pt idx="2593">
                  <c:v>4.578546739678073E-2</c:v>
                </c:pt>
                <c:pt idx="2594">
                  <c:v>4.5782123310880336E-2</c:v>
                </c:pt>
                <c:pt idx="2595">
                  <c:v>4.5779260663720824E-2</c:v>
                </c:pt>
                <c:pt idx="2596">
                  <c:v>4.5776066681068775E-2</c:v>
                </c:pt>
                <c:pt idx="2597">
                  <c:v>4.5773057602319873E-2</c:v>
                </c:pt>
                <c:pt idx="2598">
                  <c:v>4.5769842722492779E-2</c:v>
                </c:pt>
                <c:pt idx="2599">
                  <c:v>4.5766660711171248E-2</c:v>
                </c:pt>
                <c:pt idx="2600">
                  <c:v>4.5763422689425855E-2</c:v>
                </c:pt>
                <c:pt idx="2601">
                  <c:v>4.5760285668302862E-2</c:v>
                </c:pt>
                <c:pt idx="2602">
                  <c:v>4.5757404773789381E-2</c:v>
                </c:pt>
                <c:pt idx="2603">
                  <c:v>4.5754923146291822E-2</c:v>
                </c:pt>
                <c:pt idx="2604">
                  <c:v>4.5752299280282731E-2</c:v>
                </c:pt>
                <c:pt idx="2605">
                  <c:v>4.5751045501356252E-2</c:v>
                </c:pt>
                <c:pt idx="2606">
                  <c:v>4.5749981730630856E-2</c:v>
                </c:pt>
                <c:pt idx="2607">
                  <c:v>4.5748039384864603E-2</c:v>
                </c:pt>
                <c:pt idx="2608">
                  <c:v>4.5745896391691292E-2</c:v>
                </c:pt>
                <c:pt idx="2609">
                  <c:v>4.5743274058154711E-2</c:v>
                </c:pt>
                <c:pt idx="2610">
                  <c:v>4.57456187678928E-2</c:v>
                </c:pt>
                <c:pt idx="2611">
                  <c:v>4.5749258235132859E-2</c:v>
                </c:pt>
                <c:pt idx="2612">
                  <c:v>4.5753428185587218E-2</c:v>
                </c:pt>
                <c:pt idx="2613">
                  <c:v>4.5757037083255396E-2</c:v>
                </c:pt>
                <c:pt idx="2614">
                  <c:v>4.5759783226027716E-2</c:v>
                </c:pt>
                <c:pt idx="2615">
                  <c:v>4.5762875091017091E-2</c:v>
                </c:pt>
                <c:pt idx="2616">
                  <c:v>4.5765505591652725E-2</c:v>
                </c:pt>
                <c:pt idx="2617">
                  <c:v>4.5768587664883849E-2</c:v>
                </c:pt>
                <c:pt idx="2618">
                  <c:v>4.5771045797964038E-2</c:v>
                </c:pt>
                <c:pt idx="2619">
                  <c:v>4.5773937636033213E-2</c:v>
                </c:pt>
                <c:pt idx="2620">
                  <c:v>4.5776737463913732E-2</c:v>
                </c:pt>
                <c:pt idx="2621">
                  <c:v>4.5778540763542687E-2</c:v>
                </c:pt>
                <c:pt idx="2622">
                  <c:v>4.5780748764697454E-2</c:v>
                </c:pt>
                <c:pt idx="2623">
                  <c:v>4.5784141326835566E-2</c:v>
                </c:pt>
                <c:pt idx="2624">
                  <c:v>4.5787359311019918E-2</c:v>
                </c:pt>
                <c:pt idx="2625">
                  <c:v>4.5790766543905174E-2</c:v>
                </c:pt>
                <c:pt idx="2626">
                  <c:v>4.5794149423777034E-2</c:v>
                </c:pt>
                <c:pt idx="2627">
                  <c:v>4.5797024453451039E-2</c:v>
                </c:pt>
                <c:pt idx="2628">
                  <c:v>4.5799019592899622E-2</c:v>
                </c:pt>
                <c:pt idx="2629">
                  <c:v>4.5801027076350219E-2</c:v>
                </c:pt>
                <c:pt idx="2630">
                  <c:v>4.5802935522401583E-2</c:v>
                </c:pt>
                <c:pt idx="2631">
                  <c:v>4.5804007158750354E-2</c:v>
                </c:pt>
                <c:pt idx="2632">
                  <c:v>4.58050834440554E-2</c:v>
                </c:pt>
                <c:pt idx="2633">
                  <c:v>4.5805748634558441E-2</c:v>
                </c:pt>
                <c:pt idx="2634">
                  <c:v>4.5806907902321739E-2</c:v>
                </c:pt>
                <c:pt idx="2635">
                  <c:v>4.5807462225526507E-2</c:v>
                </c:pt>
                <c:pt idx="2636">
                  <c:v>4.5807614034232697E-2</c:v>
                </c:pt>
                <c:pt idx="2637">
                  <c:v>4.580747343754793E-2</c:v>
                </c:pt>
                <c:pt idx="2638">
                  <c:v>4.5806799068493158E-2</c:v>
                </c:pt>
                <c:pt idx="2639">
                  <c:v>4.5806437284344415E-2</c:v>
                </c:pt>
                <c:pt idx="2640">
                  <c:v>4.5805611090429764E-2</c:v>
                </c:pt>
                <c:pt idx="2641">
                  <c:v>4.5804596166992534E-2</c:v>
                </c:pt>
                <c:pt idx="2642">
                  <c:v>4.5803621291740662E-2</c:v>
                </c:pt>
                <c:pt idx="2643">
                  <c:v>4.5803125350925386E-2</c:v>
                </c:pt>
                <c:pt idx="2644">
                  <c:v>4.580205588595538E-2</c:v>
                </c:pt>
                <c:pt idx="2645">
                  <c:v>4.580057427958794E-2</c:v>
                </c:pt>
                <c:pt idx="2646">
                  <c:v>4.5798679363250133E-2</c:v>
                </c:pt>
                <c:pt idx="2647">
                  <c:v>4.5796508068572335E-2</c:v>
                </c:pt>
                <c:pt idx="2648">
                  <c:v>4.579475966292329E-2</c:v>
                </c:pt>
                <c:pt idx="2649">
                  <c:v>4.5792698768395479E-2</c:v>
                </c:pt>
                <c:pt idx="2650">
                  <c:v>4.5790711441039939E-2</c:v>
                </c:pt>
                <c:pt idx="2651">
                  <c:v>4.5788548050705064E-2</c:v>
                </c:pt>
                <c:pt idx="2652">
                  <c:v>4.5786457301519576E-2</c:v>
                </c:pt>
                <c:pt idx="2653">
                  <c:v>4.5784722055821639E-2</c:v>
                </c:pt>
                <c:pt idx="2654">
                  <c:v>4.5782873047121586E-2</c:v>
                </c:pt>
                <c:pt idx="2655">
                  <c:v>4.5781658818533827E-2</c:v>
                </c:pt>
                <c:pt idx="2656">
                  <c:v>4.5780789607476273E-2</c:v>
                </c:pt>
                <c:pt idx="2657">
                  <c:v>4.5779883208861588E-2</c:v>
                </c:pt>
                <c:pt idx="2658">
                  <c:v>4.5779851174344105E-2</c:v>
                </c:pt>
                <c:pt idx="2659">
                  <c:v>4.5779695104709889E-2</c:v>
                </c:pt>
                <c:pt idx="2660">
                  <c:v>4.577979559551916E-2</c:v>
                </c:pt>
                <c:pt idx="2661">
                  <c:v>4.5779657426145481E-2</c:v>
                </c:pt>
                <c:pt idx="2662">
                  <c:v>4.5779683639530354E-2</c:v>
                </c:pt>
                <c:pt idx="2663">
                  <c:v>4.5779654098354175E-2</c:v>
                </c:pt>
                <c:pt idx="2664">
                  <c:v>4.5780284901539625E-2</c:v>
                </c:pt>
                <c:pt idx="2665">
                  <c:v>4.5780883675095245E-2</c:v>
                </c:pt>
                <c:pt idx="2666">
                  <c:v>4.5782268506547305E-2</c:v>
                </c:pt>
                <c:pt idx="2667">
                  <c:v>4.5784133355111417E-2</c:v>
                </c:pt>
                <c:pt idx="2668">
                  <c:v>4.5785648321296897E-2</c:v>
                </c:pt>
                <c:pt idx="2669">
                  <c:v>4.5786506302177649E-2</c:v>
                </c:pt>
                <c:pt idx="2670">
                  <c:v>4.5787403725786782E-2</c:v>
                </c:pt>
                <c:pt idx="2671">
                  <c:v>4.5788223667231377E-2</c:v>
                </c:pt>
                <c:pt idx="2672">
                  <c:v>4.5789537473911082E-2</c:v>
                </c:pt>
                <c:pt idx="2673">
                  <c:v>4.5790060077317153E-2</c:v>
                </c:pt>
                <c:pt idx="2674">
                  <c:v>4.5790590529153255E-2</c:v>
                </c:pt>
                <c:pt idx="2675">
                  <c:v>4.5791613477426177E-2</c:v>
                </c:pt>
                <c:pt idx="2676">
                  <c:v>4.5792858116566811E-2</c:v>
                </c:pt>
                <c:pt idx="2677">
                  <c:v>4.5793852614893979E-2</c:v>
                </c:pt>
                <c:pt idx="2678">
                  <c:v>4.5795399481908389E-2</c:v>
                </c:pt>
                <c:pt idx="2679">
                  <c:v>4.5797246649248176E-2</c:v>
                </c:pt>
                <c:pt idx="2680">
                  <c:v>4.5798740745714696E-2</c:v>
                </c:pt>
                <c:pt idx="2681">
                  <c:v>4.5800369702100108E-2</c:v>
                </c:pt>
                <c:pt idx="2682">
                  <c:v>4.5802870881456556E-2</c:v>
                </c:pt>
                <c:pt idx="2683">
                  <c:v>4.5804832795011956E-2</c:v>
                </c:pt>
                <c:pt idx="2684">
                  <c:v>4.5806858884205347E-2</c:v>
                </c:pt>
                <c:pt idx="2685">
                  <c:v>4.5809268733629921E-2</c:v>
                </c:pt>
                <c:pt idx="2686">
                  <c:v>4.5811902135402344E-2</c:v>
                </c:pt>
                <c:pt idx="2687">
                  <c:v>4.5814435901737387E-2</c:v>
                </c:pt>
                <c:pt idx="2688">
                  <c:v>4.5816680612658645E-2</c:v>
                </c:pt>
                <c:pt idx="2689">
                  <c:v>4.5819110765794827E-2</c:v>
                </c:pt>
                <c:pt idx="2690">
                  <c:v>4.582166613680333E-2</c:v>
                </c:pt>
                <c:pt idx="2691">
                  <c:v>4.5823830479895827E-2</c:v>
                </c:pt>
                <c:pt idx="2692">
                  <c:v>4.5825912748774289E-2</c:v>
                </c:pt>
                <c:pt idx="2693">
                  <c:v>4.5828153020811738E-2</c:v>
                </c:pt>
                <c:pt idx="2694">
                  <c:v>4.582972648924781E-2</c:v>
                </c:pt>
                <c:pt idx="2695">
                  <c:v>4.5831079513308851E-2</c:v>
                </c:pt>
                <c:pt idx="2696">
                  <c:v>4.5832771653237722E-2</c:v>
                </c:pt>
                <c:pt idx="2697">
                  <c:v>4.5834857329236409E-2</c:v>
                </c:pt>
                <c:pt idx="2698">
                  <c:v>4.5838001568825268E-2</c:v>
                </c:pt>
                <c:pt idx="2699">
                  <c:v>4.5841199395550085E-2</c:v>
                </c:pt>
                <c:pt idx="2700">
                  <c:v>4.5844399417963269E-2</c:v>
                </c:pt>
                <c:pt idx="2701">
                  <c:v>4.5848094249408937E-2</c:v>
                </c:pt>
                <c:pt idx="2702">
                  <c:v>4.5852244173776091E-2</c:v>
                </c:pt>
                <c:pt idx="2703">
                  <c:v>4.585632246880128E-2</c:v>
                </c:pt>
                <c:pt idx="2704">
                  <c:v>4.5860410750074257E-2</c:v>
                </c:pt>
                <c:pt idx="2705">
                  <c:v>4.5863807380803846E-2</c:v>
                </c:pt>
                <c:pt idx="2706">
                  <c:v>4.5867823067106614E-2</c:v>
                </c:pt>
                <c:pt idx="2707">
                  <c:v>4.5871760827183417E-2</c:v>
                </c:pt>
                <c:pt idx="2708">
                  <c:v>4.5875938781436539E-2</c:v>
                </c:pt>
                <c:pt idx="2709">
                  <c:v>4.5881646666391704E-2</c:v>
                </c:pt>
                <c:pt idx="2710">
                  <c:v>4.5887237125773861E-2</c:v>
                </c:pt>
                <c:pt idx="2711">
                  <c:v>4.5891958431194785E-2</c:v>
                </c:pt>
                <c:pt idx="2712">
                  <c:v>4.5897315639198868E-2</c:v>
                </c:pt>
                <c:pt idx="2713">
                  <c:v>4.5901491929442567E-2</c:v>
                </c:pt>
                <c:pt idx="2714">
                  <c:v>4.5905605574979469E-2</c:v>
                </c:pt>
                <c:pt idx="2715">
                  <c:v>4.590983352226384E-2</c:v>
                </c:pt>
                <c:pt idx="2716">
                  <c:v>4.5914932034969838E-2</c:v>
                </c:pt>
                <c:pt idx="2717">
                  <c:v>4.592027834796536E-2</c:v>
                </c:pt>
                <c:pt idx="2718">
                  <c:v>4.5925760084839007E-2</c:v>
                </c:pt>
                <c:pt idx="2719">
                  <c:v>4.5933185110770686E-2</c:v>
                </c:pt>
                <c:pt idx="2720">
                  <c:v>4.5940649349781287E-2</c:v>
                </c:pt>
                <c:pt idx="2721">
                  <c:v>4.5947755852346873E-2</c:v>
                </c:pt>
                <c:pt idx="2722">
                  <c:v>4.5955383435296281E-2</c:v>
                </c:pt>
                <c:pt idx="2723">
                  <c:v>4.5965083087823218E-2</c:v>
                </c:pt>
                <c:pt idx="2724">
                  <c:v>4.5975662977604616E-2</c:v>
                </c:pt>
                <c:pt idx="2725">
                  <c:v>4.5983388593030111E-2</c:v>
                </c:pt>
                <c:pt idx="2726">
                  <c:v>4.5990096185900789E-2</c:v>
                </c:pt>
                <c:pt idx="2727">
                  <c:v>4.5997415607692535E-2</c:v>
                </c:pt>
                <c:pt idx="2728">
                  <c:v>4.6002496963665658E-2</c:v>
                </c:pt>
                <c:pt idx="2729">
                  <c:v>4.6007459621145483E-2</c:v>
                </c:pt>
                <c:pt idx="2730">
                  <c:v>4.6012970343689223E-2</c:v>
                </c:pt>
                <c:pt idx="2745">
                  <c:v>4.6020294096574724E-2</c:v>
                </c:pt>
                <c:pt idx="2746">
                  <c:v>4.6027656850594165E-2</c:v>
                </c:pt>
                <c:pt idx="2747">
                  <c:v>4.603466483341092E-2</c:v>
                </c:pt>
                <c:pt idx="2748">
                  <c:v>4.6042189830129421E-2</c:v>
                </c:pt>
                <c:pt idx="2749">
                  <c:v>4.6051770640838575E-2</c:v>
                </c:pt>
                <c:pt idx="2750">
                  <c:v>4.6062224957493431E-2</c:v>
                </c:pt>
                <c:pt idx="2751">
                  <c:v>4.6069847551230975E-2</c:v>
                </c:pt>
                <c:pt idx="2752">
                  <c:v>4.6076460342690077E-2</c:v>
                </c:pt>
                <c:pt idx="2753">
                  <c:v>4.6083680171943156E-2</c:v>
                </c:pt>
                <c:pt idx="2754">
                  <c:v>4.608868003777862E-2</c:v>
                </c:pt>
                <c:pt idx="2755">
                  <c:v>4.6093562245344652E-2</c:v>
                </c:pt>
                <c:pt idx="2756">
                  <c:v>4.6098988138333151E-2</c:v>
                </c:pt>
                <c:pt idx="2757">
                  <c:v>4.6104869475788568E-2</c:v>
                </c:pt>
                <c:pt idx="2758">
                  <c:v>4.6111199404055947E-2</c:v>
                </c:pt>
                <c:pt idx="2759">
                  <c:v>4.6115626939880999E-2</c:v>
                </c:pt>
                <c:pt idx="2760">
                  <c:v>4.6119203406966902E-2</c:v>
                </c:pt>
                <c:pt idx="2761">
                  <c:v>4.6121955796983249E-2</c:v>
                </c:pt>
                <c:pt idx="2762">
                  <c:v>4.6124980504582705E-2</c:v>
                </c:pt>
                <c:pt idx="2763">
                  <c:v>4.6128433560868445E-2</c:v>
                </c:pt>
                <c:pt idx="2764">
                  <c:v>4.6131953394881776E-2</c:v>
                </c:pt>
                <c:pt idx="2765">
                  <c:v>4.6135990260402091E-2</c:v>
                </c:pt>
                <c:pt idx="2766">
                  <c:v>4.613991306599971E-2</c:v>
                </c:pt>
                <c:pt idx="2767">
                  <c:v>4.6144010144659235E-2</c:v>
                </c:pt>
                <c:pt idx="2768">
                  <c:v>4.6148365553925201E-2</c:v>
                </c:pt>
                <c:pt idx="2769">
                  <c:v>4.6152178686261591E-2</c:v>
                </c:pt>
                <c:pt idx="2770">
                  <c:v>4.615641699798028E-2</c:v>
                </c:pt>
                <c:pt idx="2771">
                  <c:v>4.6158917612113534E-2</c:v>
                </c:pt>
                <c:pt idx="2772">
                  <c:v>4.6161348355744418E-2</c:v>
                </c:pt>
                <c:pt idx="2773">
                  <c:v>4.6163433614109427E-2</c:v>
                </c:pt>
                <c:pt idx="2774">
                  <c:v>4.6165733489017619E-2</c:v>
                </c:pt>
                <c:pt idx="2775">
                  <c:v>4.6167037091149429E-2</c:v>
                </c:pt>
                <c:pt idx="2776">
                  <c:v>4.6167962422748468E-2</c:v>
                </c:pt>
                <c:pt idx="2777">
                  <c:v>4.6169262369712277E-2</c:v>
                </c:pt>
                <c:pt idx="2778">
                  <c:v>4.6170442934885744E-2</c:v>
                </c:pt>
                <c:pt idx="2779">
                  <c:v>4.6171171061570294E-2</c:v>
                </c:pt>
                <c:pt idx="2780">
                  <c:v>4.6171606153693895E-2</c:v>
                </c:pt>
                <c:pt idx="2781">
                  <c:v>4.6172091635749014E-2</c:v>
                </c:pt>
                <c:pt idx="2782">
                  <c:v>4.6172658828873343E-2</c:v>
                </c:pt>
                <c:pt idx="2783">
                  <c:v>4.6173156678131461E-2</c:v>
                </c:pt>
                <c:pt idx="2784">
                  <c:v>4.6173612956267929E-2</c:v>
                </c:pt>
                <c:pt idx="2785">
                  <c:v>4.617418983710693E-2</c:v>
                </c:pt>
                <c:pt idx="2786">
                  <c:v>4.6176040435081611E-2</c:v>
                </c:pt>
                <c:pt idx="2787">
                  <c:v>4.6177966913899623E-2</c:v>
                </c:pt>
                <c:pt idx="2788">
                  <c:v>4.6179891314689032E-2</c:v>
                </c:pt>
                <c:pt idx="2789">
                  <c:v>4.6182035783707331E-2</c:v>
                </c:pt>
              </c:numCache>
            </c:numRef>
          </c:val>
          <c:smooth val="0"/>
          <c:extLst>
            <c:ext xmlns:c16="http://schemas.microsoft.com/office/drawing/2014/chart" uri="{C3380CC4-5D6E-409C-BE32-E72D297353CC}">
              <c16:uniqueId val="{00000003-D1BA-4E60-9A68-373E9772C3CC}"/>
            </c:ext>
          </c:extLst>
        </c:ser>
        <c:ser>
          <c:idx val="4"/>
          <c:order val="4"/>
          <c:tx>
            <c:strRef>
              <c:f>隐含风险溢价!$X$2</c:f>
              <c:strCache>
                <c:ptCount val="1"/>
                <c:pt idx="0">
                  <c:v>二倍标准差下限</c:v>
                </c:pt>
              </c:strCache>
            </c:strRef>
          </c:tx>
          <c:spPr>
            <a:ln w="28575" cap="rnd">
              <a:solidFill>
                <a:schemeClr val="accent5"/>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隐含风险溢价!$X$3:$X$2794</c:f>
              <c:numCache>
                <c:formatCode>0.00%</c:formatCode>
                <c:ptCount val="2792"/>
                <c:pt idx="1">
                  <c:v>1.5063672133460821E-2</c:v>
                </c:pt>
                <c:pt idx="2">
                  <c:v>1.39670984402991E-2</c:v>
                </c:pt>
                <c:pt idx="3">
                  <c:v>1.4085967782862691E-2</c:v>
                </c:pt>
                <c:pt idx="4">
                  <c:v>1.232681236211222E-2</c:v>
                </c:pt>
                <c:pt idx="5">
                  <c:v>1.2297850418102427E-2</c:v>
                </c:pt>
                <c:pt idx="6">
                  <c:v>1.2462527561749672E-2</c:v>
                </c:pt>
                <c:pt idx="7">
                  <c:v>1.2540965882860102E-2</c:v>
                </c:pt>
                <c:pt idx="8">
                  <c:v>1.2601278652928606E-2</c:v>
                </c:pt>
                <c:pt idx="9">
                  <c:v>1.2665865642093637E-2</c:v>
                </c:pt>
                <c:pt idx="10">
                  <c:v>1.2947208138104828E-2</c:v>
                </c:pt>
                <c:pt idx="11">
                  <c:v>1.3209114336881369E-2</c:v>
                </c:pt>
                <c:pt idx="12">
                  <c:v>1.3434456012422956E-2</c:v>
                </c:pt>
                <c:pt idx="13">
                  <c:v>1.3625731704999759E-2</c:v>
                </c:pt>
                <c:pt idx="14">
                  <c:v>1.3788429136272411E-2</c:v>
                </c:pt>
                <c:pt idx="15">
                  <c:v>1.392769519499816E-2</c:v>
                </c:pt>
                <c:pt idx="16">
                  <c:v>1.4064280686890231E-2</c:v>
                </c:pt>
                <c:pt idx="17">
                  <c:v>1.4215879676091297E-2</c:v>
                </c:pt>
                <c:pt idx="18">
                  <c:v>1.4363878729688355E-2</c:v>
                </c:pt>
                <c:pt idx="19">
                  <c:v>1.4447948874708204E-2</c:v>
                </c:pt>
                <c:pt idx="20">
                  <c:v>1.4473788665125088E-2</c:v>
                </c:pt>
                <c:pt idx="21">
                  <c:v>1.4599967338058737E-2</c:v>
                </c:pt>
                <c:pt idx="22">
                  <c:v>1.4711734140182193E-2</c:v>
                </c:pt>
                <c:pt idx="23">
                  <c:v>1.4810103833974608E-2</c:v>
                </c:pt>
                <c:pt idx="24">
                  <c:v>1.4862121617224987E-2</c:v>
                </c:pt>
                <c:pt idx="25">
                  <c:v>1.493799653824159E-2</c:v>
                </c:pt>
                <c:pt idx="26">
                  <c:v>1.5022372977141074E-2</c:v>
                </c:pt>
                <c:pt idx="27">
                  <c:v>1.5116047163740919E-2</c:v>
                </c:pt>
                <c:pt idx="28">
                  <c:v>1.5163194538552159E-2</c:v>
                </c:pt>
                <c:pt idx="29">
                  <c:v>1.5226756236931201E-2</c:v>
                </c:pt>
                <c:pt idx="30">
                  <c:v>1.53128711065765E-2</c:v>
                </c:pt>
                <c:pt idx="31">
                  <c:v>1.5364615810250736E-2</c:v>
                </c:pt>
                <c:pt idx="32">
                  <c:v>1.5341297534134601E-2</c:v>
                </c:pt>
                <c:pt idx="33">
                  <c:v>1.5135969279364878E-2</c:v>
                </c:pt>
                <c:pt idx="34">
                  <c:v>1.5074688632152828E-2</c:v>
                </c:pt>
                <c:pt idx="35">
                  <c:v>1.4990971856370716E-2</c:v>
                </c:pt>
                <c:pt idx="36">
                  <c:v>1.4862701085849136E-2</c:v>
                </c:pt>
                <c:pt idx="37">
                  <c:v>1.4732492656445752E-2</c:v>
                </c:pt>
                <c:pt idx="38">
                  <c:v>1.4509666325887259E-2</c:v>
                </c:pt>
                <c:pt idx="39">
                  <c:v>1.4328193688031669E-2</c:v>
                </c:pt>
                <c:pt idx="40">
                  <c:v>1.4362712720534715E-2</c:v>
                </c:pt>
                <c:pt idx="41">
                  <c:v>1.4431533980773015E-2</c:v>
                </c:pt>
                <c:pt idx="42">
                  <c:v>1.4479338642594659E-2</c:v>
                </c:pt>
                <c:pt idx="43">
                  <c:v>1.4547988420169276E-2</c:v>
                </c:pt>
                <c:pt idx="44">
                  <c:v>1.4525951813824191E-2</c:v>
                </c:pt>
                <c:pt idx="45">
                  <c:v>1.4500270046428464E-2</c:v>
                </c:pt>
                <c:pt idx="46">
                  <c:v>1.4393863228035961E-2</c:v>
                </c:pt>
                <c:pt idx="47">
                  <c:v>1.430027035906942E-2</c:v>
                </c:pt>
                <c:pt idx="48">
                  <c:v>1.432528824419246E-2</c:v>
                </c:pt>
                <c:pt idx="49">
                  <c:v>1.4404034380336675E-2</c:v>
                </c:pt>
                <c:pt idx="50">
                  <c:v>1.4493021219730302E-2</c:v>
                </c:pt>
                <c:pt idx="51">
                  <c:v>1.4583537377093858E-2</c:v>
                </c:pt>
                <c:pt idx="52">
                  <c:v>1.4677797537716281E-2</c:v>
                </c:pt>
                <c:pt idx="53">
                  <c:v>1.476818270124166E-2</c:v>
                </c:pt>
                <c:pt idx="54">
                  <c:v>1.4855358503331362E-2</c:v>
                </c:pt>
                <c:pt idx="55">
                  <c:v>1.4942854188674089E-2</c:v>
                </c:pt>
                <c:pt idx="56">
                  <c:v>1.5027897921151685E-2</c:v>
                </c:pt>
                <c:pt idx="57">
                  <c:v>1.5109204938790968E-2</c:v>
                </c:pt>
                <c:pt idx="58">
                  <c:v>1.5190138219974367E-2</c:v>
                </c:pt>
                <c:pt idx="59">
                  <c:v>1.5269180064166384E-2</c:v>
                </c:pt>
                <c:pt idx="60">
                  <c:v>1.5346457664098999E-2</c:v>
                </c:pt>
                <c:pt idx="61">
                  <c:v>1.5400764560401615E-2</c:v>
                </c:pt>
                <c:pt idx="62">
                  <c:v>1.5459674837063432E-2</c:v>
                </c:pt>
                <c:pt idx="63">
                  <c:v>1.5530998030625891E-2</c:v>
                </c:pt>
                <c:pt idx="64">
                  <c:v>1.5603087248165459E-2</c:v>
                </c:pt>
                <c:pt idx="65">
                  <c:v>1.5656974529555445E-2</c:v>
                </c:pt>
                <c:pt idx="66">
                  <c:v>1.5709490842762956E-2</c:v>
                </c:pt>
                <c:pt idx="67">
                  <c:v>1.573568592236551E-2</c:v>
                </c:pt>
                <c:pt idx="68">
                  <c:v>1.5770682692451934E-2</c:v>
                </c:pt>
                <c:pt idx="69">
                  <c:v>1.5803293631136014E-2</c:v>
                </c:pt>
                <c:pt idx="70">
                  <c:v>1.5808922280855113E-2</c:v>
                </c:pt>
                <c:pt idx="71">
                  <c:v>1.5827317226786847E-2</c:v>
                </c:pt>
                <c:pt idx="72">
                  <c:v>1.5835504025402323E-2</c:v>
                </c:pt>
                <c:pt idx="73">
                  <c:v>1.5858088700772814E-2</c:v>
                </c:pt>
                <c:pt idx="74">
                  <c:v>1.5898727393613428E-2</c:v>
                </c:pt>
                <c:pt idx="75">
                  <c:v>1.5879618884044003E-2</c:v>
                </c:pt>
                <c:pt idx="76">
                  <c:v>1.5882136479749245E-2</c:v>
                </c:pt>
                <c:pt idx="77">
                  <c:v>1.5862866487512187E-2</c:v>
                </c:pt>
                <c:pt idx="78">
                  <c:v>1.5808339118683769E-2</c:v>
                </c:pt>
                <c:pt idx="79">
                  <c:v>1.5771482172209198E-2</c:v>
                </c:pt>
                <c:pt idx="80">
                  <c:v>1.5755074580779821E-2</c:v>
                </c:pt>
                <c:pt idx="81">
                  <c:v>1.5743529565515557E-2</c:v>
                </c:pt>
                <c:pt idx="82">
                  <c:v>1.5717358631155778E-2</c:v>
                </c:pt>
                <c:pt idx="83">
                  <c:v>1.5678241928422786E-2</c:v>
                </c:pt>
                <c:pt idx="84">
                  <c:v>1.5594438087597596E-2</c:v>
                </c:pt>
                <c:pt idx="85">
                  <c:v>1.5489702412911128E-2</c:v>
                </c:pt>
                <c:pt idx="86">
                  <c:v>1.5331140447131497E-2</c:v>
                </c:pt>
                <c:pt idx="87">
                  <c:v>1.5242880720916622E-2</c:v>
                </c:pt>
                <c:pt idx="88">
                  <c:v>1.5161973024201901E-2</c:v>
                </c:pt>
                <c:pt idx="89">
                  <c:v>1.5083813963379596E-2</c:v>
                </c:pt>
                <c:pt idx="90">
                  <c:v>1.4976996821213341E-2</c:v>
                </c:pt>
                <c:pt idx="91">
                  <c:v>1.4889020663042807E-2</c:v>
                </c:pt>
                <c:pt idx="92">
                  <c:v>1.4832548010010797E-2</c:v>
                </c:pt>
                <c:pt idx="93">
                  <c:v>1.4755852356789289E-2</c:v>
                </c:pt>
                <c:pt idx="94">
                  <c:v>1.4656486270892478E-2</c:v>
                </c:pt>
                <c:pt idx="95">
                  <c:v>1.4573123072013779E-2</c:v>
                </c:pt>
                <c:pt idx="96">
                  <c:v>1.4499266319097743E-2</c:v>
                </c:pt>
                <c:pt idx="97">
                  <c:v>1.4462422336693764E-2</c:v>
                </c:pt>
                <c:pt idx="98">
                  <c:v>1.441812545895853E-2</c:v>
                </c:pt>
                <c:pt idx="99">
                  <c:v>1.4358032864343659E-2</c:v>
                </c:pt>
                <c:pt idx="100">
                  <c:v>1.4310434742987129E-2</c:v>
                </c:pt>
                <c:pt idx="101">
                  <c:v>1.4321775596798939E-2</c:v>
                </c:pt>
                <c:pt idx="102">
                  <c:v>1.4374462136493737E-2</c:v>
                </c:pt>
                <c:pt idx="103">
                  <c:v>1.4425915475435959E-2</c:v>
                </c:pt>
                <c:pt idx="104">
                  <c:v>1.4475654725756716E-2</c:v>
                </c:pt>
                <c:pt idx="105">
                  <c:v>1.4511308407030478E-2</c:v>
                </c:pt>
                <c:pt idx="106">
                  <c:v>1.452707715225463E-2</c:v>
                </c:pt>
                <c:pt idx="107">
                  <c:v>1.4586726002668299E-2</c:v>
                </c:pt>
                <c:pt idx="108">
                  <c:v>1.4634478654560822E-2</c:v>
                </c:pt>
                <c:pt idx="109">
                  <c:v>1.4693814947810508E-2</c:v>
                </c:pt>
                <c:pt idx="110">
                  <c:v>1.4759961518593805E-2</c:v>
                </c:pt>
                <c:pt idx="111">
                  <c:v>1.4819083813793106E-2</c:v>
                </c:pt>
                <c:pt idx="112">
                  <c:v>1.4880229899032994E-2</c:v>
                </c:pt>
                <c:pt idx="113">
                  <c:v>1.4935540304852292E-2</c:v>
                </c:pt>
                <c:pt idx="114">
                  <c:v>1.5001566063037363E-2</c:v>
                </c:pt>
                <c:pt idx="115">
                  <c:v>1.5068506842820465E-2</c:v>
                </c:pt>
                <c:pt idx="116">
                  <c:v>1.5135642092577785E-2</c:v>
                </c:pt>
                <c:pt idx="117">
                  <c:v>1.5198056557546188E-2</c:v>
                </c:pt>
                <c:pt idx="118">
                  <c:v>1.5264161292741808E-2</c:v>
                </c:pt>
                <c:pt idx="119">
                  <c:v>1.532904365155704E-2</c:v>
                </c:pt>
                <c:pt idx="120">
                  <c:v>1.5393184525701584E-2</c:v>
                </c:pt>
                <c:pt idx="121">
                  <c:v>1.545672114949187E-2</c:v>
                </c:pt>
                <c:pt idx="122">
                  <c:v>1.5519795182329734E-2</c:v>
                </c:pt>
                <c:pt idx="123">
                  <c:v>1.5580295357153398E-2</c:v>
                </c:pt>
                <c:pt idx="124">
                  <c:v>1.5640934994390579E-2</c:v>
                </c:pt>
                <c:pt idx="125">
                  <c:v>1.5700853632169075E-2</c:v>
                </c:pt>
                <c:pt idx="126">
                  <c:v>1.5760330086046034E-2</c:v>
                </c:pt>
                <c:pt idx="127">
                  <c:v>1.5817555537410762E-2</c:v>
                </c:pt>
                <c:pt idx="128">
                  <c:v>1.5869241793006347E-2</c:v>
                </c:pt>
                <c:pt idx="129">
                  <c:v>1.5919188274716268E-2</c:v>
                </c:pt>
                <c:pt idx="130">
                  <c:v>1.5961403533133488E-2</c:v>
                </c:pt>
                <c:pt idx="131">
                  <c:v>1.599819140360223E-2</c:v>
                </c:pt>
                <c:pt idx="132">
                  <c:v>1.6033415366864874E-2</c:v>
                </c:pt>
                <c:pt idx="133">
                  <c:v>1.6075163145682317E-2</c:v>
                </c:pt>
                <c:pt idx="134">
                  <c:v>1.6115109761805881E-2</c:v>
                </c:pt>
                <c:pt idx="135">
                  <c:v>1.6142634437579566E-2</c:v>
                </c:pt>
                <c:pt idx="136">
                  <c:v>1.6174127725073508E-2</c:v>
                </c:pt>
                <c:pt idx="137">
                  <c:v>1.6215745697129906E-2</c:v>
                </c:pt>
                <c:pt idx="138">
                  <c:v>1.6260649048366882E-2</c:v>
                </c:pt>
                <c:pt idx="139">
                  <c:v>1.6299443187162144E-2</c:v>
                </c:pt>
                <c:pt idx="140">
                  <c:v>1.6331566159103948E-2</c:v>
                </c:pt>
                <c:pt idx="141">
                  <c:v>1.6366648929564617E-2</c:v>
                </c:pt>
                <c:pt idx="142">
                  <c:v>1.6394775543058154E-2</c:v>
                </c:pt>
                <c:pt idx="143">
                  <c:v>1.6436211274797347E-2</c:v>
                </c:pt>
                <c:pt idx="144">
                  <c:v>1.6479269764299698E-2</c:v>
                </c:pt>
                <c:pt idx="145">
                  <c:v>1.6516600894659852E-2</c:v>
                </c:pt>
                <c:pt idx="146">
                  <c:v>1.6551525284192212E-2</c:v>
                </c:pt>
                <c:pt idx="147">
                  <c:v>1.6593244046940327E-2</c:v>
                </c:pt>
                <c:pt idx="148">
                  <c:v>1.663427093365193E-2</c:v>
                </c:pt>
                <c:pt idx="149">
                  <c:v>1.6675650261427165E-2</c:v>
                </c:pt>
                <c:pt idx="150">
                  <c:v>1.6720589602090122E-2</c:v>
                </c:pt>
                <c:pt idx="151">
                  <c:v>1.6764901125618518E-2</c:v>
                </c:pt>
                <c:pt idx="152">
                  <c:v>1.6808920885747057E-2</c:v>
                </c:pt>
                <c:pt idx="153">
                  <c:v>1.6853354371608058E-2</c:v>
                </c:pt>
                <c:pt idx="154">
                  <c:v>1.6895248471210125E-2</c:v>
                </c:pt>
                <c:pt idx="155">
                  <c:v>1.6937664226018664E-2</c:v>
                </c:pt>
                <c:pt idx="156">
                  <c:v>1.6981539127402273E-2</c:v>
                </c:pt>
                <c:pt idx="157">
                  <c:v>1.7024762445491594E-2</c:v>
                </c:pt>
                <c:pt idx="158">
                  <c:v>1.7068084530325919E-2</c:v>
                </c:pt>
                <c:pt idx="159">
                  <c:v>1.7110227069004856E-2</c:v>
                </c:pt>
                <c:pt idx="160">
                  <c:v>1.7152086332818325E-2</c:v>
                </c:pt>
                <c:pt idx="161">
                  <c:v>1.7188896142631194E-2</c:v>
                </c:pt>
                <c:pt idx="162">
                  <c:v>1.722478739909054E-2</c:v>
                </c:pt>
                <c:pt idx="163">
                  <c:v>1.7260943584450142E-2</c:v>
                </c:pt>
                <c:pt idx="164">
                  <c:v>1.7300052542873326E-2</c:v>
                </c:pt>
                <c:pt idx="165">
                  <c:v>1.7331930569031862E-2</c:v>
                </c:pt>
                <c:pt idx="166">
                  <c:v>1.7363073096978876E-2</c:v>
                </c:pt>
                <c:pt idx="167">
                  <c:v>1.7389408071192679E-2</c:v>
                </c:pt>
                <c:pt idx="168">
                  <c:v>1.7419206048291599E-2</c:v>
                </c:pt>
                <c:pt idx="169">
                  <c:v>1.7449411986556626E-2</c:v>
                </c:pt>
                <c:pt idx="170">
                  <c:v>1.7475391921491064E-2</c:v>
                </c:pt>
                <c:pt idx="171">
                  <c:v>1.7500370257683695E-2</c:v>
                </c:pt>
                <c:pt idx="172">
                  <c:v>1.7525789412575807E-2</c:v>
                </c:pt>
                <c:pt idx="173">
                  <c:v>1.7492080939453022E-2</c:v>
                </c:pt>
                <c:pt idx="174">
                  <c:v>1.7472594660384796E-2</c:v>
                </c:pt>
                <c:pt idx="175">
                  <c:v>1.7459140506256063E-2</c:v>
                </c:pt>
                <c:pt idx="176">
                  <c:v>1.7454062978227325E-2</c:v>
                </c:pt>
                <c:pt idx="177">
                  <c:v>1.7446832896256662E-2</c:v>
                </c:pt>
                <c:pt idx="178">
                  <c:v>1.7419584227877011E-2</c:v>
                </c:pt>
                <c:pt idx="179">
                  <c:v>1.7391751520257306E-2</c:v>
                </c:pt>
                <c:pt idx="180">
                  <c:v>1.7350724441842293E-2</c:v>
                </c:pt>
                <c:pt idx="181">
                  <c:v>1.7293407715469947E-2</c:v>
                </c:pt>
                <c:pt idx="182">
                  <c:v>1.7233234030548578E-2</c:v>
                </c:pt>
                <c:pt idx="183">
                  <c:v>1.7143822553233969E-2</c:v>
                </c:pt>
                <c:pt idx="184">
                  <c:v>1.7092216635871516E-2</c:v>
                </c:pt>
                <c:pt idx="185">
                  <c:v>1.7011255497000652E-2</c:v>
                </c:pt>
                <c:pt idx="186">
                  <c:v>1.694811938135253E-2</c:v>
                </c:pt>
                <c:pt idx="187">
                  <c:v>1.6910321252538798E-2</c:v>
                </c:pt>
                <c:pt idx="188">
                  <c:v>1.68686402239712E-2</c:v>
                </c:pt>
                <c:pt idx="189">
                  <c:v>1.6815710988476097E-2</c:v>
                </c:pt>
                <c:pt idx="190">
                  <c:v>1.6743729616567136E-2</c:v>
                </c:pt>
                <c:pt idx="191">
                  <c:v>1.6704156017981454E-2</c:v>
                </c:pt>
                <c:pt idx="192">
                  <c:v>1.6686612893122496E-2</c:v>
                </c:pt>
                <c:pt idx="193">
                  <c:v>1.6668504830703174E-2</c:v>
                </c:pt>
                <c:pt idx="194">
                  <c:v>1.6643090966757236E-2</c:v>
                </c:pt>
                <c:pt idx="195">
                  <c:v>1.6620205489243291E-2</c:v>
                </c:pt>
                <c:pt idx="196">
                  <c:v>1.6567327936633604E-2</c:v>
                </c:pt>
                <c:pt idx="197">
                  <c:v>1.6519384116104908E-2</c:v>
                </c:pt>
                <c:pt idx="198">
                  <c:v>1.6475025855425859E-2</c:v>
                </c:pt>
                <c:pt idx="199">
                  <c:v>1.6426427719858777E-2</c:v>
                </c:pt>
                <c:pt idx="200">
                  <c:v>1.6363169323255655E-2</c:v>
                </c:pt>
                <c:pt idx="201">
                  <c:v>1.6326177741029669E-2</c:v>
                </c:pt>
                <c:pt idx="202">
                  <c:v>1.6287505473546626E-2</c:v>
                </c:pt>
                <c:pt idx="203">
                  <c:v>1.6270045935857031E-2</c:v>
                </c:pt>
                <c:pt idx="204">
                  <c:v>1.6247976334707648E-2</c:v>
                </c:pt>
                <c:pt idx="205">
                  <c:v>1.6229891500101373E-2</c:v>
                </c:pt>
                <c:pt idx="206">
                  <c:v>1.6217872919285281E-2</c:v>
                </c:pt>
                <c:pt idx="207">
                  <c:v>1.6201432715317515E-2</c:v>
                </c:pt>
                <c:pt idx="208">
                  <c:v>1.6184547378488068E-2</c:v>
                </c:pt>
                <c:pt idx="209">
                  <c:v>1.615213732602375E-2</c:v>
                </c:pt>
                <c:pt idx="210">
                  <c:v>1.6089699898444408E-2</c:v>
                </c:pt>
                <c:pt idx="211">
                  <c:v>1.6030445073595641E-2</c:v>
                </c:pt>
                <c:pt idx="212">
                  <c:v>1.5964045513275071E-2</c:v>
                </c:pt>
                <c:pt idx="213">
                  <c:v>1.5890579014325473E-2</c:v>
                </c:pt>
                <c:pt idx="214">
                  <c:v>1.583964552614207E-2</c:v>
                </c:pt>
                <c:pt idx="215">
                  <c:v>1.5810753510322934E-2</c:v>
                </c:pt>
                <c:pt idx="216">
                  <c:v>1.5783663837414301E-2</c:v>
                </c:pt>
                <c:pt idx="217">
                  <c:v>1.5756906076135078E-2</c:v>
                </c:pt>
                <c:pt idx="218">
                  <c:v>1.5717090721090621E-2</c:v>
                </c:pt>
                <c:pt idx="219">
                  <c:v>1.5694730069048139E-2</c:v>
                </c:pt>
                <c:pt idx="220">
                  <c:v>1.5646596600998191E-2</c:v>
                </c:pt>
                <c:pt idx="221">
                  <c:v>1.5595287114199753E-2</c:v>
                </c:pt>
                <c:pt idx="222">
                  <c:v>1.5550308355249589E-2</c:v>
                </c:pt>
                <c:pt idx="223">
                  <c:v>1.5521958648569992E-2</c:v>
                </c:pt>
                <c:pt idx="224">
                  <c:v>1.5497499250563505E-2</c:v>
                </c:pt>
                <c:pt idx="225">
                  <c:v>1.5454739529012197E-2</c:v>
                </c:pt>
                <c:pt idx="226">
                  <c:v>1.5423448070431025E-2</c:v>
                </c:pt>
                <c:pt idx="227">
                  <c:v>1.5394375573940029E-2</c:v>
                </c:pt>
                <c:pt idx="228">
                  <c:v>1.5371235301029431E-2</c:v>
                </c:pt>
                <c:pt idx="229">
                  <c:v>1.5339097930301953E-2</c:v>
                </c:pt>
                <c:pt idx="230">
                  <c:v>1.5292943082266034E-2</c:v>
                </c:pt>
                <c:pt idx="231">
                  <c:v>1.5254707914741712E-2</c:v>
                </c:pt>
                <c:pt idx="232">
                  <c:v>1.5211864707971961E-2</c:v>
                </c:pt>
                <c:pt idx="233">
                  <c:v>1.516528485289376E-2</c:v>
                </c:pt>
                <c:pt idx="234">
                  <c:v>1.5122254694376371E-2</c:v>
                </c:pt>
                <c:pt idx="235">
                  <c:v>1.5076229972220797E-2</c:v>
                </c:pt>
                <c:pt idx="236">
                  <c:v>1.5033964255738413E-2</c:v>
                </c:pt>
                <c:pt idx="237">
                  <c:v>1.5005120582848031E-2</c:v>
                </c:pt>
                <c:pt idx="238">
                  <c:v>1.496765247180553E-2</c:v>
                </c:pt>
                <c:pt idx="239">
                  <c:v>1.4941066039618121E-2</c:v>
                </c:pt>
                <c:pt idx="240">
                  <c:v>1.4930037345108386E-2</c:v>
                </c:pt>
                <c:pt idx="241">
                  <c:v>1.4923635880221716E-2</c:v>
                </c:pt>
                <c:pt idx="242">
                  <c:v>1.4920746653685715E-2</c:v>
                </c:pt>
                <c:pt idx="243">
                  <c:v>1.4921382466872683E-2</c:v>
                </c:pt>
                <c:pt idx="244">
                  <c:v>1.4917028492406108E-2</c:v>
                </c:pt>
                <c:pt idx="245">
                  <c:v>1.4899931409275303E-2</c:v>
                </c:pt>
                <c:pt idx="246">
                  <c:v>1.4887206209609972E-2</c:v>
                </c:pt>
                <c:pt idx="247">
                  <c:v>1.4869778446387136E-2</c:v>
                </c:pt>
                <c:pt idx="248">
                  <c:v>1.4850183705832846E-2</c:v>
                </c:pt>
                <c:pt idx="249">
                  <c:v>1.4828640964691713E-2</c:v>
                </c:pt>
                <c:pt idx="250">
                  <c:v>1.4806575873142484E-2</c:v>
                </c:pt>
                <c:pt idx="251">
                  <c:v>1.4790685262939619E-2</c:v>
                </c:pt>
                <c:pt idx="252">
                  <c:v>1.4773377384185212E-2</c:v>
                </c:pt>
                <c:pt idx="253">
                  <c:v>1.4757379714049567E-2</c:v>
                </c:pt>
                <c:pt idx="254">
                  <c:v>1.472958246692687E-2</c:v>
                </c:pt>
                <c:pt idx="255">
                  <c:v>1.4683891638527263E-2</c:v>
                </c:pt>
                <c:pt idx="256">
                  <c:v>1.4650855698203319E-2</c:v>
                </c:pt>
                <c:pt idx="257">
                  <c:v>1.4616515534021133E-2</c:v>
                </c:pt>
                <c:pt idx="258">
                  <c:v>1.4582910056070045E-2</c:v>
                </c:pt>
                <c:pt idx="259">
                  <c:v>1.4548176165109592E-2</c:v>
                </c:pt>
                <c:pt idx="260">
                  <c:v>1.4526616202254275E-2</c:v>
                </c:pt>
                <c:pt idx="261">
                  <c:v>1.4494647858347785E-2</c:v>
                </c:pt>
                <c:pt idx="262">
                  <c:v>1.4463483909068462E-2</c:v>
                </c:pt>
                <c:pt idx="263">
                  <c:v>1.4442053779935456E-2</c:v>
                </c:pt>
                <c:pt idx="264">
                  <c:v>1.445520382991422E-2</c:v>
                </c:pt>
                <c:pt idx="265">
                  <c:v>1.4474261317052484E-2</c:v>
                </c:pt>
                <c:pt idx="266">
                  <c:v>1.4491295840505607E-2</c:v>
                </c:pt>
                <c:pt idx="267">
                  <c:v>1.4511821061871238E-2</c:v>
                </c:pt>
                <c:pt idx="268">
                  <c:v>1.4527349544616455E-2</c:v>
                </c:pt>
                <c:pt idx="269">
                  <c:v>1.4551292763191968E-2</c:v>
                </c:pt>
                <c:pt idx="270">
                  <c:v>1.4563514303451285E-2</c:v>
                </c:pt>
                <c:pt idx="271">
                  <c:v>1.4566103757683576E-2</c:v>
                </c:pt>
                <c:pt idx="272">
                  <c:v>1.457254459654269E-2</c:v>
                </c:pt>
                <c:pt idx="273">
                  <c:v>1.4563937956052056E-2</c:v>
                </c:pt>
                <c:pt idx="274">
                  <c:v>1.4555636847965743E-2</c:v>
                </c:pt>
                <c:pt idx="275">
                  <c:v>1.4553845020597696E-2</c:v>
                </c:pt>
                <c:pt idx="276">
                  <c:v>1.4548837662613986E-2</c:v>
                </c:pt>
                <c:pt idx="277">
                  <c:v>1.453416909165443E-2</c:v>
                </c:pt>
                <c:pt idx="278">
                  <c:v>1.4542718940647077E-2</c:v>
                </c:pt>
                <c:pt idx="279">
                  <c:v>1.4562146722019123E-2</c:v>
                </c:pt>
                <c:pt idx="280">
                  <c:v>1.4578164541931844E-2</c:v>
                </c:pt>
                <c:pt idx="281">
                  <c:v>1.4605631212128579E-2</c:v>
                </c:pt>
                <c:pt idx="282">
                  <c:v>1.4634542117616708E-2</c:v>
                </c:pt>
                <c:pt idx="283">
                  <c:v>1.4659580655730663E-2</c:v>
                </c:pt>
                <c:pt idx="284">
                  <c:v>1.4684292258574396E-2</c:v>
                </c:pt>
                <c:pt idx="285">
                  <c:v>1.4706975073315191E-2</c:v>
                </c:pt>
                <c:pt idx="286">
                  <c:v>1.473126754602197E-2</c:v>
                </c:pt>
                <c:pt idx="287">
                  <c:v>1.4757232515796862E-2</c:v>
                </c:pt>
                <c:pt idx="288">
                  <c:v>1.4789787652487885E-2</c:v>
                </c:pt>
                <c:pt idx="289">
                  <c:v>1.4822522082570455E-2</c:v>
                </c:pt>
                <c:pt idx="290">
                  <c:v>1.4856446419564951E-2</c:v>
                </c:pt>
                <c:pt idx="291">
                  <c:v>1.4886896675955125E-2</c:v>
                </c:pt>
                <c:pt idx="292">
                  <c:v>1.4916665445690317E-2</c:v>
                </c:pt>
                <c:pt idx="293">
                  <c:v>1.4944590195078124E-2</c:v>
                </c:pt>
                <c:pt idx="294">
                  <c:v>1.4964917766694983E-2</c:v>
                </c:pt>
                <c:pt idx="295">
                  <c:v>1.4982743817329634E-2</c:v>
                </c:pt>
                <c:pt idx="296">
                  <c:v>1.5001684136120706E-2</c:v>
                </c:pt>
                <c:pt idx="297">
                  <c:v>1.5024633647082657E-2</c:v>
                </c:pt>
                <c:pt idx="298">
                  <c:v>1.5056152957227228E-2</c:v>
                </c:pt>
                <c:pt idx="299">
                  <c:v>1.5088611271860269E-2</c:v>
                </c:pt>
                <c:pt idx="300">
                  <c:v>1.5120403516106894E-2</c:v>
                </c:pt>
                <c:pt idx="301">
                  <c:v>1.5150460165829986E-2</c:v>
                </c:pt>
                <c:pt idx="302">
                  <c:v>1.5179505359953192E-2</c:v>
                </c:pt>
                <c:pt idx="303">
                  <c:v>1.5201029791590374E-2</c:v>
                </c:pt>
                <c:pt idx="304">
                  <c:v>1.5221990405115376E-2</c:v>
                </c:pt>
                <c:pt idx="305">
                  <c:v>1.5245423546266481E-2</c:v>
                </c:pt>
                <c:pt idx="306">
                  <c:v>1.5260075218119541E-2</c:v>
                </c:pt>
                <c:pt idx="307">
                  <c:v>1.5277080874836008E-2</c:v>
                </c:pt>
                <c:pt idx="308">
                  <c:v>1.5287266054313714E-2</c:v>
                </c:pt>
                <c:pt idx="309">
                  <c:v>1.5292528036482084E-2</c:v>
                </c:pt>
                <c:pt idx="310">
                  <c:v>1.529707052850255E-2</c:v>
                </c:pt>
                <c:pt idx="311">
                  <c:v>1.5300269361034069E-2</c:v>
                </c:pt>
                <c:pt idx="312">
                  <c:v>1.5312190516688858E-2</c:v>
                </c:pt>
                <c:pt idx="313">
                  <c:v>1.5321718730886325E-2</c:v>
                </c:pt>
                <c:pt idx="314">
                  <c:v>1.5335429126944369E-2</c:v>
                </c:pt>
                <c:pt idx="315">
                  <c:v>1.5346383159978039E-2</c:v>
                </c:pt>
                <c:pt idx="316">
                  <c:v>1.5351745586724794E-2</c:v>
                </c:pt>
                <c:pt idx="317">
                  <c:v>1.5350927466610619E-2</c:v>
                </c:pt>
                <c:pt idx="318">
                  <c:v>1.5345731887321155E-2</c:v>
                </c:pt>
                <c:pt idx="319">
                  <c:v>1.5348359153297821E-2</c:v>
                </c:pt>
                <c:pt idx="320">
                  <c:v>1.5342936758299407E-2</c:v>
                </c:pt>
                <c:pt idx="321">
                  <c:v>1.534588870600535E-2</c:v>
                </c:pt>
                <c:pt idx="322">
                  <c:v>1.536763800109878E-2</c:v>
                </c:pt>
                <c:pt idx="323">
                  <c:v>1.5388695086388147E-2</c:v>
                </c:pt>
                <c:pt idx="324">
                  <c:v>1.5417927506600853E-2</c:v>
                </c:pt>
                <c:pt idx="325">
                  <c:v>1.5450419452254793E-2</c:v>
                </c:pt>
                <c:pt idx="326">
                  <c:v>1.548129681001395E-2</c:v>
                </c:pt>
                <c:pt idx="327">
                  <c:v>1.5513496580114357E-2</c:v>
                </c:pt>
                <c:pt idx="328">
                  <c:v>1.5542318589216515E-2</c:v>
                </c:pt>
                <c:pt idx="329">
                  <c:v>1.558234202640827E-2</c:v>
                </c:pt>
                <c:pt idx="330">
                  <c:v>1.5622852248914128E-2</c:v>
                </c:pt>
                <c:pt idx="331">
                  <c:v>1.5663352452441364E-2</c:v>
                </c:pt>
                <c:pt idx="332">
                  <c:v>1.5703913199889803E-2</c:v>
                </c:pt>
                <c:pt idx="333">
                  <c:v>1.5744958271966824E-2</c:v>
                </c:pt>
                <c:pt idx="334">
                  <c:v>1.5785434996914392E-2</c:v>
                </c:pt>
                <c:pt idx="335">
                  <c:v>1.5826026895541769E-2</c:v>
                </c:pt>
                <c:pt idx="336">
                  <c:v>1.5867051429146708E-2</c:v>
                </c:pt>
                <c:pt idx="337">
                  <c:v>1.5907804043580324E-2</c:v>
                </c:pt>
                <c:pt idx="338">
                  <c:v>1.5948543643886287E-2</c:v>
                </c:pt>
                <c:pt idx="339">
                  <c:v>1.5988627241121715E-2</c:v>
                </c:pt>
                <c:pt idx="340">
                  <c:v>1.6027160054576304E-2</c:v>
                </c:pt>
                <c:pt idx="341">
                  <c:v>1.6063137608738679E-2</c:v>
                </c:pt>
                <c:pt idx="342">
                  <c:v>1.609842860540062E-2</c:v>
                </c:pt>
                <c:pt idx="343">
                  <c:v>1.6134213808034023E-2</c:v>
                </c:pt>
                <c:pt idx="344">
                  <c:v>1.6170225726043656E-2</c:v>
                </c:pt>
                <c:pt idx="345">
                  <c:v>1.6205440514032367E-2</c:v>
                </c:pt>
                <c:pt idx="346">
                  <c:v>1.6242135704414351E-2</c:v>
                </c:pt>
                <c:pt idx="347">
                  <c:v>1.6271786259758968E-2</c:v>
                </c:pt>
                <c:pt idx="348">
                  <c:v>1.6299801045729156E-2</c:v>
                </c:pt>
                <c:pt idx="349">
                  <c:v>1.6329130932997839E-2</c:v>
                </c:pt>
                <c:pt idx="350">
                  <c:v>1.6360576330965791E-2</c:v>
                </c:pt>
                <c:pt idx="351">
                  <c:v>1.6388629443213048E-2</c:v>
                </c:pt>
                <c:pt idx="352">
                  <c:v>1.6415461004040857E-2</c:v>
                </c:pt>
                <c:pt idx="353">
                  <c:v>1.6443532497243389E-2</c:v>
                </c:pt>
                <c:pt idx="354">
                  <c:v>1.6470703061302355E-2</c:v>
                </c:pt>
                <c:pt idx="355">
                  <c:v>1.6499527248612707E-2</c:v>
                </c:pt>
                <c:pt idx="356">
                  <c:v>1.6529121214681006E-2</c:v>
                </c:pt>
                <c:pt idx="357">
                  <c:v>1.6550032552006478E-2</c:v>
                </c:pt>
                <c:pt idx="358">
                  <c:v>1.6567762214593603E-2</c:v>
                </c:pt>
                <c:pt idx="359">
                  <c:v>1.6584385096120789E-2</c:v>
                </c:pt>
                <c:pt idx="360">
                  <c:v>1.6601185341724025E-2</c:v>
                </c:pt>
                <c:pt idx="361">
                  <c:v>1.6611120175578517E-2</c:v>
                </c:pt>
                <c:pt idx="362">
                  <c:v>1.6620002840938956E-2</c:v>
                </c:pt>
                <c:pt idx="363">
                  <c:v>1.6626439454591465E-2</c:v>
                </c:pt>
                <c:pt idx="364">
                  <c:v>1.6632070120103305E-2</c:v>
                </c:pt>
                <c:pt idx="365">
                  <c:v>1.663997748541813E-2</c:v>
                </c:pt>
                <c:pt idx="366">
                  <c:v>1.6646770239990141E-2</c:v>
                </c:pt>
                <c:pt idx="367">
                  <c:v>1.665762852557796E-2</c:v>
                </c:pt>
                <c:pt idx="368">
                  <c:v>1.6674590665577822E-2</c:v>
                </c:pt>
                <c:pt idx="369">
                  <c:v>1.6690881420277342E-2</c:v>
                </c:pt>
                <c:pt idx="370">
                  <c:v>1.6716512334646959E-2</c:v>
                </c:pt>
                <c:pt idx="371">
                  <c:v>1.674291639130834E-2</c:v>
                </c:pt>
                <c:pt idx="372">
                  <c:v>1.676821861488146E-2</c:v>
                </c:pt>
                <c:pt idx="373">
                  <c:v>1.6796168915838888E-2</c:v>
                </c:pt>
                <c:pt idx="374">
                  <c:v>1.682182930498597E-2</c:v>
                </c:pt>
                <c:pt idx="375">
                  <c:v>1.6839658203252613E-2</c:v>
                </c:pt>
                <c:pt idx="376">
                  <c:v>1.6858160048339725E-2</c:v>
                </c:pt>
                <c:pt idx="377">
                  <c:v>1.6887599250187933E-2</c:v>
                </c:pt>
                <c:pt idx="378">
                  <c:v>1.6910854445605375E-2</c:v>
                </c:pt>
                <c:pt idx="379">
                  <c:v>1.6931169748124305E-2</c:v>
                </c:pt>
                <c:pt idx="380">
                  <c:v>1.6954430502456409E-2</c:v>
                </c:pt>
                <c:pt idx="381">
                  <c:v>1.6978598980255853E-2</c:v>
                </c:pt>
                <c:pt idx="382">
                  <c:v>1.7003907801133464E-2</c:v>
                </c:pt>
                <c:pt idx="383">
                  <c:v>1.7031810431777053E-2</c:v>
                </c:pt>
                <c:pt idx="384">
                  <c:v>1.706143432252533E-2</c:v>
                </c:pt>
                <c:pt idx="385">
                  <c:v>1.7090436223340454E-2</c:v>
                </c:pt>
                <c:pt idx="386">
                  <c:v>1.7118963816931069E-2</c:v>
                </c:pt>
                <c:pt idx="387">
                  <c:v>1.7149452683839304E-2</c:v>
                </c:pt>
                <c:pt idx="388">
                  <c:v>1.7178672222683974E-2</c:v>
                </c:pt>
                <c:pt idx="389">
                  <c:v>1.7202157665620204E-2</c:v>
                </c:pt>
                <c:pt idx="390">
                  <c:v>1.7224769208588505E-2</c:v>
                </c:pt>
                <c:pt idx="391">
                  <c:v>1.7247143948672369E-2</c:v>
                </c:pt>
                <c:pt idx="392">
                  <c:v>1.7269909943938924E-2</c:v>
                </c:pt>
                <c:pt idx="393">
                  <c:v>1.7295872555398131E-2</c:v>
                </c:pt>
                <c:pt idx="394">
                  <c:v>1.7321320416444397E-2</c:v>
                </c:pt>
                <c:pt idx="395">
                  <c:v>1.7351796307417958E-2</c:v>
                </c:pt>
                <c:pt idx="396">
                  <c:v>1.7382450326375157E-2</c:v>
                </c:pt>
                <c:pt idx="397">
                  <c:v>1.7413095539114038E-2</c:v>
                </c:pt>
                <c:pt idx="398">
                  <c:v>1.7444093052574713E-2</c:v>
                </c:pt>
                <c:pt idx="399">
                  <c:v>1.7475125701750183E-2</c:v>
                </c:pt>
                <c:pt idx="400">
                  <c:v>1.750640729710087E-2</c:v>
                </c:pt>
                <c:pt idx="401">
                  <c:v>1.7537320983008465E-2</c:v>
                </c:pt>
                <c:pt idx="402">
                  <c:v>1.7568279543180812E-2</c:v>
                </c:pt>
                <c:pt idx="403">
                  <c:v>1.7599234152197229E-2</c:v>
                </c:pt>
                <c:pt idx="404">
                  <c:v>1.7630399902541536E-2</c:v>
                </c:pt>
                <c:pt idx="405">
                  <c:v>1.7661647720268285E-2</c:v>
                </c:pt>
                <c:pt idx="406">
                  <c:v>1.7692782725270802E-2</c:v>
                </c:pt>
                <c:pt idx="407">
                  <c:v>1.772380336631614E-2</c:v>
                </c:pt>
                <c:pt idx="408">
                  <c:v>1.7754576810896868E-2</c:v>
                </c:pt>
                <c:pt idx="409">
                  <c:v>1.7783351954903725E-2</c:v>
                </c:pt>
                <c:pt idx="410">
                  <c:v>1.7811654466930241E-2</c:v>
                </c:pt>
                <c:pt idx="411">
                  <c:v>1.7842202651582893E-2</c:v>
                </c:pt>
                <c:pt idx="412">
                  <c:v>1.7871921908877843E-2</c:v>
                </c:pt>
                <c:pt idx="413">
                  <c:v>1.790217510597009E-2</c:v>
                </c:pt>
                <c:pt idx="414">
                  <c:v>1.7932463473743058E-2</c:v>
                </c:pt>
                <c:pt idx="415">
                  <c:v>1.7954266766921585E-2</c:v>
                </c:pt>
                <c:pt idx="416">
                  <c:v>1.7979497734875657E-2</c:v>
                </c:pt>
                <c:pt idx="417">
                  <c:v>1.8007017086825974E-2</c:v>
                </c:pt>
                <c:pt idx="418">
                  <c:v>1.8034542813515176E-2</c:v>
                </c:pt>
                <c:pt idx="419">
                  <c:v>1.806266939342498E-2</c:v>
                </c:pt>
                <c:pt idx="420">
                  <c:v>1.8090075339623497E-2</c:v>
                </c:pt>
                <c:pt idx="421">
                  <c:v>1.8117829385129479E-2</c:v>
                </c:pt>
                <c:pt idx="422">
                  <c:v>1.8145110458505909E-2</c:v>
                </c:pt>
                <c:pt idx="423">
                  <c:v>1.8170312898987517E-2</c:v>
                </c:pt>
                <c:pt idx="424">
                  <c:v>1.8195949697303614E-2</c:v>
                </c:pt>
                <c:pt idx="425">
                  <c:v>1.8223758313104809E-2</c:v>
                </c:pt>
                <c:pt idx="426">
                  <c:v>1.8252650037413113E-2</c:v>
                </c:pt>
                <c:pt idx="427">
                  <c:v>1.828167756382099E-2</c:v>
                </c:pt>
                <c:pt idx="428">
                  <c:v>1.8310691129111895E-2</c:v>
                </c:pt>
                <c:pt idx="429">
                  <c:v>1.8339473414001415E-2</c:v>
                </c:pt>
                <c:pt idx="430">
                  <c:v>1.8367375911910403E-2</c:v>
                </c:pt>
                <c:pt idx="431">
                  <c:v>1.8395633980194011E-2</c:v>
                </c:pt>
                <c:pt idx="432">
                  <c:v>1.8423852181359009E-2</c:v>
                </c:pt>
                <c:pt idx="433">
                  <c:v>1.8452541972692003E-2</c:v>
                </c:pt>
                <c:pt idx="434">
                  <c:v>1.8481145220456966E-2</c:v>
                </c:pt>
                <c:pt idx="435">
                  <c:v>1.8509628927216536E-2</c:v>
                </c:pt>
                <c:pt idx="436">
                  <c:v>1.8537677000780677E-2</c:v>
                </c:pt>
                <c:pt idx="437">
                  <c:v>1.8565581247439834E-2</c:v>
                </c:pt>
                <c:pt idx="438">
                  <c:v>1.8592531511130276E-2</c:v>
                </c:pt>
                <c:pt idx="439">
                  <c:v>1.861921756523803E-2</c:v>
                </c:pt>
                <c:pt idx="440">
                  <c:v>1.8644447814904888E-2</c:v>
                </c:pt>
                <c:pt idx="441">
                  <c:v>1.8667002226854669E-2</c:v>
                </c:pt>
                <c:pt idx="442">
                  <c:v>1.8680671615568151E-2</c:v>
                </c:pt>
                <c:pt idx="443">
                  <c:v>1.8696781296640222E-2</c:v>
                </c:pt>
                <c:pt idx="444">
                  <c:v>1.8711600484596694E-2</c:v>
                </c:pt>
                <c:pt idx="445">
                  <c:v>1.8728526255084192E-2</c:v>
                </c:pt>
                <c:pt idx="446">
                  <c:v>1.8744712075502098E-2</c:v>
                </c:pt>
                <c:pt idx="447">
                  <c:v>1.8752504010874804E-2</c:v>
                </c:pt>
                <c:pt idx="448">
                  <c:v>1.8755773086446676E-2</c:v>
                </c:pt>
                <c:pt idx="449">
                  <c:v>1.8722845838195567E-2</c:v>
                </c:pt>
                <c:pt idx="450">
                  <c:v>1.8688840401223056E-2</c:v>
                </c:pt>
                <c:pt idx="451">
                  <c:v>1.8652844786754639E-2</c:v>
                </c:pt>
                <c:pt idx="452">
                  <c:v>1.8613783435663278E-2</c:v>
                </c:pt>
                <c:pt idx="453">
                  <c:v>1.858803915231411E-2</c:v>
                </c:pt>
                <c:pt idx="454">
                  <c:v>1.8588813889706918E-2</c:v>
                </c:pt>
                <c:pt idx="455">
                  <c:v>1.8591418505992989E-2</c:v>
                </c:pt>
                <c:pt idx="456">
                  <c:v>1.8578918992909366E-2</c:v>
                </c:pt>
                <c:pt idx="457">
                  <c:v>1.8570197186593505E-2</c:v>
                </c:pt>
                <c:pt idx="458">
                  <c:v>1.8563003010608144E-2</c:v>
                </c:pt>
                <c:pt idx="459">
                  <c:v>1.8540557944777738E-2</c:v>
                </c:pt>
                <c:pt idx="460">
                  <c:v>1.8518407395890963E-2</c:v>
                </c:pt>
                <c:pt idx="461">
                  <c:v>1.8514903846190669E-2</c:v>
                </c:pt>
                <c:pt idx="462">
                  <c:v>1.8529273542582717E-2</c:v>
                </c:pt>
                <c:pt idx="463">
                  <c:v>1.8536741682544555E-2</c:v>
                </c:pt>
                <c:pt idx="464">
                  <c:v>1.8549647766190086E-2</c:v>
                </c:pt>
                <c:pt idx="465">
                  <c:v>1.8564306773511355E-2</c:v>
                </c:pt>
                <c:pt idx="466">
                  <c:v>1.8575835549026674E-2</c:v>
                </c:pt>
                <c:pt idx="467">
                  <c:v>1.8582600119726279E-2</c:v>
                </c:pt>
                <c:pt idx="468">
                  <c:v>1.8579763257382632E-2</c:v>
                </c:pt>
                <c:pt idx="469">
                  <c:v>1.8581422979612069E-2</c:v>
                </c:pt>
                <c:pt idx="470">
                  <c:v>1.8594585281902536E-2</c:v>
                </c:pt>
                <c:pt idx="471">
                  <c:v>1.8604961524551603E-2</c:v>
                </c:pt>
                <c:pt idx="472">
                  <c:v>1.8610504311228827E-2</c:v>
                </c:pt>
                <c:pt idx="473">
                  <c:v>1.8613928255172375E-2</c:v>
                </c:pt>
                <c:pt idx="474">
                  <c:v>1.8608396089867245E-2</c:v>
                </c:pt>
                <c:pt idx="475">
                  <c:v>1.8606348495894161E-2</c:v>
                </c:pt>
                <c:pt idx="476">
                  <c:v>1.8605002581418197E-2</c:v>
                </c:pt>
                <c:pt idx="477">
                  <c:v>1.8622609626819629E-2</c:v>
                </c:pt>
                <c:pt idx="478">
                  <c:v>1.8640443366404382E-2</c:v>
                </c:pt>
                <c:pt idx="479">
                  <c:v>1.8661437419038054E-2</c:v>
                </c:pt>
                <c:pt idx="480">
                  <c:v>1.8683695375186802E-2</c:v>
                </c:pt>
                <c:pt idx="481">
                  <c:v>1.870612510856743E-2</c:v>
                </c:pt>
                <c:pt idx="482">
                  <c:v>1.8729647154377256E-2</c:v>
                </c:pt>
                <c:pt idx="483">
                  <c:v>1.8753586722796423E-2</c:v>
                </c:pt>
                <c:pt idx="484">
                  <c:v>1.8780434115788197E-2</c:v>
                </c:pt>
                <c:pt idx="485">
                  <c:v>1.880761710961442E-2</c:v>
                </c:pt>
                <c:pt idx="486">
                  <c:v>1.8834701938509901E-2</c:v>
                </c:pt>
                <c:pt idx="487">
                  <c:v>1.886124312735624E-2</c:v>
                </c:pt>
                <c:pt idx="488">
                  <c:v>1.8887079225826948E-2</c:v>
                </c:pt>
                <c:pt idx="489">
                  <c:v>1.8913917982286085E-2</c:v>
                </c:pt>
                <c:pt idx="490">
                  <c:v>1.894069538577748E-2</c:v>
                </c:pt>
                <c:pt idx="491">
                  <c:v>1.8967131384238622E-2</c:v>
                </c:pt>
                <c:pt idx="492">
                  <c:v>1.8993369317703696E-2</c:v>
                </c:pt>
                <c:pt idx="493">
                  <c:v>1.9018744685616779E-2</c:v>
                </c:pt>
                <c:pt idx="494">
                  <c:v>1.9045103346362037E-2</c:v>
                </c:pt>
                <c:pt idx="495">
                  <c:v>1.9071492724164855E-2</c:v>
                </c:pt>
                <c:pt idx="496">
                  <c:v>1.9097853743021847E-2</c:v>
                </c:pt>
                <c:pt idx="497">
                  <c:v>1.9124044132230022E-2</c:v>
                </c:pt>
                <c:pt idx="498">
                  <c:v>1.9150128933431109E-2</c:v>
                </c:pt>
                <c:pt idx="499">
                  <c:v>1.9176284713667207E-2</c:v>
                </c:pt>
                <c:pt idx="500">
                  <c:v>1.920243195036677E-2</c:v>
                </c:pt>
                <c:pt idx="501">
                  <c:v>1.9228505182082991E-2</c:v>
                </c:pt>
                <c:pt idx="502">
                  <c:v>1.9254526217954888E-2</c:v>
                </c:pt>
                <c:pt idx="503">
                  <c:v>1.9280508239369588E-2</c:v>
                </c:pt>
                <c:pt idx="504">
                  <c:v>1.9304655024514058E-2</c:v>
                </c:pt>
                <c:pt idx="505">
                  <c:v>1.9327018936435573E-2</c:v>
                </c:pt>
                <c:pt idx="506">
                  <c:v>1.9347621927454185E-2</c:v>
                </c:pt>
                <c:pt idx="507">
                  <c:v>1.9366487252500258E-2</c:v>
                </c:pt>
                <c:pt idx="508">
                  <c:v>1.9386313788128721E-2</c:v>
                </c:pt>
                <c:pt idx="509">
                  <c:v>1.9407252307300789E-2</c:v>
                </c:pt>
                <c:pt idx="510">
                  <c:v>1.9431246195967505E-2</c:v>
                </c:pt>
                <c:pt idx="511">
                  <c:v>1.9455250331479722E-2</c:v>
                </c:pt>
                <c:pt idx="512">
                  <c:v>1.9476547186003466E-2</c:v>
                </c:pt>
                <c:pt idx="513">
                  <c:v>1.9499055431986628E-2</c:v>
                </c:pt>
                <c:pt idx="514">
                  <c:v>1.9522199090465327E-2</c:v>
                </c:pt>
                <c:pt idx="515">
                  <c:v>1.9546873477724228E-2</c:v>
                </c:pt>
                <c:pt idx="516">
                  <c:v>1.9571191954415201E-2</c:v>
                </c:pt>
                <c:pt idx="517">
                  <c:v>1.9595093602114689E-2</c:v>
                </c:pt>
                <c:pt idx="518">
                  <c:v>1.9617828946402269E-2</c:v>
                </c:pt>
                <c:pt idx="519">
                  <c:v>1.9639566645760657E-2</c:v>
                </c:pt>
                <c:pt idx="520">
                  <c:v>1.9662650507196934E-2</c:v>
                </c:pt>
                <c:pt idx="521">
                  <c:v>1.9683721207923832E-2</c:v>
                </c:pt>
                <c:pt idx="522">
                  <c:v>1.9703944943933831E-2</c:v>
                </c:pt>
                <c:pt idx="523">
                  <c:v>1.9724116720305784E-2</c:v>
                </c:pt>
                <c:pt idx="524">
                  <c:v>1.9746317511885592E-2</c:v>
                </c:pt>
                <c:pt idx="525">
                  <c:v>1.9768789787905895E-2</c:v>
                </c:pt>
                <c:pt idx="526">
                  <c:v>1.9790470935735143E-2</c:v>
                </c:pt>
                <c:pt idx="527">
                  <c:v>1.9809577641916775E-2</c:v>
                </c:pt>
                <c:pt idx="528">
                  <c:v>1.9829825173744802E-2</c:v>
                </c:pt>
                <c:pt idx="529">
                  <c:v>1.9851096001607126E-2</c:v>
                </c:pt>
                <c:pt idx="530">
                  <c:v>1.9872451160455447E-2</c:v>
                </c:pt>
                <c:pt idx="531">
                  <c:v>1.9894800394062717E-2</c:v>
                </c:pt>
                <c:pt idx="532">
                  <c:v>1.9917336587129578E-2</c:v>
                </c:pt>
                <c:pt idx="533">
                  <c:v>1.993936256670488E-2</c:v>
                </c:pt>
                <c:pt idx="534">
                  <c:v>1.9959715756926753E-2</c:v>
                </c:pt>
                <c:pt idx="535">
                  <c:v>1.9981937944225307E-2</c:v>
                </c:pt>
                <c:pt idx="536">
                  <c:v>2.0003988305514774E-2</c:v>
                </c:pt>
                <c:pt idx="537">
                  <c:v>2.0025939291767499E-2</c:v>
                </c:pt>
                <c:pt idx="538">
                  <c:v>2.0047313027450466E-2</c:v>
                </c:pt>
                <c:pt idx="539">
                  <c:v>2.0069655297656957E-2</c:v>
                </c:pt>
                <c:pt idx="540">
                  <c:v>2.0091649500564707E-2</c:v>
                </c:pt>
                <c:pt idx="541">
                  <c:v>2.0114410377538982E-2</c:v>
                </c:pt>
                <c:pt idx="542">
                  <c:v>2.0136070356832778E-2</c:v>
                </c:pt>
                <c:pt idx="543">
                  <c:v>2.0156431552438847E-2</c:v>
                </c:pt>
                <c:pt idx="544">
                  <c:v>2.0178424652091496E-2</c:v>
                </c:pt>
                <c:pt idx="545">
                  <c:v>2.0199300433064157E-2</c:v>
                </c:pt>
                <c:pt idx="546">
                  <c:v>2.0215475986542587E-2</c:v>
                </c:pt>
                <c:pt idx="547">
                  <c:v>2.0222303904820729E-2</c:v>
                </c:pt>
                <c:pt idx="548">
                  <c:v>2.0230586187202595E-2</c:v>
                </c:pt>
                <c:pt idx="549">
                  <c:v>2.023580240556425E-2</c:v>
                </c:pt>
                <c:pt idx="550">
                  <c:v>2.0243594525980887E-2</c:v>
                </c:pt>
                <c:pt idx="551">
                  <c:v>2.0254196920250628E-2</c:v>
                </c:pt>
                <c:pt idx="552">
                  <c:v>2.0266542030884162E-2</c:v>
                </c:pt>
                <c:pt idx="553">
                  <c:v>2.0279312133462492E-2</c:v>
                </c:pt>
                <c:pt idx="554">
                  <c:v>2.0290912407042932E-2</c:v>
                </c:pt>
                <c:pt idx="555">
                  <c:v>2.0303341670516246E-2</c:v>
                </c:pt>
                <c:pt idx="556">
                  <c:v>2.0317672019709833E-2</c:v>
                </c:pt>
                <c:pt idx="557">
                  <c:v>2.0330508801969672E-2</c:v>
                </c:pt>
                <c:pt idx="558">
                  <c:v>2.0342410564787781E-2</c:v>
                </c:pt>
                <c:pt idx="559">
                  <c:v>2.035150526907897E-2</c:v>
                </c:pt>
                <c:pt idx="560">
                  <c:v>2.0359231734714336E-2</c:v>
                </c:pt>
                <c:pt idx="561">
                  <c:v>2.0367769321100855E-2</c:v>
                </c:pt>
                <c:pt idx="562">
                  <c:v>2.0375725155070041E-2</c:v>
                </c:pt>
                <c:pt idx="563">
                  <c:v>2.038151881066257E-2</c:v>
                </c:pt>
                <c:pt idx="564">
                  <c:v>2.0390930728510202E-2</c:v>
                </c:pt>
                <c:pt idx="565">
                  <c:v>2.0401582017203757E-2</c:v>
                </c:pt>
                <c:pt idx="566">
                  <c:v>2.0413746755884268E-2</c:v>
                </c:pt>
                <c:pt idx="567">
                  <c:v>2.0422487921227146E-2</c:v>
                </c:pt>
                <c:pt idx="568">
                  <c:v>2.0432115328375203E-2</c:v>
                </c:pt>
                <c:pt idx="569">
                  <c:v>2.0441017191767684E-2</c:v>
                </c:pt>
                <c:pt idx="570">
                  <c:v>2.0450707790621536E-2</c:v>
                </c:pt>
                <c:pt idx="571">
                  <c:v>2.0465337312606264E-2</c:v>
                </c:pt>
                <c:pt idx="572">
                  <c:v>2.0479452327467295E-2</c:v>
                </c:pt>
                <c:pt idx="573">
                  <c:v>2.0494211099684259E-2</c:v>
                </c:pt>
                <c:pt idx="574">
                  <c:v>2.0507265314960655E-2</c:v>
                </c:pt>
                <c:pt idx="575">
                  <c:v>2.0523512251586884E-2</c:v>
                </c:pt>
                <c:pt idx="576">
                  <c:v>2.053703763242009E-2</c:v>
                </c:pt>
                <c:pt idx="577">
                  <c:v>2.0550851587492383E-2</c:v>
                </c:pt>
                <c:pt idx="578">
                  <c:v>2.0561709160714217E-2</c:v>
                </c:pt>
                <c:pt idx="579">
                  <c:v>2.0571370601435688E-2</c:v>
                </c:pt>
                <c:pt idx="580">
                  <c:v>2.0583106962339236E-2</c:v>
                </c:pt>
                <c:pt idx="581">
                  <c:v>2.059879502727481E-2</c:v>
                </c:pt>
                <c:pt idx="582">
                  <c:v>2.0614723370305201E-2</c:v>
                </c:pt>
                <c:pt idx="583">
                  <c:v>2.0631243576758652E-2</c:v>
                </c:pt>
                <c:pt idx="584">
                  <c:v>2.0648946948654885E-2</c:v>
                </c:pt>
                <c:pt idx="585">
                  <c:v>2.0667463213902251E-2</c:v>
                </c:pt>
                <c:pt idx="586">
                  <c:v>2.06865177107842E-2</c:v>
                </c:pt>
                <c:pt idx="587">
                  <c:v>2.0704536925214439E-2</c:v>
                </c:pt>
                <c:pt idx="588">
                  <c:v>2.0723311344139624E-2</c:v>
                </c:pt>
                <c:pt idx="589">
                  <c:v>2.0741432137152335E-2</c:v>
                </c:pt>
                <c:pt idx="590">
                  <c:v>2.0760605770930335E-2</c:v>
                </c:pt>
                <c:pt idx="591">
                  <c:v>2.0780240386398429E-2</c:v>
                </c:pt>
                <c:pt idx="592">
                  <c:v>2.0799532184239709E-2</c:v>
                </c:pt>
                <c:pt idx="593">
                  <c:v>2.0816563642299529E-2</c:v>
                </c:pt>
                <c:pt idx="594">
                  <c:v>2.0834537854839158E-2</c:v>
                </c:pt>
                <c:pt idx="595">
                  <c:v>2.0851328788032041E-2</c:v>
                </c:pt>
                <c:pt idx="596">
                  <c:v>2.0869847444194012E-2</c:v>
                </c:pt>
                <c:pt idx="597">
                  <c:v>2.0887892368556201E-2</c:v>
                </c:pt>
                <c:pt idx="598">
                  <c:v>2.0905420777611015E-2</c:v>
                </c:pt>
                <c:pt idx="599">
                  <c:v>2.0924115327773704E-2</c:v>
                </c:pt>
                <c:pt idx="600">
                  <c:v>2.0942623870383818E-2</c:v>
                </c:pt>
                <c:pt idx="601">
                  <c:v>2.0958087988704466E-2</c:v>
                </c:pt>
                <c:pt idx="602">
                  <c:v>2.0972236399248268E-2</c:v>
                </c:pt>
                <c:pt idx="603">
                  <c:v>2.0986127101964441E-2</c:v>
                </c:pt>
                <c:pt idx="604">
                  <c:v>2.1000800953820217E-2</c:v>
                </c:pt>
                <c:pt idx="605">
                  <c:v>2.1014202805003202E-2</c:v>
                </c:pt>
                <c:pt idx="606">
                  <c:v>2.1025562835467818E-2</c:v>
                </c:pt>
                <c:pt idx="607">
                  <c:v>2.1038672863048908E-2</c:v>
                </c:pt>
                <c:pt idx="608">
                  <c:v>2.1049354153226722E-2</c:v>
                </c:pt>
                <c:pt idx="609">
                  <c:v>2.1062215516041836E-2</c:v>
                </c:pt>
                <c:pt idx="610">
                  <c:v>2.1076914984989467E-2</c:v>
                </c:pt>
                <c:pt idx="611">
                  <c:v>2.1094831582778018E-2</c:v>
                </c:pt>
                <c:pt idx="612">
                  <c:v>2.1114266136051486E-2</c:v>
                </c:pt>
                <c:pt idx="613">
                  <c:v>2.1133582709766337E-2</c:v>
                </c:pt>
                <c:pt idx="614">
                  <c:v>2.1152940719466457E-2</c:v>
                </c:pt>
                <c:pt idx="615">
                  <c:v>2.1172038495472837E-2</c:v>
                </c:pt>
                <c:pt idx="616">
                  <c:v>2.1190747221429454E-2</c:v>
                </c:pt>
                <c:pt idx="617">
                  <c:v>2.1209267921869196E-2</c:v>
                </c:pt>
                <c:pt idx="618">
                  <c:v>2.1228146241288298E-2</c:v>
                </c:pt>
                <c:pt idx="619">
                  <c:v>2.1246748820807151E-2</c:v>
                </c:pt>
                <c:pt idx="620">
                  <c:v>2.1265438859240274E-2</c:v>
                </c:pt>
                <c:pt idx="621">
                  <c:v>2.1284157450472945E-2</c:v>
                </c:pt>
                <c:pt idx="622">
                  <c:v>2.1303032933675838E-2</c:v>
                </c:pt>
                <c:pt idx="623">
                  <c:v>2.1321911165284774E-2</c:v>
                </c:pt>
                <c:pt idx="624">
                  <c:v>2.1340824116807714E-2</c:v>
                </c:pt>
                <c:pt idx="625">
                  <c:v>2.1359684363283258E-2</c:v>
                </c:pt>
                <c:pt idx="626">
                  <c:v>2.1378526435086125E-2</c:v>
                </c:pt>
                <c:pt idx="627">
                  <c:v>2.139731455378532E-2</c:v>
                </c:pt>
                <c:pt idx="628">
                  <c:v>2.1416064608896321E-2</c:v>
                </c:pt>
                <c:pt idx="629">
                  <c:v>2.1434301450168652E-2</c:v>
                </c:pt>
                <c:pt idx="630">
                  <c:v>2.145275056135065E-2</c:v>
                </c:pt>
                <c:pt idx="631">
                  <c:v>2.1470728350475112E-2</c:v>
                </c:pt>
                <c:pt idx="632">
                  <c:v>2.1488685206272853E-2</c:v>
                </c:pt>
                <c:pt idx="633">
                  <c:v>2.1506809896692205E-2</c:v>
                </c:pt>
                <c:pt idx="634">
                  <c:v>2.1525122807164201E-2</c:v>
                </c:pt>
                <c:pt idx="635">
                  <c:v>2.1543423324075647E-2</c:v>
                </c:pt>
                <c:pt idx="636">
                  <c:v>2.1561779003280993E-2</c:v>
                </c:pt>
                <c:pt idx="637">
                  <c:v>2.1579868052128744E-2</c:v>
                </c:pt>
                <c:pt idx="638">
                  <c:v>2.1597555325403386E-2</c:v>
                </c:pt>
                <c:pt idx="639">
                  <c:v>2.161554751966184E-2</c:v>
                </c:pt>
                <c:pt idx="640">
                  <c:v>2.1632990404573657E-2</c:v>
                </c:pt>
                <c:pt idx="641">
                  <c:v>2.1648687903024443E-2</c:v>
                </c:pt>
                <c:pt idx="642">
                  <c:v>2.1663988548202187E-2</c:v>
                </c:pt>
                <c:pt idx="643">
                  <c:v>2.1677440569505869E-2</c:v>
                </c:pt>
                <c:pt idx="644">
                  <c:v>2.1691069731598196E-2</c:v>
                </c:pt>
                <c:pt idx="645">
                  <c:v>2.1705343914668107E-2</c:v>
                </c:pt>
                <c:pt idx="646">
                  <c:v>2.1721766589099252E-2</c:v>
                </c:pt>
                <c:pt idx="647">
                  <c:v>2.1738396077476678E-2</c:v>
                </c:pt>
                <c:pt idx="648">
                  <c:v>2.1755882879903876E-2</c:v>
                </c:pt>
                <c:pt idx="649">
                  <c:v>2.1773185855055454E-2</c:v>
                </c:pt>
                <c:pt idx="650">
                  <c:v>2.1791004879619009E-2</c:v>
                </c:pt>
                <c:pt idx="651">
                  <c:v>2.180870059866109E-2</c:v>
                </c:pt>
                <c:pt idx="652">
                  <c:v>2.1826285445670317E-2</c:v>
                </c:pt>
                <c:pt idx="653">
                  <c:v>2.1843849974240034E-2</c:v>
                </c:pt>
                <c:pt idx="654">
                  <c:v>2.1861554334183315E-2</c:v>
                </c:pt>
                <c:pt idx="655">
                  <c:v>2.1878953172640981E-2</c:v>
                </c:pt>
                <c:pt idx="656">
                  <c:v>2.1896555531309831E-2</c:v>
                </c:pt>
                <c:pt idx="657">
                  <c:v>2.1913984686460424E-2</c:v>
                </c:pt>
                <c:pt idx="658">
                  <c:v>2.1910287307342353E-2</c:v>
                </c:pt>
                <c:pt idx="659">
                  <c:v>2.1906407260705269E-2</c:v>
                </c:pt>
                <c:pt idx="660">
                  <c:v>2.1898896955313763E-2</c:v>
                </c:pt>
                <c:pt idx="661">
                  <c:v>2.1889185147242841E-2</c:v>
                </c:pt>
                <c:pt idx="662">
                  <c:v>2.1875027865088957E-2</c:v>
                </c:pt>
                <c:pt idx="663">
                  <c:v>2.1869715854874922E-2</c:v>
                </c:pt>
                <c:pt idx="664">
                  <c:v>2.1864999242304891E-2</c:v>
                </c:pt>
                <c:pt idx="665">
                  <c:v>2.1860490180095168E-2</c:v>
                </c:pt>
                <c:pt idx="666">
                  <c:v>2.1852031480217655E-2</c:v>
                </c:pt>
                <c:pt idx="667">
                  <c:v>2.1844224619657501E-2</c:v>
                </c:pt>
                <c:pt idx="668">
                  <c:v>2.1829822007815265E-2</c:v>
                </c:pt>
                <c:pt idx="669">
                  <c:v>2.1816003895969618E-2</c:v>
                </c:pt>
                <c:pt idx="670">
                  <c:v>2.1806361715187659E-2</c:v>
                </c:pt>
                <c:pt idx="671">
                  <c:v>2.1796143709374664E-2</c:v>
                </c:pt>
                <c:pt idx="672">
                  <c:v>2.1788620340891327E-2</c:v>
                </c:pt>
                <c:pt idx="673">
                  <c:v>2.1783216590933421E-2</c:v>
                </c:pt>
                <c:pt idx="674">
                  <c:v>2.177612886811171E-2</c:v>
                </c:pt>
                <c:pt idx="675">
                  <c:v>2.1772839876489813E-2</c:v>
                </c:pt>
                <c:pt idx="676">
                  <c:v>2.176610291142796E-2</c:v>
                </c:pt>
                <c:pt idx="677">
                  <c:v>2.1758250805113111E-2</c:v>
                </c:pt>
                <c:pt idx="678">
                  <c:v>2.1747442584952443E-2</c:v>
                </c:pt>
                <c:pt idx="679">
                  <c:v>2.1732202322061345E-2</c:v>
                </c:pt>
                <c:pt idx="680">
                  <c:v>2.172234888835466E-2</c:v>
                </c:pt>
                <c:pt idx="681">
                  <c:v>2.1711113673872955E-2</c:v>
                </c:pt>
                <c:pt idx="682">
                  <c:v>2.1700553642890658E-2</c:v>
                </c:pt>
                <c:pt idx="683">
                  <c:v>2.1694511046194485E-2</c:v>
                </c:pt>
                <c:pt idx="684">
                  <c:v>2.1688673159047909E-2</c:v>
                </c:pt>
                <c:pt idx="685">
                  <c:v>2.1682031098660962E-2</c:v>
                </c:pt>
                <c:pt idx="686">
                  <c:v>2.1680142192104762E-2</c:v>
                </c:pt>
                <c:pt idx="687">
                  <c:v>2.1687368897258343E-2</c:v>
                </c:pt>
                <c:pt idx="688">
                  <c:v>2.1691768472165085E-2</c:v>
                </c:pt>
                <c:pt idx="689">
                  <c:v>2.1695215264281874E-2</c:v>
                </c:pt>
                <c:pt idx="690">
                  <c:v>2.1693681544937182E-2</c:v>
                </c:pt>
                <c:pt idx="691">
                  <c:v>2.1694184868429226E-2</c:v>
                </c:pt>
                <c:pt idx="692">
                  <c:v>2.1694218114894828E-2</c:v>
                </c:pt>
                <c:pt idx="693">
                  <c:v>2.1695856463283751E-2</c:v>
                </c:pt>
                <c:pt idx="694">
                  <c:v>2.1696282181030608E-2</c:v>
                </c:pt>
                <c:pt idx="695">
                  <c:v>2.1698596240147732E-2</c:v>
                </c:pt>
                <c:pt idx="696">
                  <c:v>2.1701334267839604E-2</c:v>
                </c:pt>
                <c:pt idx="697">
                  <c:v>2.1706350736190285E-2</c:v>
                </c:pt>
                <c:pt idx="698">
                  <c:v>2.1711976061620546E-2</c:v>
                </c:pt>
                <c:pt idx="699">
                  <c:v>2.1719367911306034E-2</c:v>
                </c:pt>
                <c:pt idx="700">
                  <c:v>2.1728332138235568E-2</c:v>
                </c:pt>
                <c:pt idx="701">
                  <c:v>2.173786856513318E-2</c:v>
                </c:pt>
                <c:pt idx="702">
                  <c:v>2.1746066580935686E-2</c:v>
                </c:pt>
                <c:pt idx="703">
                  <c:v>2.1754618696762262E-2</c:v>
                </c:pt>
                <c:pt idx="704">
                  <c:v>2.1759895882998117E-2</c:v>
                </c:pt>
                <c:pt idx="705">
                  <c:v>2.1764562445536133E-2</c:v>
                </c:pt>
                <c:pt idx="706">
                  <c:v>2.1769798873950957E-2</c:v>
                </c:pt>
                <c:pt idx="707">
                  <c:v>2.177786506023633E-2</c:v>
                </c:pt>
                <c:pt idx="708">
                  <c:v>2.1786995493819707E-2</c:v>
                </c:pt>
                <c:pt idx="709">
                  <c:v>2.1797033535061093E-2</c:v>
                </c:pt>
                <c:pt idx="710">
                  <c:v>2.1806795898359887E-2</c:v>
                </c:pt>
                <c:pt idx="711">
                  <c:v>2.181800325994275E-2</c:v>
                </c:pt>
                <c:pt idx="712">
                  <c:v>2.1829401257091069E-2</c:v>
                </c:pt>
                <c:pt idx="713">
                  <c:v>2.1842326876869156E-2</c:v>
                </c:pt>
                <c:pt idx="714">
                  <c:v>2.1856037287818531E-2</c:v>
                </c:pt>
                <c:pt idx="715">
                  <c:v>2.1871739467934737E-2</c:v>
                </c:pt>
                <c:pt idx="716">
                  <c:v>2.1888018705274674E-2</c:v>
                </c:pt>
                <c:pt idx="717">
                  <c:v>2.1905331447026614E-2</c:v>
                </c:pt>
                <c:pt idx="718">
                  <c:v>2.1922623958842362E-2</c:v>
                </c:pt>
                <c:pt idx="719">
                  <c:v>2.1939882878028984E-2</c:v>
                </c:pt>
                <c:pt idx="720">
                  <c:v>2.1957049672909471E-2</c:v>
                </c:pt>
                <c:pt idx="721">
                  <c:v>2.1974238615167025E-2</c:v>
                </c:pt>
                <c:pt idx="722">
                  <c:v>2.1991100479486842E-2</c:v>
                </c:pt>
                <c:pt idx="723">
                  <c:v>2.200799799881855E-2</c:v>
                </c:pt>
                <c:pt idx="724">
                  <c:v>2.2024967223426908E-2</c:v>
                </c:pt>
                <c:pt idx="725">
                  <c:v>2.2042017769471598E-2</c:v>
                </c:pt>
                <c:pt idx="726">
                  <c:v>2.205904665477695E-2</c:v>
                </c:pt>
                <c:pt idx="727">
                  <c:v>2.2075778076046444E-2</c:v>
                </c:pt>
                <c:pt idx="728">
                  <c:v>2.2092580527116105E-2</c:v>
                </c:pt>
                <c:pt idx="729">
                  <c:v>2.2109399706922394E-2</c:v>
                </c:pt>
                <c:pt idx="730">
                  <c:v>2.2126275605906676E-2</c:v>
                </c:pt>
                <c:pt idx="731">
                  <c:v>2.2143115287881456E-2</c:v>
                </c:pt>
                <c:pt idx="732">
                  <c:v>2.2159773790338479E-2</c:v>
                </c:pt>
                <c:pt idx="733">
                  <c:v>2.2176306557700795E-2</c:v>
                </c:pt>
                <c:pt idx="734">
                  <c:v>2.2192879366028716E-2</c:v>
                </c:pt>
                <c:pt idx="735">
                  <c:v>2.2209543907250519E-2</c:v>
                </c:pt>
                <c:pt idx="736">
                  <c:v>2.2226063820781624E-2</c:v>
                </c:pt>
                <c:pt idx="737">
                  <c:v>2.2242725913856228E-2</c:v>
                </c:pt>
                <c:pt idx="738">
                  <c:v>2.2259343784312963E-2</c:v>
                </c:pt>
                <c:pt idx="739">
                  <c:v>2.2275923311111827E-2</c:v>
                </c:pt>
                <c:pt idx="740">
                  <c:v>2.2292342533775374E-2</c:v>
                </c:pt>
                <c:pt idx="741">
                  <c:v>2.230889352970369E-2</c:v>
                </c:pt>
                <c:pt idx="742">
                  <c:v>2.2325342357439357E-2</c:v>
                </c:pt>
                <c:pt idx="743">
                  <c:v>2.2341309535277722E-2</c:v>
                </c:pt>
                <c:pt idx="744">
                  <c:v>2.2356658082907238E-2</c:v>
                </c:pt>
                <c:pt idx="745">
                  <c:v>2.2371234056054991E-2</c:v>
                </c:pt>
                <c:pt idx="746">
                  <c:v>2.2384759721023391E-2</c:v>
                </c:pt>
                <c:pt idx="747">
                  <c:v>2.2398504870734033E-2</c:v>
                </c:pt>
                <c:pt idx="748">
                  <c:v>2.2412641283866476E-2</c:v>
                </c:pt>
                <c:pt idx="749">
                  <c:v>2.2427051276539722E-2</c:v>
                </c:pt>
                <c:pt idx="750">
                  <c:v>2.2441044169053216E-2</c:v>
                </c:pt>
                <c:pt idx="751">
                  <c:v>2.2455293355720989E-2</c:v>
                </c:pt>
                <c:pt idx="752">
                  <c:v>2.247085711778635E-2</c:v>
                </c:pt>
                <c:pt idx="753">
                  <c:v>2.2486484785852495E-2</c:v>
                </c:pt>
                <c:pt idx="754">
                  <c:v>2.2502215156791464E-2</c:v>
                </c:pt>
                <c:pt idx="755">
                  <c:v>2.251814595513801E-2</c:v>
                </c:pt>
                <c:pt idx="756">
                  <c:v>2.2534165904139952E-2</c:v>
                </c:pt>
                <c:pt idx="757">
                  <c:v>2.2550209879173541E-2</c:v>
                </c:pt>
                <c:pt idx="758">
                  <c:v>2.2565735451696028E-2</c:v>
                </c:pt>
                <c:pt idx="759">
                  <c:v>2.2581468077825972E-2</c:v>
                </c:pt>
                <c:pt idx="760">
                  <c:v>2.259714507440809E-2</c:v>
                </c:pt>
                <c:pt idx="761">
                  <c:v>2.2612711276501385E-2</c:v>
                </c:pt>
                <c:pt idx="762">
                  <c:v>2.2628259272322968E-2</c:v>
                </c:pt>
                <c:pt idx="763">
                  <c:v>2.2643144882959324E-2</c:v>
                </c:pt>
                <c:pt idx="764">
                  <c:v>2.2657886952489891E-2</c:v>
                </c:pt>
                <c:pt idx="765">
                  <c:v>2.2672867237167837E-2</c:v>
                </c:pt>
                <c:pt idx="766">
                  <c:v>2.2688131716240796E-2</c:v>
                </c:pt>
                <c:pt idx="767">
                  <c:v>2.2703815574884212E-2</c:v>
                </c:pt>
                <c:pt idx="768">
                  <c:v>2.271949406863356E-2</c:v>
                </c:pt>
                <c:pt idx="769">
                  <c:v>2.273516918670946E-2</c:v>
                </c:pt>
                <c:pt idx="770">
                  <c:v>2.2750810398317334E-2</c:v>
                </c:pt>
                <c:pt idx="771">
                  <c:v>2.2766395554430687E-2</c:v>
                </c:pt>
                <c:pt idx="772">
                  <c:v>2.278173234022305E-2</c:v>
                </c:pt>
                <c:pt idx="773">
                  <c:v>2.2797078083126594E-2</c:v>
                </c:pt>
                <c:pt idx="774">
                  <c:v>2.2812161538556374E-2</c:v>
                </c:pt>
                <c:pt idx="775">
                  <c:v>2.2827052415245273E-2</c:v>
                </c:pt>
                <c:pt idx="776">
                  <c:v>2.2841138685384017E-2</c:v>
                </c:pt>
                <c:pt idx="777">
                  <c:v>2.2856158426984904E-2</c:v>
                </c:pt>
                <c:pt idx="778">
                  <c:v>2.2871512764735803E-2</c:v>
                </c:pt>
                <c:pt idx="779">
                  <c:v>2.2886935630139181E-2</c:v>
                </c:pt>
                <c:pt idx="780">
                  <c:v>2.2902078147264079E-2</c:v>
                </c:pt>
                <c:pt idx="781">
                  <c:v>2.2917321258468265E-2</c:v>
                </c:pt>
                <c:pt idx="782">
                  <c:v>2.2932644593014258E-2</c:v>
                </c:pt>
                <c:pt idx="783">
                  <c:v>2.2947959269447146E-2</c:v>
                </c:pt>
                <c:pt idx="784">
                  <c:v>2.2963250432416368E-2</c:v>
                </c:pt>
                <c:pt idx="785">
                  <c:v>2.2978451301698448E-2</c:v>
                </c:pt>
                <c:pt idx="786">
                  <c:v>2.2993586548891536E-2</c:v>
                </c:pt>
                <c:pt idx="787">
                  <c:v>2.300875892791087E-2</c:v>
                </c:pt>
                <c:pt idx="788">
                  <c:v>2.3023298073589868E-2</c:v>
                </c:pt>
                <c:pt idx="789">
                  <c:v>2.3037859632434269E-2</c:v>
                </c:pt>
                <c:pt idx="790">
                  <c:v>2.3052056485003403E-2</c:v>
                </c:pt>
                <c:pt idx="791">
                  <c:v>2.306639027587155E-2</c:v>
                </c:pt>
                <c:pt idx="792">
                  <c:v>2.3081322985189875E-2</c:v>
                </c:pt>
                <c:pt idx="793">
                  <c:v>2.3096241409990281E-2</c:v>
                </c:pt>
                <c:pt idx="794">
                  <c:v>2.3111021724922978E-2</c:v>
                </c:pt>
                <c:pt idx="795">
                  <c:v>2.3124953370999218E-2</c:v>
                </c:pt>
                <c:pt idx="796">
                  <c:v>2.3138643541989648E-2</c:v>
                </c:pt>
                <c:pt idx="797">
                  <c:v>2.3150831325888754E-2</c:v>
                </c:pt>
                <c:pt idx="798">
                  <c:v>2.3161572355758182E-2</c:v>
                </c:pt>
                <c:pt idx="799">
                  <c:v>2.3170911809019226E-2</c:v>
                </c:pt>
                <c:pt idx="800">
                  <c:v>2.3177509855295868E-2</c:v>
                </c:pt>
                <c:pt idx="801">
                  <c:v>2.3183635114961267E-2</c:v>
                </c:pt>
                <c:pt idx="802">
                  <c:v>2.3182211862692825E-2</c:v>
                </c:pt>
                <c:pt idx="803">
                  <c:v>2.3175459151706317E-2</c:v>
                </c:pt>
                <c:pt idx="804">
                  <c:v>2.3155846250780297E-2</c:v>
                </c:pt>
                <c:pt idx="805">
                  <c:v>2.3129464616255202E-2</c:v>
                </c:pt>
                <c:pt idx="806">
                  <c:v>2.3089474021519594E-2</c:v>
                </c:pt>
                <c:pt idx="807">
                  <c:v>2.3065980359070357E-2</c:v>
                </c:pt>
                <c:pt idx="808">
                  <c:v>2.3033540916853914E-2</c:v>
                </c:pt>
                <c:pt idx="809">
                  <c:v>2.3003469794171227E-2</c:v>
                </c:pt>
                <c:pt idx="810">
                  <c:v>2.2971422566989474E-2</c:v>
                </c:pt>
                <c:pt idx="811">
                  <c:v>2.2924922351853144E-2</c:v>
                </c:pt>
                <c:pt idx="812">
                  <c:v>2.2871254760027573E-2</c:v>
                </c:pt>
                <c:pt idx="813">
                  <c:v>2.2812468684854769E-2</c:v>
                </c:pt>
                <c:pt idx="814">
                  <c:v>2.2754310931443235E-2</c:v>
                </c:pt>
                <c:pt idx="815">
                  <c:v>2.2695442312389669E-2</c:v>
                </c:pt>
                <c:pt idx="816">
                  <c:v>2.2636081174838535E-2</c:v>
                </c:pt>
                <c:pt idx="817">
                  <c:v>2.2586806708632216E-2</c:v>
                </c:pt>
                <c:pt idx="818">
                  <c:v>2.255048681446899E-2</c:v>
                </c:pt>
                <c:pt idx="819">
                  <c:v>2.250212399864469E-2</c:v>
                </c:pt>
                <c:pt idx="820">
                  <c:v>2.244265037036915E-2</c:v>
                </c:pt>
                <c:pt idx="821">
                  <c:v>2.2383239252432751E-2</c:v>
                </c:pt>
                <c:pt idx="822">
                  <c:v>2.2323747035559879E-2</c:v>
                </c:pt>
                <c:pt idx="823">
                  <c:v>2.2256856198549176E-2</c:v>
                </c:pt>
                <c:pt idx="824">
                  <c:v>2.2179206359759372E-2</c:v>
                </c:pt>
                <c:pt idx="825">
                  <c:v>2.2101344964132224E-2</c:v>
                </c:pt>
                <c:pt idx="826">
                  <c:v>2.2022979678114434E-2</c:v>
                </c:pt>
                <c:pt idx="827">
                  <c:v>2.1953489971125478E-2</c:v>
                </c:pt>
                <c:pt idx="828">
                  <c:v>2.1886216928785798E-2</c:v>
                </c:pt>
                <c:pt idx="829">
                  <c:v>2.1822362854439233E-2</c:v>
                </c:pt>
                <c:pt idx="830">
                  <c:v>2.1762075874803801E-2</c:v>
                </c:pt>
                <c:pt idx="831">
                  <c:v>2.1704421362154114E-2</c:v>
                </c:pt>
                <c:pt idx="832">
                  <c:v>2.1637246469383746E-2</c:v>
                </c:pt>
                <c:pt idx="833">
                  <c:v>2.1570191628119378E-2</c:v>
                </c:pt>
                <c:pt idx="834">
                  <c:v>2.1530678937227099E-2</c:v>
                </c:pt>
                <c:pt idx="835">
                  <c:v>2.1487978787997245E-2</c:v>
                </c:pt>
                <c:pt idx="836">
                  <c:v>2.143178648617931E-2</c:v>
                </c:pt>
                <c:pt idx="837">
                  <c:v>2.1375124707724399E-2</c:v>
                </c:pt>
                <c:pt idx="838">
                  <c:v>2.1318405605531752E-2</c:v>
                </c:pt>
                <c:pt idx="839">
                  <c:v>2.1259080731531477E-2</c:v>
                </c:pt>
                <c:pt idx="840">
                  <c:v>2.1203096913922775E-2</c:v>
                </c:pt>
                <c:pt idx="841">
                  <c:v>2.1149273455718782E-2</c:v>
                </c:pt>
                <c:pt idx="842">
                  <c:v>2.1098568200045721E-2</c:v>
                </c:pt>
                <c:pt idx="843">
                  <c:v>2.1052120620510994E-2</c:v>
                </c:pt>
                <c:pt idx="844">
                  <c:v>2.1014562134880743E-2</c:v>
                </c:pt>
                <c:pt idx="845">
                  <c:v>2.0970893942798663E-2</c:v>
                </c:pt>
                <c:pt idx="846">
                  <c:v>2.093026271601147E-2</c:v>
                </c:pt>
                <c:pt idx="847">
                  <c:v>2.0895476159955413E-2</c:v>
                </c:pt>
                <c:pt idx="848">
                  <c:v>2.0863903072530565E-2</c:v>
                </c:pt>
                <c:pt idx="849">
                  <c:v>2.0830064634278948E-2</c:v>
                </c:pt>
                <c:pt idx="850">
                  <c:v>2.0790893235528157E-2</c:v>
                </c:pt>
                <c:pt idx="851">
                  <c:v>2.0751422877594412E-2</c:v>
                </c:pt>
                <c:pt idx="852">
                  <c:v>2.0711752577110058E-2</c:v>
                </c:pt>
                <c:pt idx="853">
                  <c:v>2.0671513005414286E-2</c:v>
                </c:pt>
                <c:pt idx="854">
                  <c:v>2.0629905582103925E-2</c:v>
                </c:pt>
                <c:pt idx="855">
                  <c:v>2.0586551842550642E-2</c:v>
                </c:pt>
                <c:pt idx="856">
                  <c:v>2.0546224006052903E-2</c:v>
                </c:pt>
                <c:pt idx="857">
                  <c:v>2.0498060471683198E-2</c:v>
                </c:pt>
                <c:pt idx="858">
                  <c:v>2.044884221289427E-2</c:v>
                </c:pt>
                <c:pt idx="859">
                  <c:v>2.0396818498968072E-2</c:v>
                </c:pt>
                <c:pt idx="860">
                  <c:v>2.0351904664518451E-2</c:v>
                </c:pt>
                <c:pt idx="861">
                  <c:v>2.0306188111189956E-2</c:v>
                </c:pt>
                <c:pt idx="862">
                  <c:v>2.0261089321031919E-2</c:v>
                </c:pt>
                <c:pt idx="863">
                  <c:v>2.0215743364632072E-2</c:v>
                </c:pt>
                <c:pt idx="864">
                  <c:v>2.0164684834643294E-2</c:v>
                </c:pt>
                <c:pt idx="865">
                  <c:v>2.0113602861501732E-2</c:v>
                </c:pt>
                <c:pt idx="866">
                  <c:v>2.0069726851884389E-2</c:v>
                </c:pt>
                <c:pt idx="867">
                  <c:v>2.0020590073083513E-2</c:v>
                </c:pt>
                <c:pt idx="868">
                  <c:v>1.9967218233771306E-2</c:v>
                </c:pt>
                <c:pt idx="869">
                  <c:v>1.9904343111073114E-2</c:v>
                </c:pt>
                <c:pt idx="870">
                  <c:v>1.9836812226238208E-2</c:v>
                </c:pt>
                <c:pt idx="871">
                  <c:v>1.9761298889195318E-2</c:v>
                </c:pt>
                <c:pt idx="872">
                  <c:v>1.9687930454309884E-2</c:v>
                </c:pt>
                <c:pt idx="873">
                  <c:v>1.9612880403963473E-2</c:v>
                </c:pt>
                <c:pt idx="874">
                  <c:v>1.9531875228530133E-2</c:v>
                </c:pt>
                <c:pt idx="875">
                  <c:v>1.9451914852174294E-2</c:v>
                </c:pt>
                <c:pt idx="876">
                  <c:v>1.9373929675586547E-2</c:v>
                </c:pt>
                <c:pt idx="877">
                  <c:v>1.9293046798125876E-2</c:v>
                </c:pt>
                <c:pt idx="878">
                  <c:v>1.9209316815587671E-2</c:v>
                </c:pt>
                <c:pt idx="879">
                  <c:v>1.911551431214218E-2</c:v>
                </c:pt>
                <c:pt idx="880">
                  <c:v>1.9020980084559352E-2</c:v>
                </c:pt>
                <c:pt idx="881">
                  <c:v>1.8924434443952667E-2</c:v>
                </c:pt>
                <c:pt idx="882">
                  <c:v>1.883220938829528E-2</c:v>
                </c:pt>
                <c:pt idx="883">
                  <c:v>1.8735052581866151E-2</c:v>
                </c:pt>
                <c:pt idx="884">
                  <c:v>1.8629807506904985E-2</c:v>
                </c:pt>
                <c:pt idx="885">
                  <c:v>1.8515535124508958E-2</c:v>
                </c:pt>
                <c:pt idx="886">
                  <c:v>1.8403975447385874E-2</c:v>
                </c:pt>
                <c:pt idx="887">
                  <c:v>1.8287556525997936E-2</c:v>
                </c:pt>
                <c:pt idx="888">
                  <c:v>1.816740613414581E-2</c:v>
                </c:pt>
                <c:pt idx="889">
                  <c:v>1.8050316795067998E-2</c:v>
                </c:pt>
                <c:pt idx="890">
                  <c:v>1.7940106660729014E-2</c:v>
                </c:pt>
                <c:pt idx="891">
                  <c:v>1.7823719556026778E-2</c:v>
                </c:pt>
                <c:pt idx="892">
                  <c:v>1.7702148814541234E-2</c:v>
                </c:pt>
                <c:pt idx="893">
                  <c:v>1.7594094405838347E-2</c:v>
                </c:pt>
                <c:pt idx="894">
                  <c:v>1.7483752255056124E-2</c:v>
                </c:pt>
                <c:pt idx="895">
                  <c:v>1.7366220855608284E-2</c:v>
                </c:pt>
                <c:pt idx="896">
                  <c:v>1.7248631317356267E-2</c:v>
                </c:pt>
                <c:pt idx="897">
                  <c:v>1.7132233439145144E-2</c:v>
                </c:pt>
                <c:pt idx="898">
                  <c:v>1.7013569918945589E-2</c:v>
                </c:pt>
                <c:pt idx="899">
                  <c:v>1.6900828557225443E-2</c:v>
                </c:pt>
                <c:pt idx="900">
                  <c:v>1.678545406071965E-2</c:v>
                </c:pt>
                <c:pt idx="901">
                  <c:v>1.6675729804775139E-2</c:v>
                </c:pt>
                <c:pt idx="902">
                  <c:v>1.6601352766437028E-2</c:v>
                </c:pt>
                <c:pt idx="903">
                  <c:v>1.65374519694888E-2</c:v>
                </c:pt>
                <c:pt idx="904">
                  <c:v>1.6473336833167908E-2</c:v>
                </c:pt>
                <c:pt idx="905">
                  <c:v>1.6415374650572662E-2</c:v>
                </c:pt>
                <c:pt idx="906">
                  <c:v>1.63561662976223E-2</c:v>
                </c:pt>
                <c:pt idx="907">
                  <c:v>1.6289510851580889E-2</c:v>
                </c:pt>
                <c:pt idx="908">
                  <c:v>1.6218614311369811E-2</c:v>
                </c:pt>
                <c:pt idx="909">
                  <c:v>1.6148608555631071E-2</c:v>
                </c:pt>
                <c:pt idx="910">
                  <c:v>1.6081245321384188E-2</c:v>
                </c:pt>
                <c:pt idx="911">
                  <c:v>1.6018526857197686E-2</c:v>
                </c:pt>
                <c:pt idx="912">
                  <c:v>1.5957427863094051E-2</c:v>
                </c:pt>
                <c:pt idx="913">
                  <c:v>1.5886389134525059E-2</c:v>
                </c:pt>
                <c:pt idx="914">
                  <c:v>1.5815346370212428E-2</c:v>
                </c:pt>
                <c:pt idx="915">
                  <c:v>1.5738950226552761E-2</c:v>
                </c:pt>
                <c:pt idx="916">
                  <c:v>1.565750393038318E-2</c:v>
                </c:pt>
                <c:pt idx="917">
                  <c:v>1.5567681506606611E-2</c:v>
                </c:pt>
                <c:pt idx="918">
                  <c:v>1.546745056624392E-2</c:v>
                </c:pt>
                <c:pt idx="919">
                  <c:v>1.5369813567971617E-2</c:v>
                </c:pt>
                <c:pt idx="920">
                  <c:v>1.5290485612470234E-2</c:v>
                </c:pt>
                <c:pt idx="921">
                  <c:v>1.5209152360371948E-2</c:v>
                </c:pt>
                <c:pt idx="922">
                  <c:v>1.5112195218056883E-2</c:v>
                </c:pt>
                <c:pt idx="923">
                  <c:v>1.5014329449974516E-2</c:v>
                </c:pt>
                <c:pt idx="924">
                  <c:v>1.4916712521343373E-2</c:v>
                </c:pt>
                <c:pt idx="925">
                  <c:v>1.4819130747863358E-2</c:v>
                </c:pt>
                <c:pt idx="926">
                  <c:v>1.4720106120988639E-2</c:v>
                </c:pt>
                <c:pt idx="927">
                  <c:v>1.4616470894464686E-2</c:v>
                </c:pt>
                <c:pt idx="928">
                  <c:v>1.4515903443793072E-2</c:v>
                </c:pt>
                <c:pt idx="929">
                  <c:v>1.4415416748508592E-2</c:v>
                </c:pt>
                <c:pt idx="930">
                  <c:v>1.4313952882171375E-2</c:v>
                </c:pt>
                <c:pt idx="931">
                  <c:v>1.4211552699606143E-2</c:v>
                </c:pt>
                <c:pt idx="932">
                  <c:v>1.4103577101776017E-2</c:v>
                </c:pt>
                <c:pt idx="933">
                  <c:v>1.4008961871572526E-2</c:v>
                </c:pt>
                <c:pt idx="934">
                  <c:v>1.3911180419502872E-2</c:v>
                </c:pt>
                <c:pt idx="935">
                  <c:v>1.382732535312764E-2</c:v>
                </c:pt>
                <c:pt idx="936">
                  <c:v>1.3759506606171906E-2</c:v>
                </c:pt>
                <c:pt idx="937">
                  <c:v>1.3682499810728214E-2</c:v>
                </c:pt>
                <c:pt idx="938">
                  <c:v>1.3600673798069132E-2</c:v>
                </c:pt>
                <c:pt idx="939">
                  <c:v>1.3529198160753309E-2</c:v>
                </c:pt>
                <c:pt idx="940">
                  <c:v>1.3479505910514489E-2</c:v>
                </c:pt>
                <c:pt idx="941">
                  <c:v>1.3441038442198346E-2</c:v>
                </c:pt>
                <c:pt idx="942">
                  <c:v>1.3387139625846985E-2</c:v>
                </c:pt>
                <c:pt idx="943">
                  <c:v>1.3344902039564316E-2</c:v>
                </c:pt>
                <c:pt idx="944">
                  <c:v>1.3310365807357515E-2</c:v>
                </c:pt>
                <c:pt idx="945">
                  <c:v>1.3293718990140993E-2</c:v>
                </c:pt>
                <c:pt idx="946">
                  <c:v>1.3274025110771862E-2</c:v>
                </c:pt>
                <c:pt idx="947">
                  <c:v>1.3259583468563811E-2</c:v>
                </c:pt>
                <c:pt idx="948">
                  <c:v>1.3257957485883466E-2</c:v>
                </c:pt>
                <c:pt idx="949">
                  <c:v>1.324562879337254E-2</c:v>
                </c:pt>
                <c:pt idx="950">
                  <c:v>1.3221351863519575E-2</c:v>
                </c:pt>
                <c:pt idx="951">
                  <c:v>1.3191433015780643E-2</c:v>
                </c:pt>
                <c:pt idx="952">
                  <c:v>1.3165452246757147E-2</c:v>
                </c:pt>
                <c:pt idx="953">
                  <c:v>1.3146676239838888E-2</c:v>
                </c:pt>
                <c:pt idx="954">
                  <c:v>1.3128234380607985E-2</c:v>
                </c:pt>
                <c:pt idx="955">
                  <c:v>1.3103805375709873E-2</c:v>
                </c:pt>
                <c:pt idx="956">
                  <c:v>1.3079530809258381E-2</c:v>
                </c:pt>
                <c:pt idx="957">
                  <c:v>1.3054252690918439E-2</c:v>
                </c:pt>
                <c:pt idx="958">
                  <c:v>1.3030034751862467E-2</c:v>
                </c:pt>
                <c:pt idx="959">
                  <c:v>1.3002777981427103E-2</c:v>
                </c:pt>
                <c:pt idx="960">
                  <c:v>1.2979764726700031E-2</c:v>
                </c:pt>
                <c:pt idx="961">
                  <c:v>1.2979371411487188E-2</c:v>
                </c:pt>
                <c:pt idx="962">
                  <c:v>1.2979738815525051E-2</c:v>
                </c:pt>
                <c:pt idx="963">
                  <c:v>1.2975659942927549E-2</c:v>
                </c:pt>
                <c:pt idx="964">
                  <c:v>1.2975959950756764E-2</c:v>
                </c:pt>
                <c:pt idx="965">
                  <c:v>1.2975375010037205E-2</c:v>
                </c:pt>
                <c:pt idx="966">
                  <c:v>1.2974439914380961E-2</c:v>
                </c:pt>
                <c:pt idx="967">
                  <c:v>1.2968698541105387E-2</c:v>
                </c:pt>
                <c:pt idx="968">
                  <c:v>1.2966326701213855E-2</c:v>
                </c:pt>
                <c:pt idx="969">
                  <c:v>1.2965582083846589E-2</c:v>
                </c:pt>
                <c:pt idx="970">
                  <c:v>1.2962019784745843E-2</c:v>
                </c:pt>
                <c:pt idx="971">
                  <c:v>1.2950407098902803E-2</c:v>
                </c:pt>
                <c:pt idx="972">
                  <c:v>1.2938225807152093E-2</c:v>
                </c:pt>
                <c:pt idx="973">
                  <c:v>1.2927863566757607E-2</c:v>
                </c:pt>
                <c:pt idx="974">
                  <c:v>1.2915647026773221E-2</c:v>
                </c:pt>
                <c:pt idx="975">
                  <c:v>1.290389052346351E-2</c:v>
                </c:pt>
                <c:pt idx="976">
                  <c:v>1.2891704727934734E-2</c:v>
                </c:pt>
                <c:pt idx="977">
                  <c:v>1.2890334632117084E-2</c:v>
                </c:pt>
                <c:pt idx="978">
                  <c:v>1.2886407343792018E-2</c:v>
                </c:pt>
                <c:pt idx="979">
                  <c:v>1.2888366061639418E-2</c:v>
                </c:pt>
                <c:pt idx="980">
                  <c:v>1.2896336116572538E-2</c:v>
                </c:pt>
                <c:pt idx="981">
                  <c:v>1.291151700228154E-2</c:v>
                </c:pt>
                <c:pt idx="982">
                  <c:v>1.2927007403009103E-2</c:v>
                </c:pt>
                <c:pt idx="983">
                  <c:v>1.2942168172175424E-2</c:v>
                </c:pt>
                <c:pt idx="984">
                  <c:v>1.2958068528945932E-2</c:v>
                </c:pt>
                <c:pt idx="985">
                  <c:v>1.2972769325183892E-2</c:v>
                </c:pt>
                <c:pt idx="986">
                  <c:v>1.2987450167637422E-2</c:v>
                </c:pt>
                <c:pt idx="987">
                  <c:v>1.2992634997719733E-2</c:v>
                </c:pt>
                <c:pt idx="988">
                  <c:v>1.2997660132596296E-2</c:v>
                </c:pt>
                <c:pt idx="989">
                  <c:v>1.3005992996591345E-2</c:v>
                </c:pt>
                <c:pt idx="990">
                  <c:v>1.3011103244515165E-2</c:v>
                </c:pt>
                <c:pt idx="991">
                  <c:v>1.3013978637442629E-2</c:v>
                </c:pt>
                <c:pt idx="992">
                  <c:v>1.3018480122413505E-2</c:v>
                </c:pt>
                <c:pt idx="993">
                  <c:v>1.3023473721113291E-2</c:v>
                </c:pt>
                <c:pt idx="994">
                  <c:v>1.3030853250077423E-2</c:v>
                </c:pt>
                <c:pt idx="995">
                  <c:v>1.3042332477792927E-2</c:v>
                </c:pt>
                <c:pt idx="996">
                  <c:v>1.3049578492955904E-2</c:v>
                </c:pt>
                <c:pt idx="997">
                  <c:v>1.3058949000851583E-2</c:v>
                </c:pt>
                <c:pt idx="998">
                  <c:v>1.3068051555840156E-2</c:v>
                </c:pt>
                <c:pt idx="999">
                  <c:v>1.3075180683781065E-2</c:v>
                </c:pt>
                <c:pt idx="1000">
                  <c:v>1.3081250782755564E-2</c:v>
                </c:pt>
                <c:pt idx="1001">
                  <c:v>1.3089692840302973E-2</c:v>
                </c:pt>
                <c:pt idx="1002">
                  <c:v>1.3097764066121856E-2</c:v>
                </c:pt>
                <c:pt idx="1003">
                  <c:v>1.3107532265100266E-2</c:v>
                </c:pt>
                <c:pt idx="1004">
                  <c:v>1.3117233509327957E-2</c:v>
                </c:pt>
                <c:pt idx="1005">
                  <c:v>1.3129172681701218E-2</c:v>
                </c:pt>
                <c:pt idx="1006">
                  <c:v>1.3140673636575787E-2</c:v>
                </c:pt>
                <c:pt idx="1007">
                  <c:v>1.3149616013254532E-2</c:v>
                </c:pt>
                <c:pt idx="1008">
                  <c:v>1.3158644424607197E-2</c:v>
                </c:pt>
                <c:pt idx="1009">
                  <c:v>1.3164432270667971E-2</c:v>
                </c:pt>
                <c:pt idx="1010">
                  <c:v>1.3171342477222233E-2</c:v>
                </c:pt>
                <c:pt idx="1011">
                  <c:v>1.3180375759631848E-2</c:v>
                </c:pt>
                <c:pt idx="1012">
                  <c:v>1.3186449799880755E-2</c:v>
                </c:pt>
                <c:pt idx="1013">
                  <c:v>1.3190286187668567E-2</c:v>
                </c:pt>
                <c:pt idx="1014">
                  <c:v>1.3194127560297662E-2</c:v>
                </c:pt>
                <c:pt idx="1015">
                  <c:v>1.3197610890441202E-2</c:v>
                </c:pt>
                <c:pt idx="1016">
                  <c:v>1.3204408602586402E-2</c:v>
                </c:pt>
                <c:pt idx="1017">
                  <c:v>1.3209868263488619E-2</c:v>
                </c:pt>
                <c:pt idx="1018">
                  <c:v>1.3214044579746988E-2</c:v>
                </c:pt>
                <c:pt idx="1019">
                  <c:v>1.3218014905318043E-2</c:v>
                </c:pt>
                <c:pt idx="1020">
                  <c:v>1.3222575626285635E-2</c:v>
                </c:pt>
                <c:pt idx="1021">
                  <c:v>1.322910942225285E-2</c:v>
                </c:pt>
                <c:pt idx="1022">
                  <c:v>1.3234307478053722E-2</c:v>
                </c:pt>
                <c:pt idx="1023">
                  <c:v>1.3239257987294521E-2</c:v>
                </c:pt>
                <c:pt idx="1024">
                  <c:v>1.3244754900261047E-2</c:v>
                </c:pt>
                <c:pt idx="1025">
                  <c:v>1.3250123422301897E-2</c:v>
                </c:pt>
                <c:pt idx="1026">
                  <c:v>1.3248728030675724E-2</c:v>
                </c:pt>
                <c:pt idx="1027">
                  <c:v>1.3244961276561298E-2</c:v>
                </c:pt>
                <c:pt idx="1028">
                  <c:v>1.323749351179531E-2</c:v>
                </c:pt>
                <c:pt idx="1029">
                  <c:v>1.3225819339142155E-2</c:v>
                </c:pt>
                <c:pt idx="1030">
                  <c:v>1.3214748750797919E-2</c:v>
                </c:pt>
                <c:pt idx="1031">
                  <c:v>1.3205854699399028E-2</c:v>
                </c:pt>
                <c:pt idx="1032">
                  <c:v>1.3198176246540957E-2</c:v>
                </c:pt>
                <c:pt idx="1033">
                  <c:v>1.3192881749358707E-2</c:v>
                </c:pt>
                <c:pt idx="1034">
                  <c:v>1.3186666949047677E-2</c:v>
                </c:pt>
                <c:pt idx="1035">
                  <c:v>1.3180991658389304E-2</c:v>
                </c:pt>
                <c:pt idx="1036">
                  <c:v>1.3176604899778281E-2</c:v>
                </c:pt>
                <c:pt idx="1037">
                  <c:v>1.3169908163569864E-2</c:v>
                </c:pt>
                <c:pt idx="1038">
                  <c:v>1.3163624328324765E-2</c:v>
                </c:pt>
                <c:pt idx="1039">
                  <c:v>1.3158016870528304E-2</c:v>
                </c:pt>
                <c:pt idx="1040">
                  <c:v>1.3152990146285147E-2</c:v>
                </c:pt>
                <c:pt idx="1041">
                  <c:v>1.3147440553499642E-2</c:v>
                </c:pt>
                <c:pt idx="1042">
                  <c:v>1.3143676458574987E-2</c:v>
                </c:pt>
                <c:pt idx="1043">
                  <c:v>1.314675294471564E-2</c:v>
                </c:pt>
                <c:pt idx="1044">
                  <c:v>1.3149845125589549E-2</c:v>
                </c:pt>
                <c:pt idx="1045">
                  <c:v>1.3151950126297444E-2</c:v>
                </c:pt>
                <c:pt idx="1046">
                  <c:v>1.3149640029224603E-2</c:v>
                </c:pt>
                <c:pt idx="1047">
                  <c:v>1.3146653355739016E-2</c:v>
                </c:pt>
                <c:pt idx="1048">
                  <c:v>1.3146372376131553E-2</c:v>
                </c:pt>
                <c:pt idx="1049">
                  <c:v>1.3145664357713638E-2</c:v>
                </c:pt>
                <c:pt idx="1050">
                  <c:v>1.3147691302474309E-2</c:v>
                </c:pt>
                <c:pt idx="1051">
                  <c:v>1.3149362193700782E-2</c:v>
                </c:pt>
                <c:pt idx="1052">
                  <c:v>1.3151374750624195E-2</c:v>
                </c:pt>
                <c:pt idx="1053">
                  <c:v>1.3154057659452972E-2</c:v>
                </c:pt>
                <c:pt idx="1054">
                  <c:v>1.3148420348263107E-2</c:v>
                </c:pt>
                <c:pt idx="1055">
                  <c:v>1.3143818344137078E-2</c:v>
                </c:pt>
                <c:pt idx="1056">
                  <c:v>1.313999241050293E-2</c:v>
                </c:pt>
                <c:pt idx="1057">
                  <c:v>1.313391227021558E-2</c:v>
                </c:pt>
                <c:pt idx="1058">
                  <c:v>1.3128641400963318E-2</c:v>
                </c:pt>
                <c:pt idx="1059">
                  <c:v>1.3121267549105399E-2</c:v>
                </c:pt>
                <c:pt idx="1060">
                  <c:v>1.3114045418913488E-2</c:v>
                </c:pt>
                <c:pt idx="1061">
                  <c:v>1.3107616282254389E-2</c:v>
                </c:pt>
                <c:pt idx="1062">
                  <c:v>1.3103577430653358E-2</c:v>
                </c:pt>
                <c:pt idx="1063">
                  <c:v>1.3099145124850668E-2</c:v>
                </c:pt>
                <c:pt idx="1064">
                  <c:v>1.3098687610845844E-2</c:v>
                </c:pt>
                <c:pt idx="1065">
                  <c:v>1.3096902032024484E-2</c:v>
                </c:pt>
                <c:pt idx="1066">
                  <c:v>1.3094690870001768E-2</c:v>
                </c:pt>
                <c:pt idx="1067">
                  <c:v>1.3093600378509849E-2</c:v>
                </c:pt>
                <c:pt idx="1068">
                  <c:v>1.3099624406394984E-2</c:v>
                </c:pt>
                <c:pt idx="1069">
                  <c:v>1.3105081190144176E-2</c:v>
                </c:pt>
                <c:pt idx="1070">
                  <c:v>1.3108851114625352E-2</c:v>
                </c:pt>
                <c:pt idx="1071">
                  <c:v>1.3119379230616342E-2</c:v>
                </c:pt>
                <c:pt idx="1072">
                  <c:v>1.3128603569106723E-2</c:v>
                </c:pt>
                <c:pt idx="1073">
                  <c:v>1.3141178674002135E-2</c:v>
                </c:pt>
                <c:pt idx="1074">
                  <c:v>1.3153599386742914E-2</c:v>
                </c:pt>
                <c:pt idx="1075">
                  <c:v>1.3167119905701987E-2</c:v>
                </c:pt>
                <c:pt idx="1076">
                  <c:v>1.3179704881934751E-2</c:v>
                </c:pt>
                <c:pt idx="1077">
                  <c:v>1.3193430213670213E-2</c:v>
                </c:pt>
                <c:pt idx="1078">
                  <c:v>1.3206907200723948E-2</c:v>
                </c:pt>
                <c:pt idx="1079">
                  <c:v>1.3219081262150503E-2</c:v>
                </c:pt>
                <c:pt idx="1080">
                  <c:v>1.3231845755109051E-2</c:v>
                </c:pt>
                <c:pt idx="1081">
                  <c:v>1.3245612454003641E-2</c:v>
                </c:pt>
                <c:pt idx="1082">
                  <c:v>1.3259194433477412E-2</c:v>
                </c:pt>
                <c:pt idx="1083">
                  <c:v>1.3272193549916125E-2</c:v>
                </c:pt>
                <c:pt idx="1084">
                  <c:v>1.3286173373494432E-2</c:v>
                </c:pt>
                <c:pt idx="1085">
                  <c:v>1.330015079227987E-2</c:v>
                </c:pt>
                <c:pt idx="1086">
                  <c:v>1.3313645037830252E-2</c:v>
                </c:pt>
                <c:pt idx="1087">
                  <c:v>1.3327572071802771E-2</c:v>
                </c:pt>
                <c:pt idx="1088">
                  <c:v>1.3341283380267088E-2</c:v>
                </c:pt>
                <c:pt idx="1089">
                  <c:v>1.3355206460400438E-2</c:v>
                </c:pt>
                <c:pt idx="1090">
                  <c:v>1.3369112656475907E-2</c:v>
                </c:pt>
                <c:pt idx="1091">
                  <c:v>1.3382987876264647E-2</c:v>
                </c:pt>
                <c:pt idx="1092">
                  <c:v>1.3396859403300938E-2</c:v>
                </c:pt>
                <c:pt idx="1093">
                  <c:v>1.3410680552282374E-2</c:v>
                </c:pt>
                <c:pt idx="1094">
                  <c:v>1.3424344346547958E-2</c:v>
                </c:pt>
                <c:pt idx="1095">
                  <c:v>1.3437838647094861E-2</c:v>
                </c:pt>
                <c:pt idx="1096">
                  <c:v>1.3451385728953859E-2</c:v>
                </c:pt>
                <c:pt idx="1097">
                  <c:v>1.3464940967662296E-2</c:v>
                </c:pt>
                <c:pt idx="1098">
                  <c:v>1.3477844466483938E-2</c:v>
                </c:pt>
                <c:pt idx="1099">
                  <c:v>1.3491040905105663E-2</c:v>
                </c:pt>
                <c:pt idx="1100">
                  <c:v>1.3503901639670007E-2</c:v>
                </c:pt>
                <c:pt idx="1101">
                  <c:v>1.351752724515811E-2</c:v>
                </c:pt>
                <c:pt idx="1102">
                  <c:v>1.3531204165461989E-2</c:v>
                </c:pt>
                <c:pt idx="1103">
                  <c:v>1.3544492831239874E-2</c:v>
                </c:pt>
                <c:pt idx="1104">
                  <c:v>1.355808564047075E-2</c:v>
                </c:pt>
                <c:pt idx="1105">
                  <c:v>1.3571397326627706E-2</c:v>
                </c:pt>
                <c:pt idx="1106">
                  <c:v>1.3584537363755419E-2</c:v>
                </c:pt>
                <c:pt idx="1107">
                  <c:v>1.3597324024498755E-2</c:v>
                </c:pt>
                <c:pt idx="1108">
                  <c:v>1.3609806793898255E-2</c:v>
                </c:pt>
                <c:pt idx="1109">
                  <c:v>1.3622188957873555E-2</c:v>
                </c:pt>
                <c:pt idx="1110">
                  <c:v>1.3635151910925011E-2</c:v>
                </c:pt>
                <c:pt idx="1111">
                  <c:v>1.3648576765984834E-2</c:v>
                </c:pt>
                <c:pt idx="1112">
                  <c:v>1.3662001179633891E-2</c:v>
                </c:pt>
                <c:pt idx="1113">
                  <c:v>1.3675123457784828E-2</c:v>
                </c:pt>
                <c:pt idx="1114">
                  <c:v>1.3688178907756123E-2</c:v>
                </c:pt>
                <c:pt idx="1115">
                  <c:v>1.3701220820731701E-2</c:v>
                </c:pt>
                <c:pt idx="1116">
                  <c:v>1.3713889748675167E-2</c:v>
                </c:pt>
                <c:pt idx="1117">
                  <c:v>1.3725935306297003E-2</c:v>
                </c:pt>
                <c:pt idx="1118">
                  <c:v>1.3736698044804936E-2</c:v>
                </c:pt>
                <c:pt idx="1119">
                  <c:v>1.3747851704777846E-2</c:v>
                </c:pt>
                <c:pt idx="1120">
                  <c:v>1.3758807411954677E-2</c:v>
                </c:pt>
                <c:pt idx="1121">
                  <c:v>1.3770588393647653E-2</c:v>
                </c:pt>
                <c:pt idx="1122">
                  <c:v>1.3782099158043702E-2</c:v>
                </c:pt>
                <c:pt idx="1123">
                  <c:v>1.3793760355851486E-2</c:v>
                </c:pt>
                <c:pt idx="1124">
                  <c:v>1.3805966083227168E-2</c:v>
                </c:pt>
                <c:pt idx="1125">
                  <c:v>1.3817121395590229E-2</c:v>
                </c:pt>
                <c:pt idx="1126">
                  <c:v>1.3828181516862496E-2</c:v>
                </c:pt>
                <c:pt idx="1127">
                  <c:v>1.3839188858424951E-2</c:v>
                </c:pt>
                <c:pt idx="1128">
                  <c:v>1.3849222035237606E-2</c:v>
                </c:pt>
                <c:pt idx="1129">
                  <c:v>1.3859356937220159E-2</c:v>
                </c:pt>
                <c:pt idx="1130">
                  <c:v>1.3870023256228405E-2</c:v>
                </c:pt>
                <c:pt idx="1131">
                  <c:v>1.3880993244015673E-2</c:v>
                </c:pt>
                <c:pt idx="1132">
                  <c:v>1.3891200700809445E-2</c:v>
                </c:pt>
                <c:pt idx="1133">
                  <c:v>1.3901625898398436E-2</c:v>
                </c:pt>
                <c:pt idx="1134">
                  <c:v>1.3911034362280354E-2</c:v>
                </c:pt>
                <c:pt idx="1135">
                  <c:v>1.3920026050484226E-2</c:v>
                </c:pt>
                <c:pt idx="1136">
                  <c:v>1.3929312054750849E-2</c:v>
                </c:pt>
                <c:pt idx="1137">
                  <c:v>1.3939653757868608E-2</c:v>
                </c:pt>
                <c:pt idx="1138">
                  <c:v>1.3949811588209675E-2</c:v>
                </c:pt>
                <c:pt idx="1139">
                  <c:v>1.3960769919442329E-2</c:v>
                </c:pt>
                <c:pt idx="1140">
                  <c:v>1.397208797689084E-2</c:v>
                </c:pt>
                <c:pt idx="1141">
                  <c:v>1.3983082567503299E-2</c:v>
                </c:pt>
                <c:pt idx="1142">
                  <c:v>1.3994227877721959E-2</c:v>
                </c:pt>
                <c:pt idx="1143">
                  <c:v>1.4005197196763471E-2</c:v>
                </c:pt>
                <c:pt idx="1144">
                  <c:v>1.4016492469876581E-2</c:v>
                </c:pt>
                <c:pt idx="1145">
                  <c:v>1.4028026374714009E-2</c:v>
                </c:pt>
                <c:pt idx="1146">
                  <c:v>1.4039542508044234E-2</c:v>
                </c:pt>
                <c:pt idx="1147">
                  <c:v>1.4052016508679065E-2</c:v>
                </c:pt>
                <c:pt idx="1148">
                  <c:v>1.4064336118684396E-2</c:v>
                </c:pt>
                <c:pt idx="1149">
                  <c:v>1.4076710049445201E-2</c:v>
                </c:pt>
                <c:pt idx="1150">
                  <c:v>1.4087751800042535E-2</c:v>
                </c:pt>
                <c:pt idx="1151">
                  <c:v>1.4097264300677995E-2</c:v>
                </c:pt>
                <c:pt idx="1152">
                  <c:v>1.4107014876534998E-2</c:v>
                </c:pt>
                <c:pt idx="1153">
                  <c:v>1.4117120564169916E-2</c:v>
                </c:pt>
                <c:pt idx="1154">
                  <c:v>1.4127302920561271E-2</c:v>
                </c:pt>
                <c:pt idx="1155">
                  <c:v>1.4137164340316869E-2</c:v>
                </c:pt>
                <c:pt idx="1156">
                  <c:v>1.4147549435701349E-2</c:v>
                </c:pt>
                <c:pt idx="1157">
                  <c:v>1.4157798605362783E-2</c:v>
                </c:pt>
                <c:pt idx="1158">
                  <c:v>1.4167773460117404E-2</c:v>
                </c:pt>
                <c:pt idx="1159">
                  <c:v>1.4177623705514245E-2</c:v>
                </c:pt>
                <c:pt idx="1160">
                  <c:v>1.4187724264766277E-2</c:v>
                </c:pt>
                <c:pt idx="1161">
                  <c:v>1.4198027765629128E-2</c:v>
                </c:pt>
                <c:pt idx="1162">
                  <c:v>1.4207593138433651E-2</c:v>
                </c:pt>
                <c:pt idx="1163">
                  <c:v>1.4217149929560254E-2</c:v>
                </c:pt>
                <c:pt idx="1164">
                  <c:v>1.4226770059191766E-2</c:v>
                </c:pt>
                <c:pt idx="1165">
                  <c:v>1.4236439659115935E-2</c:v>
                </c:pt>
                <c:pt idx="1166">
                  <c:v>1.4246459348970793E-2</c:v>
                </c:pt>
                <c:pt idx="1167">
                  <c:v>1.4258194177718085E-2</c:v>
                </c:pt>
                <c:pt idx="1168">
                  <c:v>1.4269847782763453E-2</c:v>
                </c:pt>
                <c:pt idx="1169">
                  <c:v>1.4281615172002177E-2</c:v>
                </c:pt>
                <c:pt idx="1170">
                  <c:v>1.4293607567196685E-2</c:v>
                </c:pt>
                <c:pt idx="1171">
                  <c:v>1.4305432447232501E-2</c:v>
                </c:pt>
                <c:pt idx="1172">
                  <c:v>1.4317020047258301E-2</c:v>
                </c:pt>
                <c:pt idx="1173">
                  <c:v>1.4328434172857025E-2</c:v>
                </c:pt>
                <c:pt idx="1174">
                  <c:v>1.4339087477517498E-2</c:v>
                </c:pt>
                <c:pt idx="1175">
                  <c:v>1.4349728666864309E-2</c:v>
                </c:pt>
                <c:pt idx="1176">
                  <c:v>1.4360991340458262E-2</c:v>
                </c:pt>
                <c:pt idx="1177">
                  <c:v>1.4371615957870617E-2</c:v>
                </c:pt>
                <c:pt idx="1178">
                  <c:v>1.4382446912739055E-2</c:v>
                </c:pt>
                <c:pt idx="1179">
                  <c:v>1.4393384805397275E-2</c:v>
                </c:pt>
                <c:pt idx="1180">
                  <c:v>1.4404140549150367E-2</c:v>
                </c:pt>
                <c:pt idx="1181">
                  <c:v>1.4415270784878059E-2</c:v>
                </c:pt>
                <c:pt idx="1182">
                  <c:v>1.4425860697497128E-2</c:v>
                </c:pt>
                <c:pt idx="1183">
                  <c:v>1.4435144236337748E-2</c:v>
                </c:pt>
                <c:pt idx="1184">
                  <c:v>1.4444940941748117E-2</c:v>
                </c:pt>
                <c:pt idx="1185">
                  <c:v>1.4455235590166274E-2</c:v>
                </c:pt>
                <c:pt idx="1186">
                  <c:v>1.4465785260697007E-2</c:v>
                </c:pt>
                <c:pt idx="1187">
                  <c:v>1.4476203239830183E-2</c:v>
                </c:pt>
                <c:pt idx="1188">
                  <c:v>1.4486330869982238E-2</c:v>
                </c:pt>
                <c:pt idx="1189">
                  <c:v>1.4497480436985028E-2</c:v>
                </c:pt>
                <c:pt idx="1190">
                  <c:v>1.4508739865106299E-2</c:v>
                </c:pt>
                <c:pt idx="1191">
                  <c:v>1.4519941306354752E-2</c:v>
                </c:pt>
                <c:pt idx="1192">
                  <c:v>1.4530847663117571E-2</c:v>
                </c:pt>
                <c:pt idx="1193">
                  <c:v>1.4541437503934457E-2</c:v>
                </c:pt>
                <c:pt idx="1194">
                  <c:v>1.4552115738201397E-2</c:v>
                </c:pt>
                <c:pt idx="1195">
                  <c:v>1.456376642069249E-2</c:v>
                </c:pt>
                <c:pt idx="1196">
                  <c:v>1.4575555947393317E-2</c:v>
                </c:pt>
                <c:pt idx="1197">
                  <c:v>1.4587249269455448E-2</c:v>
                </c:pt>
                <c:pt idx="1198">
                  <c:v>1.459885516837554E-2</c:v>
                </c:pt>
                <c:pt idx="1199">
                  <c:v>1.4610319492777371E-2</c:v>
                </c:pt>
                <c:pt idx="1200">
                  <c:v>1.4621561017003674E-2</c:v>
                </c:pt>
                <c:pt idx="1201">
                  <c:v>1.4632549547467864E-2</c:v>
                </c:pt>
                <c:pt idx="1202">
                  <c:v>1.4643592130528453E-2</c:v>
                </c:pt>
                <c:pt idx="1203">
                  <c:v>1.4654293915136427E-2</c:v>
                </c:pt>
                <c:pt idx="1204">
                  <c:v>1.4665167906393994E-2</c:v>
                </c:pt>
                <c:pt idx="1205">
                  <c:v>1.4676470642297261E-2</c:v>
                </c:pt>
                <c:pt idx="1206">
                  <c:v>1.46871194103502E-2</c:v>
                </c:pt>
                <c:pt idx="1207">
                  <c:v>1.4697737258590117E-2</c:v>
                </c:pt>
                <c:pt idx="1208">
                  <c:v>1.4707949811191768E-2</c:v>
                </c:pt>
                <c:pt idx="1209">
                  <c:v>1.4717693015103197E-2</c:v>
                </c:pt>
                <c:pt idx="1210">
                  <c:v>1.472764799317889E-2</c:v>
                </c:pt>
                <c:pt idx="1211">
                  <c:v>1.4737638348216127E-2</c:v>
                </c:pt>
                <c:pt idx="1212">
                  <c:v>1.4747746216870104E-2</c:v>
                </c:pt>
                <c:pt idx="1213">
                  <c:v>1.4757822414678549E-2</c:v>
                </c:pt>
                <c:pt idx="1214">
                  <c:v>1.4768315625505637E-2</c:v>
                </c:pt>
                <c:pt idx="1215">
                  <c:v>1.4778959328142622E-2</c:v>
                </c:pt>
                <c:pt idx="1216">
                  <c:v>1.4789247912548983E-2</c:v>
                </c:pt>
                <c:pt idx="1217">
                  <c:v>1.4799309873018446E-2</c:v>
                </c:pt>
                <c:pt idx="1218">
                  <c:v>1.4810203873942364E-2</c:v>
                </c:pt>
                <c:pt idx="1219">
                  <c:v>1.4821932443679065E-2</c:v>
                </c:pt>
                <c:pt idx="1220">
                  <c:v>1.4833627802364042E-2</c:v>
                </c:pt>
                <c:pt idx="1221">
                  <c:v>1.4845340834299108E-2</c:v>
                </c:pt>
                <c:pt idx="1222">
                  <c:v>1.4856957465906248E-2</c:v>
                </c:pt>
                <c:pt idx="1223">
                  <c:v>1.4868630349595308E-2</c:v>
                </c:pt>
                <c:pt idx="1224">
                  <c:v>1.4879996028216106E-2</c:v>
                </c:pt>
                <c:pt idx="1225">
                  <c:v>1.4891551391254632E-2</c:v>
                </c:pt>
                <c:pt idx="1226">
                  <c:v>1.49030327330112E-2</c:v>
                </c:pt>
                <c:pt idx="1227">
                  <c:v>1.4914279481254088E-2</c:v>
                </c:pt>
                <c:pt idx="1228">
                  <c:v>1.4925363025889753E-2</c:v>
                </c:pt>
                <c:pt idx="1229">
                  <c:v>1.493650528448268E-2</c:v>
                </c:pt>
                <c:pt idx="1230">
                  <c:v>1.4947888837584768E-2</c:v>
                </c:pt>
                <c:pt idx="1231">
                  <c:v>1.4959351308902358E-2</c:v>
                </c:pt>
                <c:pt idx="1232">
                  <c:v>1.4970593170430743E-2</c:v>
                </c:pt>
                <c:pt idx="1233">
                  <c:v>1.4982488839372043E-2</c:v>
                </c:pt>
                <c:pt idx="1234">
                  <c:v>1.4994354610048818E-2</c:v>
                </c:pt>
                <c:pt idx="1235">
                  <c:v>1.500610746779632E-2</c:v>
                </c:pt>
                <c:pt idx="1236">
                  <c:v>1.50178092120813E-2</c:v>
                </c:pt>
                <c:pt idx="1237">
                  <c:v>1.5029528972952171E-2</c:v>
                </c:pt>
                <c:pt idx="1238">
                  <c:v>1.5041323679852368E-2</c:v>
                </c:pt>
                <c:pt idx="1239">
                  <c:v>1.5053171795709919E-2</c:v>
                </c:pt>
                <c:pt idx="1240">
                  <c:v>1.5065002996643734E-2</c:v>
                </c:pt>
                <c:pt idx="1241">
                  <c:v>1.5076783561979331E-2</c:v>
                </c:pt>
                <c:pt idx="1242">
                  <c:v>1.5088589445595831E-2</c:v>
                </c:pt>
                <c:pt idx="1243">
                  <c:v>1.510036872969318E-2</c:v>
                </c:pt>
                <c:pt idx="1244">
                  <c:v>1.5112149646051631E-2</c:v>
                </c:pt>
                <c:pt idx="1245">
                  <c:v>1.5123916698033663E-2</c:v>
                </c:pt>
                <c:pt idx="1246">
                  <c:v>1.5135672072672381E-2</c:v>
                </c:pt>
                <c:pt idx="1247">
                  <c:v>1.5147243280861568E-2</c:v>
                </c:pt>
                <c:pt idx="1248">
                  <c:v>1.5158880542576306E-2</c:v>
                </c:pt>
                <c:pt idx="1249">
                  <c:v>1.5170478093751622E-2</c:v>
                </c:pt>
                <c:pt idx="1250">
                  <c:v>1.5182120010885515E-2</c:v>
                </c:pt>
                <c:pt idx="1251">
                  <c:v>1.5193772491199492E-2</c:v>
                </c:pt>
                <c:pt idx="1252">
                  <c:v>1.5205439622145388E-2</c:v>
                </c:pt>
                <c:pt idx="1253">
                  <c:v>1.5217109373791952E-2</c:v>
                </c:pt>
                <c:pt idx="1254">
                  <c:v>1.522876768711301E-2</c:v>
                </c:pt>
                <c:pt idx="1255">
                  <c:v>1.5240413056791156E-2</c:v>
                </c:pt>
                <c:pt idx="1256">
                  <c:v>1.525204598125289E-2</c:v>
                </c:pt>
                <c:pt idx="1257">
                  <c:v>1.5263636123531318E-2</c:v>
                </c:pt>
                <c:pt idx="1258">
                  <c:v>1.5275237655496241E-2</c:v>
                </c:pt>
                <c:pt idx="1259">
                  <c:v>1.5286832278305067E-2</c:v>
                </c:pt>
                <c:pt idx="1260">
                  <c:v>1.5298412693566812E-2</c:v>
                </c:pt>
                <c:pt idx="1261">
                  <c:v>1.530998263201282E-2</c:v>
                </c:pt>
                <c:pt idx="1262">
                  <c:v>1.5321486781084612E-2</c:v>
                </c:pt>
                <c:pt idx="1263">
                  <c:v>1.5332941934777671E-2</c:v>
                </c:pt>
                <c:pt idx="1264">
                  <c:v>1.5344368921755377E-2</c:v>
                </c:pt>
                <c:pt idx="1265">
                  <c:v>1.5355830476729327E-2</c:v>
                </c:pt>
                <c:pt idx="1266">
                  <c:v>1.5367294995977051E-2</c:v>
                </c:pt>
                <c:pt idx="1267">
                  <c:v>1.5378709621520645E-2</c:v>
                </c:pt>
                <c:pt idx="1268">
                  <c:v>1.5389968074163797E-2</c:v>
                </c:pt>
                <c:pt idx="1269">
                  <c:v>1.5401325641233442E-2</c:v>
                </c:pt>
                <c:pt idx="1270">
                  <c:v>1.5412539835980173E-2</c:v>
                </c:pt>
                <c:pt idx="1271">
                  <c:v>1.5423790026138959E-2</c:v>
                </c:pt>
                <c:pt idx="1272">
                  <c:v>1.5434983406289363E-2</c:v>
                </c:pt>
                <c:pt idx="1273">
                  <c:v>1.5446038008008828E-2</c:v>
                </c:pt>
                <c:pt idx="1274">
                  <c:v>1.5457185527738743E-2</c:v>
                </c:pt>
                <c:pt idx="1275">
                  <c:v>1.5467975011259724E-2</c:v>
                </c:pt>
                <c:pt idx="1276">
                  <c:v>1.547844130437398E-2</c:v>
                </c:pt>
                <c:pt idx="1277">
                  <c:v>1.5488515546353429E-2</c:v>
                </c:pt>
                <c:pt idx="1278">
                  <c:v>1.5498621367636106E-2</c:v>
                </c:pt>
                <c:pt idx="1279">
                  <c:v>1.5508627546540237E-2</c:v>
                </c:pt>
                <c:pt idx="1280">
                  <c:v>1.5518312864572854E-2</c:v>
                </c:pt>
                <c:pt idx="1281">
                  <c:v>1.5528315649807896E-2</c:v>
                </c:pt>
                <c:pt idx="1282">
                  <c:v>1.5538048759663081E-2</c:v>
                </c:pt>
                <c:pt idx="1283">
                  <c:v>1.5547507628941547E-2</c:v>
                </c:pt>
                <c:pt idx="1284">
                  <c:v>1.5557023544533258E-2</c:v>
                </c:pt>
                <c:pt idx="1285">
                  <c:v>1.5566301504980555E-2</c:v>
                </c:pt>
                <c:pt idx="1286">
                  <c:v>1.5574969802335564E-2</c:v>
                </c:pt>
                <c:pt idx="1287">
                  <c:v>1.5583529796328006E-2</c:v>
                </c:pt>
                <c:pt idx="1288">
                  <c:v>1.5591247449446354E-2</c:v>
                </c:pt>
                <c:pt idx="1289">
                  <c:v>1.5598848509254748E-2</c:v>
                </c:pt>
                <c:pt idx="1290">
                  <c:v>1.5605546035170604E-2</c:v>
                </c:pt>
                <c:pt idx="1291">
                  <c:v>1.5612920201825541E-2</c:v>
                </c:pt>
                <c:pt idx="1292">
                  <c:v>1.5621013371126518E-2</c:v>
                </c:pt>
                <c:pt idx="1293">
                  <c:v>1.5628476081651067E-2</c:v>
                </c:pt>
                <c:pt idx="1294">
                  <c:v>1.5635927956776506E-2</c:v>
                </c:pt>
                <c:pt idx="1295">
                  <c:v>1.5643580014636095E-2</c:v>
                </c:pt>
                <c:pt idx="1296">
                  <c:v>1.5650674474791008E-2</c:v>
                </c:pt>
                <c:pt idx="1297">
                  <c:v>1.5656919381414527E-2</c:v>
                </c:pt>
                <c:pt idx="1298">
                  <c:v>1.5662852165889304E-2</c:v>
                </c:pt>
                <c:pt idx="1299">
                  <c:v>1.5668985649971011E-2</c:v>
                </c:pt>
                <c:pt idx="1300">
                  <c:v>1.5674725970263918E-2</c:v>
                </c:pt>
                <c:pt idx="1301">
                  <c:v>1.5680887298100184E-2</c:v>
                </c:pt>
                <c:pt idx="1302">
                  <c:v>1.5686889893738475E-2</c:v>
                </c:pt>
                <c:pt idx="1303">
                  <c:v>1.5692840294035039E-2</c:v>
                </c:pt>
                <c:pt idx="1304">
                  <c:v>1.5699180728432953E-2</c:v>
                </c:pt>
                <c:pt idx="1305">
                  <c:v>1.5706504150039522E-2</c:v>
                </c:pt>
                <c:pt idx="1306">
                  <c:v>1.5714479999678867E-2</c:v>
                </c:pt>
                <c:pt idx="1307">
                  <c:v>1.5722385577225304E-2</c:v>
                </c:pt>
                <c:pt idx="1308">
                  <c:v>1.5730298895756022E-2</c:v>
                </c:pt>
                <c:pt idx="1309">
                  <c:v>1.5738825352272834E-2</c:v>
                </c:pt>
                <c:pt idx="1310">
                  <c:v>1.5747933368301194E-2</c:v>
                </c:pt>
                <c:pt idx="1311">
                  <c:v>1.5757108962615944E-2</c:v>
                </c:pt>
                <c:pt idx="1312">
                  <c:v>1.5765030513510837E-2</c:v>
                </c:pt>
                <c:pt idx="1313">
                  <c:v>1.5771662922401161E-2</c:v>
                </c:pt>
                <c:pt idx="1314">
                  <c:v>1.5778058806670315E-2</c:v>
                </c:pt>
                <c:pt idx="1315">
                  <c:v>1.5785023319174953E-2</c:v>
                </c:pt>
                <c:pt idx="1316">
                  <c:v>1.5791913977657904E-2</c:v>
                </c:pt>
                <c:pt idx="1317">
                  <c:v>1.5798790746296011E-2</c:v>
                </c:pt>
                <c:pt idx="1318">
                  <c:v>1.5805913096985098E-2</c:v>
                </c:pt>
                <c:pt idx="1319">
                  <c:v>1.5813500523195783E-2</c:v>
                </c:pt>
                <c:pt idx="1320">
                  <c:v>1.5820911904199351E-2</c:v>
                </c:pt>
                <c:pt idx="1321">
                  <c:v>1.5827858119137801E-2</c:v>
                </c:pt>
                <c:pt idx="1322">
                  <c:v>1.5834452811390481E-2</c:v>
                </c:pt>
                <c:pt idx="1323">
                  <c:v>1.5840751869406967E-2</c:v>
                </c:pt>
                <c:pt idx="1324">
                  <c:v>1.5847347286450892E-2</c:v>
                </c:pt>
                <c:pt idx="1325">
                  <c:v>1.5853540933600068E-2</c:v>
                </c:pt>
                <c:pt idx="1326">
                  <c:v>1.5859537336795869E-2</c:v>
                </c:pt>
                <c:pt idx="1327">
                  <c:v>1.5865068062456487E-2</c:v>
                </c:pt>
                <c:pt idx="1328">
                  <c:v>1.5869558291723086E-2</c:v>
                </c:pt>
                <c:pt idx="1329">
                  <c:v>1.5873749657874806E-2</c:v>
                </c:pt>
                <c:pt idx="1330">
                  <c:v>1.5877624213833767E-2</c:v>
                </c:pt>
                <c:pt idx="1331">
                  <c:v>1.5880291198583897E-2</c:v>
                </c:pt>
                <c:pt idx="1332">
                  <c:v>1.5883211597055157E-2</c:v>
                </c:pt>
                <c:pt idx="1333">
                  <c:v>1.5885998414268947E-2</c:v>
                </c:pt>
                <c:pt idx="1334">
                  <c:v>1.5889085911206868E-2</c:v>
                </c:pt>
                <c:pt idx="1335">
                  <c:v>1.5891407776499854E-2</c:v>
                </c:pt>
                <c:pt idx="1336">
                  <c:v>1.5893328506893546E-2</c:v>
                </c:pt>
                <c:pt idx="1337">
                  <c:v>1.5895377429942788E-2</c:v>
                </c:pt>
                <c:pt idx="1338">
                  <c:v>1.5897891052843924E-2</c:v>
                </c:pt>
                <c:pt idx="1339">
                  <c:v>1.5900606724264774E-2</c:v>
                </c:pt>
                <c:pt idx="1340">
                  <c:v>1.590415724253353E-2</c:v>
                </c:pt>
                <c:pt idx="1341">
                  <c:v>1.5907055523333859E-2</c:v>
                </c:pt>
                <c:pt idx="1342">
                  <c:v>1.5909358184855987E-2</c:v>
                </c:pt>
                <c:pt idx="1343">
                  <c:v>1.5911725846374691E-2</c:v>
                </c:pt>
                <c:pt idx="1344">
                  <c:v>1.5914701227036795E-2</c:v>
                </c:pt>
                <c:pt idx="1345">
                  <c:v>1.5917394179464573E-2</c:v>
                </c:pt>
                <c:pt idx="1346">
                  <c:v>1.5921168333782057E-2</c:v>
                </c:pt>
                <c:pt idx="1347">
                  <c:v>1.5924698782203386E-2</c:v>
                </c:pt>
                <c:pt idx="1348">
                  <c:v>1.5927658879531712E-2</c:v>
                </c:pt>
                <c:pt idx="1349">
                  <c:v>1.5930913399373036E-2</c:v>
                </c:pt>
                <c:pt idx="1350">
                  <c:v>1.5934228177111633E-2</c:v>
                </c:pt>
                <c:pt idx="1351">
                  <c:v>1.5937116816041957E-2</c:v>
                </c:pt>
                <c:pt idx="1352">
                  <c:v>1.5939717071075152E-2</c:v>
                </c:pt>
                <c:pt idx="1353">
                  <c:v>1.5941873376014153E-2</c:v>
                </c:pt>
                <c:pt idx="1354">
                  <c:v>1.5944518050914437E-2</c:v>
                </c:pt>
                <c:pt idx="1355">
                  <c:v>1.5947092746885612E-2</c:v>
                </c:pt>
                <c:pt idx="1356">
                  <c:v>1.5949273373741395E-2</c:v>
                </c:pt>
                <c:pt idx="1357">
                  <c:v>1.5951801060792834E-2</c:v>
                </c:pt>
                <c:pt idx="1358">
                  <c:v>1.5954323792221125E-2</c:v>
                </c:pt>
                <c:pt idx="1359">
                  <c:v>1.5956952199086452E-2</c:v>
                </c:pt>
                <c:pt idx="1360">
                  <c:v>1.596044523793971E-2</c:v>
                </c:pt>
                <c:pt idx="1361">
                  <c:v>1.5963855855473764E-2</c:v>
                </c:pt>
                <c:pt idx="1362">
                  <c:v>1.5966788018753647E-2</c:v>
                </c:pt>
                <c:pt idx="1363">
                  <c:v>1.5970234750259688E-2</c:v>
                </c:pt>
                <c:pt idx="1364">
                  <c:v>1.5973430682247658E-2</c:v>
                </c:pt>
                <c:pt idx="1365">
                  <c:v>1.5976596610601294E-2</c:v>
                </c:pt>
                <c:pt idx="1366">
                  <c:v>1.5980154063662839E-2</c:v>
                </c:pt>
                <c:pt idx="1367">
                  <c:v>1.598365400660649E-2</c:v>
                </c:pt>
                <c:pt idx="1368">
                  <c:v>1.5987235362005844E-2</c:v>
                </c:pt>
                <c:pt idx="1369">
                  <c:v>1.5991248894807044E-2</c:v>
                </c:pt>
                <c:pt idx="1370">
                  <c:v>1.5994827208997572E-2</c:v>
                </c:pt>
                <c:pt idx="1371">
                  <c:v>1.5996832317566684E-2</c:v>
                </c:pt>
                <c:pt idx="1372">
                  <c:v>1.599857908981971E-2</c:v>
                </c:pt>
                <c:pt idx="1373">
                  <c:v>1.6000411141077683E-2</c:v>
                </c:pt>
                <c:pt idx="1374">
                  <c:v>1.6002329574296502E-2</c:v>
                </c:pt>
                <c:pt idx="1375">
                  <c:v>1.6003873112819977E-2</c:v>
                </c:pt>
                <c:pt idx="1376">
                  <c:v>1.6005309872775837E-2</c:v>
                </c:pt>
                <c:pt idx="1377">
                  <c:v>1.6006652016759878E-2</c:v>
                </c:pt>
                <c:pt idx="1378">
                  <c:v>1.6008265418627588E-2</c:v>
                </c:pt>
                <c:pt idx="1379">
                  <c:v>1.6009173891372262E-2</c:v>
                </c:pt>
                <c:pt idx="1380">
                  <c:v>1.6010753200301205E-2</c:v>
                </c:pt>
                <c:pt idx="1381">
                  <c:v>1.6012781313059277E-2</c:v>
                </c:pt>
                <c:pt idx="1382">
                  <c:v>1.6014105761912166E-2</c:v>
                </c:pt>
                <c:pt idx="1383">
                  <c:v>1.6014734672944883E-2</c:v>
                </c:pt>
                <c:pt idx="1384">
                  <c:v>1.6015807716837565E-2</c:v>
                </c:pt>
                <c:pt idx="1385">
                  <c:v>1.6017377746124252E-2</c:v>
                </c:pt>
                <c:pt idx="1386">
                  <c:v>1.6018891217002968E-2</c:v>
                </c:pt>
                <c:pt idx="1387">
                  <c:v>1.6020378530025858E-2</c:v>
                </c:pt>
                <c:pt idx="1388">
                  <c:v>1.6021940756855757E-2</c:v>
                </c:pt>
                <c:pt idx="1389">
                  <c:v>1.6022125904797877E-2</c:v>
                </c:pt>
                <c:pt idx="1390">
                  <c:v>1.6022183288553649E-2</c:v>
                </c:pt>
                <c:pt idx="1391">
                  <c:v>1.6022055174353293E-2</c:v>
                </c:pt>
                <c:pt idx="1392">
                  <c:v>1.6022517139744116E-2</c:v>
                </c:pt>
                <c:pt idx="1393">
                  <c:v>1.6022989896344802E-2</c:v>
                </c:pt>
                <c:pt idx="1394">
                  <c:v>1.6023241616752271E-2</c:v>
                </c:pt>
                <c:pt idx="1395">
                  <c:v>1.6023028118430156E-2</c:v>
                </c:pt>
                <c:pt idx="1396">
                  <c:v>1.6023029144931134E-2</c:v>
                </c:pt>
                <c:pt idx="1397">
                  <c:v>1.6021878482592213E-2</c:v>
                </c:pt>
                <c:pt idx="1398">
                  <c:v>1.6020993395662798E-2</c:v>
                </c:pt>
                <c:pt idx="1399">
                  <c:v>1.6019163414242792E-2</c:v>
                </c:pt>
                <c:pt idx="1400">
                  <c:v>1.6017856405127227E-2</c:v>
                </c:pt>
                <c:pt idx="1401">
                  <c:v>1.6017397413126695E-2</c:v>
                </c:pt>
                <c:pt idx="1402">
                  <c:v>1.6016515616385549E-2</c:v>
                </c:pt>
                <c:pt idx="1403">
                  <c:v>1.6014832940819693E-2</c:v>
                </c:pt>
                <c:pt idx="1404">
                  <c:v>1.6012487858600231E-2</c:v>
                </c:pt>
                <c:pt idx="1405">
                  <c:v>1.6010520035352228E-2</c:v>
                </c:pt>
                <c:pt idx="1406">
                  <c:v>1.6007937650665476E-2</c:v>
                </c:pt>
                <c:pt idx="1407">
                  <c:v>1.6005475349578566E-2</c:v>
                </c:pt>
                <c:pt idx="1408">
                  <c:v>1.6003411138929564E-2</c:v>
                </c:pt>
                <c:pt idx="1409">
                  <c:v>1.600104441818968E-2</c:v>
                </c:pt>
                <c:pt idx="1410">
                  <c:v>1.5998848612785787E-2</c:v>
                </c:pt>
                <c:pt idx="1411">
                  <c:v>1.5997616819795887E-2</c:v>
                </c:pt>
                <c:pt idx="1412">
                  <c:v>1.59953513303101E-2</c:v>
                </c:pt>
                <c:pt idx="1413">
                  <c:v>1.5991612950186144E-2</c:v>
                </c:pt>
                <c:pt idx="1414">
                  <c:v>1.5986924568456455E-2</c:v>
                </c:pt>
                <c:pt idx="1415">
                  <c:v>1.5982105291989991E-2</c:v>
                </c:pt>
                <c:pt idx="1416">
                  <c:v>1.5977622422385332E-2</c:v>
                </c:pt>
                <c:pt idx="1417">
                  <c:v>1.5973161770520723E-2</c:v>
                </c:pt>
                <c:pt idx="1418">
                  <c:v>1.5971009110144117E-2</c:v>
                </c:pt>
                <c:pt idx="1419">
                  <c:v>1.5968741938895914E-2</c:v>
                </c:pt>
                <c:pt idx="1420">
                  <c:v>1.5966781605171027E-2</c:v>
                </c:pt>
                <c:pt idx="1421">
                  <c:v>1.5964960002787347E-2</c:v>
                </c:pt>
                <c:pt idx="1422">
                  <c:v>1.5963567811898144E-2</c:v>
                </c:pt>
                <c:pt idx="1423">
                  <c:v>1.595996905534712E-2</c:v>
                </c:pt>
                <c:pt idx="1424">
                  <c:v>1.5955941215592816E-2</c:v>
                </c:pt>
                <c:pt idx="1425">
                  <c:v>1.5951137084961063E-2</c:v>
                </c:pt>
                <c:pt idx="1426">
                  <c:v>1.5945429266920351E-2</c:v>
                </c:pt>
                <c:pt idx="1427">
                  <c:v>1.593960471790427E-2</c:v>
                </c:pt>
                <c:pt idx="1428">
                  <c:v>1.5934316117022628E-2</c:v>
                </c:pt>
                <c:pt idx="1429">
                  <c:v>1.5928366690208619E-2</c:v>
                </c:pt>
                <c:pt idx="1430">
                  <c:v>1.5922120670641429E-2</c:v>
                </c:pt>
                <c:pt idx="1431">
                  <c:v>1.5915756421205476E-2</c:v>
                </c:pt>
                <c:pt idx="1432">
                  <c:v>1.5910483196373504E-2</c:v>
                </c:pt>
                <c:pt idx="1433">
                  <c:v>1.5904374850965967E-2</c:v>
                </c:pt>
                <c:pt idx="1434">
                  <c:v>1.5898557327133883E-2</c:v>
                </c:pt>
                <c:pt idx="1435">
                  <c:v>1.5892451857942833E-2</c:v>
                </c:pt>
                <c:pt idx="1436">
                  <c:v>1.5886336671642309E-2</c:v>
                </c:pt>
                <c:pt idx="1437">
                  <c:v>1.5880071321488606E-2</c:v>
                </c:pt>
                <c:pt idx="1438">
                  <c:v>1.5874925722185008E-2</c:v>
                </c:pt>
                <c:pt idx="1439">
                  <c:v>1.5869071237759703E-2</c:v>
                </c:pt>
                <c:pt idx="1440">
                  <c:v>1.5862700640372301E-2</c:v>
                </c:pt>
                <c:pt idx="1441">
                  <c:v>1.5857682279048251E-2</c:v>
                </c:pt>
                <c:pt idx="1442">
                  <c:v>1.5852561725005463E-2</c:v>
                </c:pt>
                <c:pt idx="1443">
                  <c:v>1.5845243894211016E-2</c:v>
                </c:pt>
                <c:pt idx="1444">
                  <c:v>1.5837795388270945E-2</c:v>
                </c:pt>
                <c:pt idx="1445">
                  <c:v>1.5831136606450663E-2</c:v>
                </c:pt>
                <c:pt idx="1446">
                  <c:v>1.5824143853211684E-2</c:v>
                </c:pt>
                <c:pt idx="1447">
                  <c:v>1.5817578852347393E-2</c:v>
                </c:pt>
                <c:pt idx="1448">
                  <c:v>1.581109186364326E-2</c:v>
                </c:pt>
                <c:pt idx="1449">
                  <c:v>1.5804757841324898E-2</c:v>
                </c:pt>
                <c:pt idx="1450">
                  <c:v>1.5798101843356317E-2</c:v>
                </c:pt>
                <c:pt idx="1451">
                  <c:v>1.5790535124282374E-2</c:v>
                </c:pt>
                <c:pt idx="1452">
                  <c:v>1.5781620123114813E-2</c:v>
                </c:pt>
                <c:pt idx="1453">
                  <c:v>1.5773184692918066E-2</c:v>
                </c:pt>
                <c:pt idx="1454">
                  <c:v>1.5765997981358963E-2</c:v>
                </c:pt>
                <c:pt idx="1455">
                  <c:v>1.5759465178709443E-2</c:v>
                </c:pt>
                <c:pt idx="1456">
                  <c:v>1.5751663218614306E-2</c:v>
                </c:pt>
                <c:pt idx="1457">
                  <c:v>1.5743899473978071E-2</c:v>
                </c:pt>
                <c:pt idx="1458">
                  <c:v>1.5736030603045511E-2</c:v>
                </c:pt>
                <c:pt idx="1459">
                  <c:v>1.572911591667905E-2</c:v>
                </c:pt>
                <c:pt idx="1460">
                  <c:v>1.5724865365419612E-2</c:v>
                </c:pt>
                <c:pt idx="1461">
                  <c:v>1.5719552756141595E-2</c:v>
                </c:pt>
                <c:pt idx="1462">
                  <c:v>1.5714108968364882E-2</c:v>
                </c:pt>
                <c:pt idx="1463">
                  <c:v>1.5708479801981881E-2</c:v>
                </c:pt>
                <c:pt idx="1464">
                  <c:v>1.5702371323268096E-2</c:v>
                </c:pt>
                <c:pt idx="1465">
                  <c:v>1.5696154873827542E-2</c:v>
                </c:pt>
                <c:pt idx="1466">
                  <c:v>1.5688959830496566E-2</c:v>
                </c:pt>
                <c:pt idx="1467">
                  <c:v>1.5681349834341676E-2</c:v>
                </c:pt>
                <c:pt idx="1468">
                  <c:v>1.5673700935653082E-2</c:v>
                </c:pt>
                <c:pt idx="1469">
                  <c:v>1.5666660455067767E-2</c:v>
                </c:pt>
                <c:pt idx="1470">
                  <c:v>1.5657494516434209E-2</c:v>
                </c:pt>
                <c:pt idx="1471">
                  <c:v>1.5646338648134871E-2</c:v>
                </c:pt>
                <c:pt idx="1472">
                  <c:v>1.5635975508256402E-2</c:v>
                </c:pt>
                <c:pt idx="1473">
                  <c:v>1.5625639226820958E-2</c:v>
                </c:pt>
                <c:pt idx="1474">
                  <c:v>1.5615817399270506E-2</c:v>
                </c:pt>
                <c:pt idx="1475">
                  <c:v>1.5599570557979139E-2</c:v>
                </c:pt>
                <c:pt idx="1476">
                  <c:v>1.5582601899841599E-2</c:v>
                </c:pt>
                <c:pt idx="1477">
                  <c:v>1.5564689132436159E-2</c:v>
                </c:pt>
                <c:pt idx="1478">
                  <c:v>1.5547387744435412E-2</c:v>
                </c:pt>
                <c:pt idx="1479">
                  <c:v>1.5531794952601579E-2</c:v>
                </c:pt>
                <c:pt idx="1480">
                  <c:v>1.5516853992882752E-2</c:v>
                </c:pt>
                <c:pt idx="1481">
                  <c:v>1.5501589266589354E-2</c:v>
                </c:pt>
                <c:pt idx="1482">
                  <c:v>1.5485800278670723E-2</c:v>
                </c:pt>
                <c:pt idx="1483">
                  <c:v>1.5469455949613985E-2</c:v>
                </c:pt>
                <c:pt idx="1484">
                  <c:v>1.5454560031103529E-2</c:v>
                </c:pt>
                <c:pt idx="1485">
                  <c:v>1.5439619421412264E-2</c:v>
                </c:pt>
                <c:pt idx="1486">
                  <c:v>1.542372827336071E-2</c:v>
                </c:pt>
                <c:pt idx="1487">
                  <c:v>1.5408361339147175E-2</c:v>
                </c:pt>
                <c:pt idx="1488">
                  <c:v>1.5392577283772774E-2</c:v>
                </c:pt>
                <c:pt idx="1489">
                  <c:v>1.5376697958673431E-2</c:v>
                </c:pt>
                <c:pt idx="1490">
                  <c:v>1.5361161005079015E-2</c:v>
                </c:pt>
                <c:pt idx="1491">
                  <c:v>1.5346937367378122E-2</c:v>
                </c:pt>
                <c:pt idx="1492">
                  <c:v>1.5332227896636522E-2</c:v>
                </c:pt>
                <c:pt idx="1493">
                  <c:v>1.5317406731712533E-2</c:v>
                </c:pt>
                <c:pt idx="1494">
                  <c:v>1.5302774653121749E-2</c:v>
                </c:pt>
                <c:pt idx="1495">
                  <c:v>1.5287686387596134E-2</c:v>
                </c:pt>
                <c:pt idx="1496">
                  <c:v>1.5270224093223757E-2</c:v>
                </c:pt>
                <c:pt idx="1497">
                  <c:v>1.5252571212994046E-2</c:v>
                </c:pt>
                <c:pt idx="1498">
                  <c:v>1.5234196819269651E-2</c:v>
                </c:pt>
                <c:pt idx="1499">
                  <c:v>1.5214956313394538E-2</c:v>
                </c:pt>
                <c:pt idx="1500">
                  <c:v>1.519548804124279E-2</c:v>
                </c:pt>
                <c:pt idx="1501">
                  <c:v>1.517560201681618E-2</c:v>
                </c:pt>
                <c:pt idx="1502">
                  <c:v>1.5154840583994585E-2</c:v>
                </c:pt>
                <c:pt idx="1503">
                  <c:v>1.513302107213341E-2</c:v>
                </c:pt>
                <c:pt idx="1504">
                  <c:v>1.5112221442124086E-2</c:v>
                </c:pt>
                <c:pt idx="1505">
                  <c:v>1.5091517688609467E-2</c:v>
                </c:pt>
                <c:pt idx="1506">
                  <c:v>1.5070657621958104E-2</c:v>
                </c:pt>
                <c:pt idx="1507">
                  <c:v>1.5048754334748279E-2</c:v>
                </c:pt>
                <c:pt idx="1508">
                  <c:v>1.5024807460578972E-2</c:v>
                </c:pt>
                <c:pt idx="1509">
                  <c:v>1.5000300097426405E-2</c:v>
                </c:pt>
                <c:pt idx="1510">
                  <c:v>1.4973378700246454E-2</c:v>
                </c:pt>
                <c:pt idx="1511">
                  <c:v>1.494461406800162E-2</c:v>
                </c:pt>
                <c:pt idx="1512">
                  <c:v>1.4916600705700712E-2</c:v>
                </c:pt>
                <c:pt idx="1513">
                  <c:v>1.4889585051111494E-2</c:v>
                </c:pt>
                <c:pt idx="1514">
                  <c:v>1.486238965035834E-2</c:v>
                </c:pt>
                <c:pt idx="1515">
                  <c:v>1.4835077487087286E-2</c:v>
                </c:pt>
                <c:pt idx="1516">
                  <c:v>1.4807094852756941E-2</c:v>
                </c:pt>
                <c:pt idx="1517">
                  <c:v>1.4777468829822824E-2</c:v>
                </c:pt>
                <c:pt idx="1518">
                  <c:v>1.4748366824787137E-2</c:v>
                </c:pt>
                <c:pt idx="1519">
                  <c:v>1.4717931478521146E-2</c:v>
                </c:pt>
                <c:pt idx="1520">
                  <c:v>1.4685700465154196E-2</c:v>
                </c:pt>
                <c:pt idx="1521">
                  <c:v>1.4651366858637219E-2</c:v>
                </c:pt>
                <c:pt idx="1522">
                  <c:v>1.4618266317911587E-2</c:v>
                </c:pt>
                <c:pt idx="1523">
                  <c:v>1.4586359910888483E-2</c:v>
                </c:pt>
                <c:pt idx="1524">
                  <c:v>1.4554085265422644E-2</c:v>
                </c:pt>
                <c:pt idx="1525">
                  <c:v>1.4521243581003991E-2</c:v>
                </c:pt>
                <c:pt idx="1526">
                  <c:v>1.4487049999150417E-2</c:v>
                </c:pt>
                <c:pt idx="1527">
                  <c:v>1.444959772212677E-2</c:v>
                </c:pt>
                <c:pt idx="1528">
                  <c:v>1.4410749248054595E-2</c:v>
                </c:pt>
                <c:pt idx="1529">
                  <c:v>1.4377131082380853E-2</c:v>
                </c:pt>
                <c:pt idx="1530">
                  <c:v>1.434479506531032E-2</c:v>
                </c:pt>
                <c:pt idx="1531">
                  <c:v>1.4314542348814487E-2</c:v>
                </c:pt>
                <c:pt idx="1532">
                  <c:v>1.4283801223047864E-2</c:v>
                </c:pt>
                <c:pt idx="1533">
                  <c:v>1.4254705904634367E-2</c:v>
                </c:pt>
                <c:pt idx="1534">
                  <c:v>1.4228138726781785E-2</c:v>
                </c:pt>
                <c:pt idx="1535">
                  <c:v>1.4202134018559014E-2</c:v>
                </c:pt>
                <c:pt idx="1536">
                  <c:v>1.4175260469219984E-2</c:v>
                </c:pt>
                <c:pt idx="1537">
                  <c:v>1.4147998404358677E-2</c:v>
                </c:pt>
                <c:pt idx="1538">
                  <c:v>1.4121776566340834E-2</c:v>
                </c:pt>
                <c:pt idx="1539">
                  <c:v>1.4096899887180894E-2</c:v>
                </c:pt>
                <c:pt idx="1540">
                  <c:v>1.4070366354327454E-2</c:v>
                </c:pt>
                <c:pt idx="1541">
                  <c:v>1.4038596011977576E-2</c:v>
                </c:pt>
                <c:pt idx="1542">
                  <c:v>1.4008839968598138E-2</c:v>
                </c:pt>
                <c:pt idx="1543">
                  <c:v>1.3978044523427557E-2</c:v>
                </c:pt>
                <c:pt idx="1544">
                  <c:v>1.3948890982942008E-2</c:v>
                </c:pt>
                <c:pt idx="1545">
                  <c:v>1.3922142163402949E-2</c:v>
                </c:pt>
                <c:pt idx="1546">
                  <c:v>1.3895201922489615E-2</c:v>
                </c:pt>
                <c:pt idx="1547">
                  <c:v>1.3866121949544792E-2</c:v>
                </c:pt>
                <c:pt idx="1548">
                  <c:v>1.3837295160771559E-2</c:v>
                </c:pt>
                <c:pt idx="1549">
                  <c:v>1.3807147470968499E-2</c:v>
                </c:pt>
                <c:pt idx="1550">
                  <c:v>1.3778253835657978E-2</c:v>
                </c:pt>
                <c:pt idx="1551">
                  <c:v>1.3752162079687477E-2</c:v>
                </c:pt>
                <c:pt idx="1552">
                  <c:v>1.3725291422724991E-2</c:v>
                </c:pt>
                <c:pt idx="1553">
                  <c:v>1.3700616024633665E-2</c:v>
                </c:pt>
                <c:pt idx="1554">
                  <c:v>1.3675240259276147E-2</c:v>
                </c:pt>
                <c:pt idx="1555">
                  <c:v>1.3649638049519727E-2</c:v>
                </c:pt>
                <c:pt idx="1556">
                  <c:v>1.3621392507915431E-2</c:v>
                </c:pt>
                <c:pt idx="1557">
                  <c:v>1.3591916741830933E-2</c:v>
                </c:pt>
                <c:pt idx="1558">
                  <c:v>1.3561369910770244E-2</c:v>
                </c:pt>
                <c:pt idx="1559">
                  <c:v>1.3530870139252561E-2</c:v>
                </c:pt>
                <c:pt idx="1560">
                  <c:v>1.3499887104099377E-2</c:v>
                </c:pt>
                <c:pt idx="1561">
                  <c:v>1.3468463729817328E-2</c:v>
                </c:pt>
                <c:pt idx="1562">
                  <c:v>1.3435574046342946E-2</c:v>
                </c:pt>
                <c:pt idx="1563">
                  <c:v>1.340182420690187E-2</c:v>
                </c:pt>
                <c:pt idx="1564">
                  <c:v>1.3368020533074242E-2</c:v>
                </c:pt>
                <c:pt idx="1565">
                  <c:v>1.3333360946662744E-2</c:v>
                </c:pt>
                <c:pt idx="1566">
                  <c:v>1.3297750251427671E-2</c:v>
                </c:pt>
                <c:pt idx="1567">
                  <c:v>1.326258207686954E-2</c:v>
                </c:pt>
                <c:pt idx="1568">
                  <c:v>1.3225944117114891E-2</c:v>
                </c:pt>
                <c:pt idx="1569">
                  <c:v>1.3189024922453503E-2</c:v>
                </c:pt>
                <c:pt idx="1570">
                  <c:v>1.3148752006982463E-2</c:v>
                </c:pt>
                <c:pt idx="1571">
                  <c:v>1.3107173266455465E-2</c:v>
                </c:pt>
                <c:pt idx="1572">
                  <c:v>1.3065161146078485E-2</c:v>
                </c:pt>
                <c:pt idx="1573">
                  <c:v>1.3024431691848762E-2</c:v>
                </c:pt>
                <c:pt idx="1574">
                  <c:v>1.2983461978996833E-2</c:v>
                </c:pt>
                <c:pt idx="1575">
                  <c:v>1.2945445727103287E-2</c:v>
                </c:pt>
                <c:pt idx="1576">
                  <c:v>1.2909531459325583E-2</c:v>
                </c:pt>
                <c:pt idx="1577">
                  <c:v>1.2873433958876117E-2</c:v>
                </c:pt>
                <c:pt idx="1578">
                  <c:v>1.2838656989468924E-2</c:v>
                </c:pt>
                <c:pt idx="1579">
                  <c:v>1.2802905661008543E-2</c:v>
                </c:pt>
                <c:pt idx="1580">
                  <c:v>1.2766942341060933E-2</c:v>
                </c:pt>
                <c:pt idx="1581">
                  <c:v>1.2736696699197567E-2</c:v>
                </c:pt>
                <c:pt idx="1582">
                  <c:v>1.2710551496175976E-2</c:v>
                </c:pt>
                <c:pt idx="1583">
                  <c:v>1.2685667690999314E-2</c:v>
                </c:pt>
                <c:pt idx="1584">
                  <c:v>1.2667081175783364E-2</c:v>
                </c:pt>
                <c:pt idx="1585">
                  <c:v>1.2646894043564047E-2</c:v>
                </c:pt>
                <c:pt idx="1586">
                  <c:v>1.262527253948861E-2</c:v>
                </c:pt>
                <c:pt idx="1587">
                  <c:v>1.2602572933917543E-2</c:v>
                </c:pt>
                <c:pt idx="1588">
                  <c:v>1.2576652528690144E-2</c:v>
                </c:pt>
                <c:pt idx="1589">
                  <c:v>1.2550287401320134E-2</c:v>
                </c:pt>
                <c:pt idx="1590">
                  <c:v>1.2522986226466255E-2</c:v>
                </c:pt>
                <c:pt idx="1591">
                  <c:v>1.2498567077873529E-2</c:v>
                </c:pt>
                <c:pt idx="1592">
                  <c:v>1.2475464989925425E-2</c:v>
                </c:pt>
                <c:pt idx="1593">
                  <c:v>1.2451480759583636E-2</c:v>
                </c:pt>
                <c:pt idx="1594">
                  <c:v>1.2428345404053558E-2</c:v>
                </c:pt>
                <c:pt idx="1595">
                  <c:v>1.2404928813455458E-2</c:v>
                </c:pt>
                <c:pt idx="1596">
                  <c:v>1.2380438425199165E-2</c:v>
                </c:pt>
                <c:pt idx="1597">
                  <c:v>1.2357233496309881E-2</c:v>
                </c:pt>
                <c:pt idx="1598">
                  <c:v>1.2332604169206E-2</c:v>
                </c:pt>
                <c:pt idx="1599">
                  <c:v>1.2306745367784169E-2</c:v>
                </c:pt>
                <c:pt idx="1600">
                  <c:v>1.228042126878642E-2</c:v>
                </c:pt>
                <c:pt idx="1601">
                  <c:v>1.2255095714597011E-2</c:v>
                </c:pt>
                <c:pt idx="1602">
                  <c:v>1.2230324777028612E-2</c:v>
                </c:pt>
                <c:pt idx="1603">
                  <c:v>1.2205246664213368E-2</c:v>
                </c:pt>
                <c:pt idx="1604">
                  <c:v>1.2181890997445523E-2</c:v>
                </c:pt>
                <c:pt idx="1605">
                  <c:v>1.2158028823725339E-2</c:v>
                </c:pt>
                <c:pt idx="1606">
                  <c:v>1.2134658155172284E-2</c:v>
                </c:pt>
                <c:pt idx="1607">
                  <c:v>1.2112574271037204E-2</c:v>
                </c:pt>
                <c:pt idx="1608">
                  <c:v>1.2092336709679234E-2</c:v>
                </c:pt>
                <c:pt idx="1609">
                  <c:v>1.2076990899962413E-2</c:v>
                </c:pt>
                <c:pt idx="1610">
                  <c:v>1.2061807545771751E-2</c:v>
                </c:pt>
                <c:pt idx="1611">
                  <c:v>1.2045358465608013E-2</c:v>
                </c:pt>
                <c:pt idx="1612">
                  <c:v>1.2031263504182165E-2</c:v>
                </c:pt>
                <c:pt idx="1613">
                  <c:v>1.2015419848432504E-2</c:v>
                </c:pt>
                <c:pt idx="1614">
                  <c:v>1.1999577350357987E-2</c:v>
                </c:pt>
                <c:pt idx="1615">
                  <c:v>1.1984318931105409E-2</c:v>
                </c:pt>
                <c:pt idx="1616">
                  <c:v>1.1969491257041307E-2</c:v>
                </c:pt>
                <c:pt idx="1617">
                  <c:v>1.195557825750888E-2</c:v>
                </c:pt>
                <c:pt idx="1618">
                  <c:v>1.1942354498605309E-2</c:v>
                </c:pt>
                <c:pt idx="1619">
                  <c:v>1.1926306112768847E-2</c:v>
                </c:pt>
                <c:pt idx="1620">
                  <c:v>1.1910120520090071E-2</c:v>
                </c:pt>
                <c:pt idx="1621">
                  <c:v>1.1895187693680441E-2</c:v>
                </c:pt>
                <c:pt idx="1622">
                  <c:v>1.1881313796231825E-2</c:v>
                </c:pt>
                <c:pt idx="1623">
                  <c:v>1.1870450699045656E-2</c:v>
                </c:pt>
                <c:pt idx="1624">
                  <c:v>1.186152885780661E-2</c:v>
                </c:pt>
                <c:pt idx="1625">
                  <c:v>1.1854925402869629E-2</c:v>
                </c:pt>
                <c:pt idx="1626">
                  <c:v>1.1846936783249502E-2</c:v>
                </c:pt>
                <c:pt idx="1627">
                  <c:v>1.1840133332635516E-2</c:v>
                </c:pt>
                <c:pt idx="1628">
                  <c:v>1.1831754871041301E-2</c:v>
                </c:pt>
                <c:pt idx="1629">
                  <c:v>1.1821418437329652E-2</c:v>
                </c:pt>
                <c:pt idx="1630">
                  <c:v>1.1810986067569119E-2</c:v>
                </c:pt>
                <c:pt idx="1631">
                  <c:v>1.1802326324455048E-2</c:v>
                </c:pt>
                <c:pt idx="1632">
                  <c:v>1.1793649643644939E-2</c:v>
                </c:pt>
                <c:pt idx="1633">
                  <c:v>1.1797365285013326E-2</c:v>
                </c:pt>
                <c:pt idx="1634">
                  <c:v>1.1800754787922488E-2</c:v>
                </c:pt>
                <c:pt idx="1635">
                  <c:v>1.1804633852146029E-2</c:v>
                </c:pt>
                <c:pt idx="1636">
                  <c:v>1.1807164990692388E-2</c:v>
                </c:pt>
                <c:pt idx="1637">
                  <c:v>1.1808310339721597E-2</c:v>
                </c:pt>
                <c:pt idx="1638">
                  <c:v>1.1809376595599365E-2</c:v>
                </c:pt>
                <c:pt idx="1639">
                  <c:v>1.1810193426915912E-2</c:v>
                </c:pt>
                <c:pt idx="1640">
                  <c:v>1.1811505013990586E-2</c:v>
                </c:pt>
                <c:pt idx="1641">
                  <c:v>1.1811976007846482E-2</c:v>
                </c:pt>
                <c:pt idx="1642">
                  <c:v>1.1811825550719652E-2</c:v>
                </c:pt>
                <c:pt idx="1643">
                  <c:v>1.1812515003170054E-2</c:v>
                </c:pt>
                <c:pt idx="1644">
                  <c:v>1.1813868533669891E-2</c:v>
                </c:pt>
                <c:pt idx="1645">
                  <c:v>1.1814365979057793E-2</c:v>
                </c:pt>
                <c:pt idx="1646">
                  <c:v>1.1814738961706782E-2</c:v>
                </c:pt>
                <c:pt idx="1647">
                  <c:v>1.1815698994815008E-2</c:v>
                </c:pt>
                <c:pt idx="1648">
                  <c:v>1.1818126908311667E-2</c:v>
                </c:pt>
                <c:pt idx="1649">
                  <c:v>1.1820993482488624E-2</c:v>
                </c:pt>
                <c:pt idx="1650">
                  <c:v>1.182445759921438E-2</c:v>
                </c:pt>
                <c:pt idx="1651">
                  <c:v>1.1827612015510258E-2</c:v>
                </c:pt>
                <c:pt idx="1652">
                  <c:v>1.1831574199982077E-2</c:v>
                </c:pt>
                <c:pt idx="1653">
                  <c:v>1.1836981808961311E-2</c:v>
                </c:pt>
                <c:pt idx="1654">
                  <c:v>1.1840902202756947E-2</c:v>
                </c:pt>
                <c:pt idx="1655">
                  <c:v>1.1845291674077888E-2</c:v>
                </c:pt>
                <c:pt idx="1656">
                  <c:v>1.1848700649225493E-2</c:v>
                </c:pt>
                <c:pt idx="1657">
                  <c:v>1.1851346113505388E-2</c:v>
                </c:pt>
                <c:pt idx="1658">
                  <c:v>1.1854141071026687E-2</c:v>
                </c:pt>
                <c:pt idx="1659">
                  <c:v>1.1856924864665292E-2</c:v>
                </c:pt>
                <c:pt idx="1660">
                  <c:v>1.1860926010863589E-2</c:v>
                </c:pt>
                <c:pt idx="1661">
                  <c:v>1.186421729353342E-2</c:v>
                </c:pt>
                <c:pt idx="1662">
                  <c:v>1.1866217682803409E-2</c:v>
                </c:pt>
                <c:pt idx="1663">
                  <c:v>1.1869277806256781E-2</c:v>
                </c:pt>
                <c:pt idx="1664">
                  <c:v>1.1873038572306784E-2</c:v>
                </c:pt>
                <c:pt idx="1665">
                  <c:v>1.1877353605277693E-2</c:v>
                </c:pt>
                <c:pt idx="1666">
                  <c:v>1.1884032414300034E-2</c:v>
                </c:pt>
                <c:pt idx="1667">
                  <c:v>1.1890178139844231E-2</c:v>
                </c:pt>
                <c:pt idx="1668">
                  <c:v>1.189710582428646E-2</c:v>
                </c:pt>
                <c:pt idx="1669">
                  <c:v>1.1903897828522827E-2</c:v>
                </c:pt>
                <c:pt idx="1670">
                  <c:v>1.1911150673106729E-2</c:v>
                </c:pt>
                <c:pt idx="1671">
                  <c:v>1.1918734408630862E-2</c:v>
                </c:pt>
                <c:pt idx="1672">
                  <c:v>1.1927067234161617E-2</c:v>
                </c:pt>
                <c:pt idx="1673">
                  <c:v>1.1935684410138862E-2</c:v>
                </c:pt>
                <c:pt idx="1674">
                  <c:v>1.1944128795200737E-2</c:v>
                </c:pt>
                <c:pt idx="1675">
                  <c:v>1.1953012155134959E-2</c:v>
                </c:pt>
                <c:pt idx="1676">
                  <c:v>1.1961862627999885E-2</c:v>
                </c:pt>
                <c:pt idx="1677">
                  <c:v>1.1970758975983233E-2</c:v>
                </c:pt>
                <c:pt idx="1678">
                  <c:v>1.1979586557220739E-2</c:v>
                </c:pt>
                <c:pt idx="1679">
                  <c:v>1.1988463824691011E-2</c:v>
                </c:pt>
                <c:pt idx="1680">
                  <c:v>1.1997157301404934E-2</c:v>
                </c:pt>
                <c:pt idx="1681">
                  <c:v>1.2005821418323268E-2</c:v>
                </c:pt>
                <c:pt idx="1682">
                  <c:v>1.2014673629138169E-2</c:v>
                </c:pt>
                <c:pt idx="1683">
                  <c:v>1.2023320713179957E-2</c:v>
                </c:pt>
                <c:pt idx="1684">
                  <c:v>1.2031975034837987E-2</c:v>
                </c:pt>
                <c:pt idx="1685">
                  <c:v>1.2040705475345335E-2</c:v>
                </c:pt>
                <c:pt idx="1686">
                  <c:v>1.2049512535445731E-2</c:v>
                </c:pt>
                <c:pt idx="1687">
                  <c:v>1.205833378993125E-2</c:v>
                </c:pt>
                <c:pt idx="1688">
                  <c:v>1.2067148296558913E-2</c:v>
                </c:pt>
                <c:pt idx="1689">
                  <c:v>1.207576523507841E-2</c:v>
                </c:pt>
                <c:pt idx="1690">
                  <c:v>1.2084211420363512E-2</c:v>
                </c:pt>
                <c:pt idx="1691">
                  <c:v>1.2092098738505239E-2</c:v>
                </c:pt>
                <c:pt idx="1692">
                  <c:v>1.21000234231162E-2</c:v>
                </c:pt>
                <c:pt idx="1693">
                  <c:v>1.2108336470313421E-2</c:v>
                </c:pt>
                <c:pt idx="1694">
                  <c:v>1.2116760258554325E-2</c:v>
                </c:pt>
                <c:pt idx="1695">
                  <c:v>1.2125217849630901E-2</c:v>
                </c:pt>
                <c:pt idx="1696">
                  <c:v>1.2133745869601493E-2</c:v>
                </c:pt>
                <c:pt idx="1697">
                  <c:v>1.2142483032268177E-2</c:v>
                </c:pt>
                <c:pt idx="1698">
                  <c:v>1.2151159245100716E-2</c:v>
                </c:pt>
                <c:pt idx="1699">
                  <c:v>1.21595709618234E-2</c:v>
                </c:pt>
                <c:pt idx="1700">
                  <c:v>1.2167677927852498E-2</c:v>
                </c:pt>
                <c:pt idx="1701">
                  <c:v>1.2176353135288219E-2</c:v>
                </c:pt>
                <c:pt idx="1702">
                  <c:v>1.2184878847118823E-2</c:v>
                </c:pt>
                <c:pt idx="1703">
                  <c:v>1.219358490653865E-2</c:v>
                </c:pt>
                <c:pt idx="1704">
                  <c:v>1.2202276558719211E-2</c:v>
                </c:pt>
                <c:pt idx="1705">
                  <c:v>1.221096330618773E-2</c:v>
                </c:pt>
                <c:pt idx="1706">
                  <c:v>1.2219645328455771E-2</c:v>
                </c:pt>
                <c:pt idx="1707">
                  <c:v>1.2228146700158111E-2</c:v>
                </c:pt>
                <c:pt idx="1708">
                  <c:v>1.2236629172650549E-2</c:v>
                </c:pt>
                <c:pt idx="1709">
                  <c:v>1.2244926529118658E-2</c:v>
                </c:pt>
                <c:pt idx="1710">
                  <c:v>1.225339664863298E-2</c:v>
                </c:pt>
                <c:pt idx="1711">
                  <c:v>1.2262032312936835E-2</c:v>
                </c:pt>
                <c:pt idx="1712">
                  <c:v>1.2270600679647449E-2</c:v>
                </c:pt>
                <c:pt idx="1713">
                  <c:v>1.2279199018357882E-2</c:v>
                </c:pt>
                <c:pt idx="1714">
                  <c:v>1.2287813827511776E-2</c:v>
                </c:pt>
                <c:pt idx="1715">
                  <c:v>1.2296365827361332E-2</c:v>
                </c:pt>
                <c:pt idx="1716">
                  <c:v>1.2304949422888744E-2</c:v>
                </c:pt>
                <c:pt idx="1717">
                  <c:v>1.2313546755694155E-2</c:v>
                </c:pt>
                <c:pt idx="1718">
                  <c:v>1.2322138569935574E-2</c:v>
                </c:pt>
                <c:pt idx="1719">
                  <c:v>1.2330693213550896E-2</c:v>
                </c:pt>
                <c:pt idx="1720">
                  <c:v>1.2339132811395159E-2</c:v>
                </c:pt>
                <c:pt idx="1721">
                  <c:v>1.2347313642987329E-2</c:v>
                </c:pt>
                <c:pt idx="1722">
                  <c:v>1.2355796012067353E-2</c:v>
                </c:pt>
                <c:pt idx="1723">
                  <c:v>1.2364350922742448E-2</c:v>
                </c:pt>
                <c:pt idx="1724">
                  <c:v>1.2372852316191275E-2</c:v>
                </c:pt>
                <c:pt idx="1725">
                  <c:v>1.2381406892243412E-2</c:v>
                </c:pt>
                <c:pt idx="1726">
                  <c:v>1.2389954152364647E-2</c:v>
                </c:pt>
                <c:pt idx="1727">
                  <c:v>1.2398490282168568E-2</c:v>
                </c:pt>
                <c:pt idx="1728">
                  <c:v>1.2407021395335317E-2</c:v>
                </c:pt>
                <c:pt idx="1729">
                  <c:v>1.2415545342190575E-2</c:v>
                </c:pt>
                <c:pt idx="1730">
                  <c:v>1.2424053914325259E-2</c:v>
                </c:pt>
                <c:pt idx="1731">
                  <c:v>1.2432515488538628E-2</c:v>
                </c:pt>
                <c:pt idx="1732">
                  <c:v>1.2440761418679103E-2</c:v>
                </c:pt>
                <c:pt idx="1733">
                  <c:v>1.2448949190156829E-2</c:v>
                </c:pt>
                <c:pt idx="1734">
                  <c:v>1.2456446827094066E-2</c:v>
                </c:pt>
                <c:pt idx="1735">
                  <c:v>1.246420496609426E-2</c:v>
                </c:pt>
                <c:pt idx="1736">
                  <c:v>1.2471725690973438E-2</c:v>
                </c:pt>
                <c:pt idx="1737">
                  <c:v>1.2479450200405372E-2</c:v>
                </c:pt>
                <c:pt idx="1738">
                  <c:v>1.2486921204480566E-2</c:v>
                </c:pt>
                <c:pt idx="1739">
                  <c:v>1.2495298576737687E-2</c:v>
                </c:pt>
                <c:pt idx="1740">
                  <c:v>1.2503675986786648E-2</c:v>
                </c:pt>
                <c:pt idx="1741">
                  <c:v>1.2512066075460817E-2</c:v>
                </c:pt>
                <c:pt idx="1742">
                  <c:v>1.2520045007742262E-2</c:v>
                </c:pt>
                <c:pt idx="1743">
                  <c:v>1.252830197371068E-2</c:v>
                </c:pt>
                <c:pt idx="1744">
                  <c:v>1.2536305269921302E-2</c:v>
                </c:pt>
                <c:pt idx="1745">
                  <c:v>1.2544063207143127E-2</c:v>
                </c:pt>
                <c:pt idx="1746">
                  <c:v>1.2551985950202914E-2</c:v>
                </c:pt>
                <c:pt idx="1747">
                  <c:v>1.2558947750004226E-2</c:v>
                </c:pt>
                <c:pt idx="1748">
                  <c:v>1.256693454475093E-2</c:v>
                </c:pt>
                <c:pt idx="1749">
                  <c:v>1.2575314503204996E-2</c:v>
                </c:pt>
                <c:pt idx="1750">
                  <c:v>1.2583579648824655E-2</c:v>
                </c:pt>
                <c:pt idx="1751">
                  <c:v>1.2591799929900699E-2</c:v>
                </c:pt>
                <c:pt idx="1752">
                  <c:v>1.2600046264538318E-2</c:v>
                </c:pt>
                <c:pt idx="1753">
                  <c:v>1.2608195744378076E-2</c:v>
                </c:pt>
                <c:pt idx="1754">
                  <c:v>1.2615376066134863E-2</c:v>
                </c:pt>
                <c:pt idx="1755">
                  <c:v>1.2622972995774244E-2</c:v>
                </c:pt>
                <c:pt idx="1756">
                  <c:v>1.2630906979200301E-2</c:v>
                </c:pt>
                <c:pt idx="1757">
                  <c:v>1.2638976995947369E-2</c:v>
                </c:pt>
                <c:pt idx="1758">
                  <c:v>1.2647291545831593E-2</c:v>
                </c:pt>
                <c:pt idx="1759">
                  <c:v>1.2655630630569677E-2</c:v>
                </c:pt>
                <c:pt idx="1760">
                  <c:v>1.2663942772487734E-2</c:v>
                </c:pt>
                <c:pt idx="1761">
                  <c:v>1.2672171231818703E-2</c:v>
                </c:pt>
                <c:pt idx="1762">
                  <c:v>1.2680358022481377E-2</c:v>
                </c:pt>
                <c:pt idx="1763">
                  <c:v>1.2688289499390173E-2</c:v>
                </c:pt>
                <c:pt idx="1764">
                  <c:v>1.2696444022684241E-2</c:v>
                </c:pt>
                <c:pt idx="1765">
                  <c:v>1.2704685746007832E-2</c:v>
                </c:pt>
                <c:pt idx="1766">
                  <c:v>1.2712700421669994E-2</c:v>
                </c:pt>
                <c:pt idx="1767">
                  <c:v>1.2720833359260709E-2</c:v>
                </c:pt>
                <c:pt idx="1768">
                  <c:v>1.2728954240397786E-2</c:v>
                </c:pt>
                <c:pt idx="1769">
                  <c:v>1.2737204110453402E-2</c:v>
                </c:pt>
                <c:pt idx="1770">
                  <c:v>1.2745165836017515E-2</c:v>
                </c:pt>
                <c:pt idx="1771">
                  <c:v>1.2753153072478176E-2</c:v>
                </c:pt>
                <c:pt idx="1772">
                  <c:v>1.2761125352917558E-2</c:v>
                </c:pt>
                <c:pt idx="1773">
                  <c:v>1.2768515222776288E-2</c:v>
                </c:pt>
                <c:pt idx="1774">
                  <c:v>1.2775969110972837E-2</c:v>
                </c:pt>
                <c:pt idx="1775">
                  <c:v>1.2783335146715345E-2</c:v>
                </c:pt>
                <c:pt idx="1776">
                  <c:v>1.2790965453012452E-2</c:v>
                </c:pt>
                <c:pt idx="1777">
                  <c:v>1.2798157236690106E-2</c:v>
                </c:pt>
                <c:pt idx="1778">
                  <c:v>1.2805685112939755E-2</c:v>
                </c:pt>
                <c:pt idx="1779">
                  <c:v>1.281376192726259E-2</c:v>
                </c:pt>
                <c:pt idx="1780">
                  <c:v>1.2821785422316653E-2</c:v>
                </c:pt>
                <c:pt idx="1781">
                  <c:v>1.2829658896296888E-2</c:v>
                </c:pt>
                <c:pt idx="1782">
                  <c:v>1.2836960886232426E-2</c:v>
                </c:pt>
                <c:pt idx="1783">
                  <c:v>1.2844301688713356E-2</c:v>
                </c:pt>
                <c:pt idx="1784">
                  <c:v>1.2851131063135342E-2</c:v>
                </c:pt>
                <c:pt idx="1785">
                  <c:v>1.2858133578102924E-2</c:v>
                </c:pt>
                <c:pt idx="1786">
                  <c:v>1.2865273248606708E-2</c:v>
                </c:pt>
                <c:pt idx="1787">
                  <c:v>1.2873066769989717E-2</c:v>
                </c:pt>
                <c:pt idx="1788">
                  <c:v>1.2880462597022718E-2</c:v>
                </c:pt>
                <c:pt idx="1789">
                  <c:v>1.2888319136694873E-2</c:v>
                </c:pt>
                <c:pt idx="1790">
                  <c:v>1.2895927034374675E-2</c:v>
                </c:pt>
                <c:pt idx="1791">
                  <c:v>1.2903055850607921E-2</c:v>
                </c:pt>
                <c:pt idx="1792">
                  <c:v>1.2909704620407164E-2</c:v>
                </c:pt>
                <c:pt idx="1793">
                  <c:v>1.291584532740243E-2</c:v>
                </c:pt>
                <c:pt idx="1794">
                  <c:v>1.2922325888715825E-2</c:v>
                </c:pt>
                <c:pt idx="1795">
                  <c:v>1.2928223909575095E-2</c:v>
                </c:pt>
                <c:pt idx="1796">
                  <c:v>1.2933784868324163E-2</c:v>
                </c:pt>
                <c:pt idx="1797">
                  <c:v>1.2938937644905429E-2</c:v>
                </c:pt>
                <c:pt idx="1798">
                  <c:v>1.2944206797263332E-2</c:v>
                </c:pt>
                <c:pt idx="1799">
                  <c:v>1.2948071308690891E-2</c:v>
                </c:pt>
                <c:pt idx="1800">
                  <c:v>1.2951589941109964E-2</c:v>
                </c:pt>
                <c:pt idx="1801">
                  <c:v>1.2956783202332296E-2</c:v>
                </c:pt>
                <c:pt idx="1802">
                  <c:v>1.2962352259421377E-2</c:v>
                </c:pt>
                <c:pt idx="1803">
                  <c:v>1.2967576079730779E-2</c:v>
                </c:pt>
                <c:pt idx="1804">
                  <c:v>1.2973278425118261E-2</c:v>
                </c:pt>
                <c:pt idx="1805">
                  <c:v>1.2978828562380793E-2</c:v>
                </c:pt>
                <c:pt idx="1806">
                  <c:v>1.2984796594186422E-2</c:v>
                </c:pt>
                <c:pt idx="1807">
                  <c:v>1.2990504155016382E-2</c:v>
                </c:pt>
                <c:pt idx="1808">
                  <c:v>1.2997164945713232E-2</c:v>
                </c:pt>
                <c:pt idx="1809">
                  <c:v>1.3003480624598752E-2</c:v>
                </c:pt>
                <c:pt idx="1810">
                  <c:v>1.300954596575378E-2</c:v>
                </c:pt>
                <c:pt idx="1811">
                  <c:v>1.3016458633872258E-2</c:v>
                </c:pt>
                <c:pt idx="1812">
                  <c:v>1.302361097489602E-2</c:v>
                </c:pt>
                <c:pt idx="1813">
                  <c:v>1.3030301032634931E-2</c:v>
                </c:pt>
                <c:pt idx="1814">
                  <c:v>1.3037018704584485E-2</c:v>
                </c:pt>
                <c:pt idx="1815">
                  <c:v>1.3044008098996574E-2</c:v>
                </c:pt>
                <c:pt idx="1816">
                  <c:v>1.3051294375873483E-2</c:v>
                </c:pt>
                <c:pt idx="1817">
                  <c:v>1.3058577551685258E-2</c:v>
                </c:pt>
                <c:pt idx="1818">
                  <c:v>1.3065891419344642E-2</c:v>
                </c:pt>
                <c:pt idx="1819">
                  <c:v>1.3072897926902648E-2</c:v>
                </c:pt>
                <c:pt idx="1820">
                  <c:v>1.3080196051361015E-2</c:v>
                </c:pt>
                <c:pt idx="1821">
                  <c:v>1.308782775252126E-2</c:v>
                </c:pt>
                <c:pt idx="1822">
                  <c:v>1.3095681304622641E-2</c:v>
                </c:pt>
                <c:pt idx="1823">
                  <c:v>1.3103624156513279E-2</c:v>
                </c:pt>
                <c:pt idx="1824">
                  <c:v>1.311163902965121E-2</c:v>
                </c:pt>
                <c:pt idx="1825">
                  <c:v>1.3119645960980041E-2</c:v>
                </c:pt>
                <c:pt idx="1826">
                  <c:v>1.3127594953525053E-2</c:v>
                </c:pt>
                <c:pt idx="1827">
                  <c:v>1.3135490271492183E-2</c:v>
                </c:pt>
                <c:pt idx="1828">
                  <c:v>1.3143367848757602E-2</c:v>
                </c:pt>
                <c:pt idx="1829">
                  <c:v>1.3151212438718318E-2</c:v>
                </c:pt>
                <c:pt idx="1830">
                  <c:v>1.315905725095971E-2</c:v>
                </c:pt>
                <c:pt idx="1831">
                  <c:v>1.3166496364922949E-2</c:v>
                </c:pt>
                <c:pt idx="1832">
                  <c:v>1.3171781637712099E-2</c:v>
                </c:pt>
                <c:pt idx="1833">
                  <c:v>1.3177536544253569E-2</c:v>
                </c:pt>
                <c:pt idx="1834">
                  <c:v>1.3183487287775845E-2</c:v>
                </c:pt>
                <c:pt idx="1835">
                  <c:v>1.3189516680782467E-2</c:v>
                </c:pt>
                <c:pt idx="1836">
                  <c:v>1.3194474457335639E-2</c:v>
                </c:pt>
                <c:pt idx="1837">
                  <c:v>1.3198706966258984E-2</c:v>
                </c:pt>
                <c:pt idx="1838">
                  <c:v>1.3202546468783785E-2</c:v>
                </c:pt>
                <c:pt idx="1839">
                  <c:v>1.3206018429220694E-2</c:v>
                </c:pt>
                <c:pt idx="1840">
                  <c:v>1.3210435715007636E-2</c:v>
                </c:pt>
                <c:pt idx="1841">
                  <c:v>1.3216742662347455E-2</c:v>
                </c:pt>
                <c:pt idx="1842">
                  <c:v>1.3222267856569204E-2</c:v>
                </c:pt>
                <c:pt idx="1843">
                  <c:v>1.3227458164444681E-2</c:v>
                </c:pt>
                <c:pt idx="1844">
                  <c:v>1.3233031889207797E-2</c:v>
                </c:pt>
                <c:pt idx="1845">
                  <c:v>1.3238846703130597E-2</c:v>
                </c:pt>
                <c:pt idx="1846">
                  <c:v>1.3244177956472956E-2</c:v>
                </c:pt>
                <c:pt idx="1847">
                  <c:v>1.3248113291975335E-2</c:v>
                </c:pt>
                <c:pt idx="1848">
                  <c:v>1.3252287597755763E-2</c:v>
                </c:pt>
                <c:pt idx="1849">
                  <c:v>1.3256362719455433E-2</c:v>
                </c:pt>
                <c:pt idx="1850">
                  <c:v>1.3260567840543771E-2</c:v>
                </c:pt>
                <c:pt idx="1851">
                  <c:v>1.3264972158422837E-2</c:v>
                </c:pt>
                <c:pt idx="1852">
                  <c:v>1.3270664273821932E-2</c:v>
                </c:pt>
                <c:pt idx="1853">
                  <c:v>1.3276902709399779E-2</c:v>
                </c:pt>
                <c:pt idx="1854">
                  <c:v>1.328255382136739E-2</c:v>
                </c:pt>
                <c:pt idx="1855">
                  <c:v>1.3288534520078596E-2</c:v>
                </c:pt>
                <c:pt idx="1856">
                  <c:v>1.3292775394777509E-2</c:v>
                </c:pt>
                <c:pt idx="1857">
                  <c:v>1.3294945041497593E-2</c:v>
                </c:pt>
                <c:pt idx="1858">
                  <c:v>1.3296798545475677E-2</c:v>
                </c:pt>
                <c:pt idx="1859">
                  <c:v>1.3297049958566651E-2</c:v>
                </c:pt>
                <c:pt idx="1860">
                  <c:v>1.3296158236938964E-2</c:v>
                </c:pt>
                <c:pt idx="1861">
                  <c:v>1.3295606576629121E-2</c:v>
                </c:pt>
                <c:pt idx="1862">
                  <c:v>1.3294232049754467E-2</c:v>
                </c:pt>
                <c:pt idx="1863">
                  <c:v>1.3292559752537049E-2</c:v>
                </c:pt>
                <c:pt idx="1864">
                  <c:v>1.3292746862841019E-2</c:v>
                </c:pt>
                <c:pt idx="1865">
                  <c:v>1.3292468812207636E-2</c:v>
                </c:pt>
                <c:pt idx="1866">
                  <c:v>1.3291942806410058E-2</c:v>
                </c:pt>
                <c:pt idx="1867">
                  <c:v>1.3288940071636255E-2</c:v>
                </c:pt>
                <c:pt idx="1868">
                  <c:v>1.3285994724518448E-2</c:v>
                </c:pt>
                <c:pt idx="1869">
                  <c:v>1.3283831762172078E-2</c:v>
                </c:pt>
                <c:pt idx="1870">
                  <c:v>1.3280512918583683E-2</c:v>
                </c:pt>
                <c:pt idx="1871">
                  <c:v>1.3278643172730142E-2</c:v>
                </c:pt>
                <c:pt idx="1872">
                  <c:v>1.3277005943804678E-2</c:v>
                </c:pt>
                <c:pt idx="1873">
                  <c:v>1.3274714069331454E-2</c:v>
                </c:pt>
                <c:pt idx="1874">
                  <c:v>1.3274388116382589E-2</c:v>
                </c:pt>
                <c:pt idx="1875">
                  <c:v>1.3275211919861418E-2</c:v>
                </c:pt>
                <c:pt idx="1876">
                  <c:v>1.3275555212418792E-2</c:v>
                </c:pt>
                <c:pt idx="1877">
                  <c:v>1.3276125347976633E-2</c:v>
                </c:pt>
                <c:pt idx="1878">
                  <c:v>1.328349972481873E-2</c:v>
                </c:pt>
                <c:pt idx="1879">
                  <c:v>1.3290682123171568E-2</c:v>
                </c:pt>
                <c:pt idx="1880">
                  <c:v>1.3298153171840573E-2</c:v>
                </c:pt>
                <c:pt idx="1881">
                  <c:v>1.3305820446299448E-2</c:v>
                </c:pt>
                <c:pt idx="1882">
                  <c:v>1.3313092223569498E-2</c:v>
                </c:pt>
                <c:pt idx="1883">
                  <c:v>1.3320655259195312E-2</c:v>
                </c:pt>
                <c:pt idx="1884">
                  <c:v>1.3328253279194121E-2</c:v>
                </c:pt>
                <c:pt idx="1885">
                  <c:v>1.3335585154214263E-2</c:v>
                </c:pt>
                <c:pt idx="1886">
                  <c:v>1.3342844791558828E-2</c:v>
                </c:pt>
                <c:pt idx="1887">
                  <c:v>1.3350439003729089E-2</c:v>
                </c:pt>
                <c:pt idx="1888">
                  <c:v>1.3358065651217395E-2</c:v>
                </c:pt>
                <c:pt idx="1889">
                  <c:v>1.3365560071346646E-2</c:v>
                </c:pt>
                <c:pt idx="1890">
                  <c:v>1.3373064595911002E-2</c:v>
                </c:pt>
                <c:pt idx="1891">
                  <c:v>1.3380684137571253E-2</c:v>
                </c:pt>
                <c:pt idx="1892">
                  <c:v>1.3388291658275767E-2</c:v>
                </c:pt>
                <c:pt idx="1893">
                  <c:v>1.3395784177129857E-2</c:v>
                </c:pt>
                <c:pt idx="1894">
                  <c:v>1.3403213139537715E-2</c:v>
                </c:pt>
                <c:pt idx="1895">
                  <c:v>1.341070525407647E-2</c:v>
                </c:pt>
                <c:pt idx="1896">
                  <c:v>1.3418254438361418E-2</c:v>
                </c:pt>
                <c:pt idx="1897">
                  <c:v>1.3425814893665643E-2</c:v>
                </c:pt>
                <c:pt idx="1898">
                  <c:v>1.3433385951173136E-2</c:v>
                </c:pt>
                <c:pt idx="1899">
                  <c:v>1.3440948407179572E-2</c:v>
                </c:pt>
                <c:pt idx="1900">
                  <c:v>1.3448496224338091E-2</c:v>
                </c:pt>
                <c:pt idx="1901">
                  <c:v>1.3455986693601669E-2</c:v>
                </c:pt>
                <c:pt idx="1902">
                  <c:v>1.3463544244366868E-2</c:v>
                </c:pt>
                <c:pt idx="1903">
                  <c:v>1.3470854264505547E-2</c:v>
                </c:pt>
                <c:pt idx="1904">
                  <c:v>1.3478272356809599E-2</c:v>
                </c:pt>
                <c:pt idx="1905">
                  <c:v>1.34857207934607E-2</c:v>
                </c:pt>
                <c:pt idx="1906">
                  <c:v>1.3493235119667338E-2</c:v>
                </c:pt>
                <c:pt idx="1907">
                  <c:v>1.3500677037359601E-2</c:v>
                </c:pt>
                <c:pt idx="1908">
                  <c:v>1.3508069042633172E-2</c:v>
                </c:pt>
                <c:pt idx="1909">
                  <c:v>1.3515241067845421E-2</c:v>
                </c:pt>
                <c:pt idx="1910">
                  <c:v>1.3521701671857664E-2</c:v>
                </c:pt>
                <c:pt idx="1911">
                  <c:v>1.3528239495167134E-2</c:v>
                </c:pt>
                <c:pt idx="1912">
                  <c:v>1.3534645736189427E-2</c:v>
                </c:pt>
                <c:pt idx="1913">
                  <c:v>1.3541383647208357E-2</c:v>
                </c:pt>
                <c:pt idx="1914">
                  <c:v>1.3548133996482338E-2</c:v>
                </c:pt>
                <c:pt idx="1915">
                  <c:v>1.3554544666230305E-2</c:v>
                </c:pt>
                <c:pt idx="1916">
                  <c:v>1.3561211389568409E-2</c:v>
                </c:pt>
                <c:pt idx="1917">
                  <c:v>1.3566960538351124E-2</c:v>
                </c:pt>
                <c:pt idx="1918">
                  <c:v>1.3572994952497051E-2</c:v>
                </c:pt>
                <c:pt idx="1919">
                  <c:v>1.3579540514071405E-2</c:v>
                </c:pt>
                <c:pt idx="1920">
                  <c:v>1.3586256348541024E-2</c:v>
                </c:pt>
                <c:pt idx="1921">
                  <c:v>1.3592749525603624E-2</c:v>
                </c:pt>
                <c:pt idx="1922">
                  <c:v>1.3599759434402468E-2</c:v>
                </c:pt>
                <c:pt idx="1923">
                  <c:v>1.3606849355299374E-2</c:v>
                </c:pt>
                <c:pt idx="1924">
                  <c:v>1.361395204071237E-2</c:v>
                </c:pt>
                <c:pt idx="1925">
                  <c:v>1.3621067346688338E-2</c:v>
                </c:pt>
                <c:pt idx="1926">
                  <c:v>1.3628101584497277E-2</c:v>
                </c:pt>
                <c:pt idx="1927">
                  <c:v>1.3634988599449262E-2</c:v>
                </c:pt>
                <c:pt idx="1928">
                  <c:v>1.3641971373368329E-2</c:v>
                </c:pt>
                <c:pt idx="1929">
                  <c:v>1.364895549014785E-2</c:v>
                </c:pt>
                <c:pt idx="1930">
                  <c:v>1.3656125044744432E-2</c:v>
                </c:pt>
                <c:pt idx="1931">
                  <c:v>1.3663124185393716E-2</c:v>
                </c:pt>
                <c:pt idx="1932">
                  <c:v>1.3670255533247355E-2</c:v>
                </c:pt>
                <c:pt idx="1933">
                  <c:v>1.3677348009475943E-2</c:v>
                </c:pt>
                <c:pt idx="1934">
                  <c:v>1.368423285231837E-2</c:v>
                </c:pt>
                <c:pt idx="1935">
                  <c:v>1.3690948456977957E-2</c:v>
                </c:pt>
                <c:pt idx="1936">
                  <c:v>1.3697616089693825E-2</c:v>
                </c:pt>
                <c:pt idx="1937">
                  <c:v>1.3704233624170347E-2</c:v>
                </c:pt>
                <c:pt idx="1938">
                  <c:v>1.3710765522789208E-2</c:v>
                </c:pt>
                <c:pt idx="1939">
                  <c:v>1.3717581685871092E-2</c:v>
                </c:pt>
                <c:pt idx="1940">
                  <c:v>1.3724575570471149E-2</c:v>
                </c:pt>
                <c:pt idx="1941">
                  <c:v>1.3731852155006018E-2</c:v>
                </c:pt>
                <c:pt idx="1942">
                  <c:v>1.3739171685019251E-2</c:v>
                </c:pt>
                <c:pt idx="1943">
                  <c:v>1.3746424652170592E-2</c:v>
                </c:pt>
                <c:pt idx="1944">
                  <c:v>1.3753624294229865E-2</c:v>
                </c:pt>
                <c:pt idx="1945">
                  <c:v>1.376091796822182E-2</c:v>
                </c:pt>
                <c:pt idx="1946">
                  <c:v>1.3768105364622741E-2</c:v>
                </c:pt>
                <c:pt idx="1947">
                  <c:v>1.3775410896577064E-2</c:v>
                </c:pt>
                <c:pt idx="1948">
                  <c:v>1.3782649684205638E-2</c:v>
                </c:pt>
                <c:pt idx="1949">
                  <c:v>1.3789918010422928E-2</c:v>
                </c:pt>
                <c:pt idx="1950">
                  <c:v>1.3797195277805385E-2</c:v>
                </c:pt>
                <c:pt idx="1951">
                  <c:v>1.3804481596834468E-2</c:v>
                </c:pt>
                <c:pt idx="1952">
                  <c:v>1.3811690086872296E-2</c:v>
                </c:pt>
                <c:pt idx="1953">
                  <c:v>1.3818884360798513E-2</c:v>
                </c:pt>
                <c:pt idx="1954">
                  <c:v>1.3826061063404529E-2</c:v>
                </c:pt>
                <c:pt idx="1955">
                  <c:v>1.3833200496822986E-2</c:v>
                </c:pt>
                <c:pt idx="1956">
                  <c:v>1.3840228986806605E-2</c:v>
                </c:pt>
                <c:pt idx="1957">
                  <c:v>1.384742707936339E-2</c:v>
                </c:pt>
                <c:pt idx="1958">
                  <c:v>1.3854478436639069E-2</c:v>
                </c:pt>
                <c:pt idx="1959">
                  <c:v>1.3861576432187005E-2</c:v>
                </c:pt>
                <c:pt idx="1960">
                  <c:v>1.3868726218793256E-2</c:v>
                </c:pt>
                <c:pt idx="1961">
                  <c:v>1.3875804829978123E-2</c:v>
                </c:pt>
                <c:pt idx="1962">
                  <c:v>1.3882370768604112E-2</c:v>
                </c:pt>
                <c:pt idx="1963">
                  <c:v>1.3888948881798591E-2</c:v>
                </c:pt>
                <c:pt idx="1964">
                  <c:v>1.3895357571267399E-2</c:v>
                </c:pt>
                <c:pt idx="1965">
                  <c:v>1.3901625167128017E-2</c:v>
                </c:pt>
                <c:pt idx="1966">
                  <c:v>1.3907734108856835E-2</c:v>
                </c:pt>
                <c:pt idx="1967">
                  <c:v>1.3913638567288673E-2</c:v>
                </c:pt>
                <c:pt idx="1968">
                  <c:v>1.3919562269181299E-2</c:v>
                </c:pt>
                <c:pt idx="1969">
                  <c:v>1.3925642888970972E-2</c:v>
                </c:pt>
                <c:pt idx="1970">
                  <c:v>1.393121986088635E-2</c:v>
                </c:pt>
                <c:pt idx="1971">
                  <c:v>1.3936883899797945E-2</c:v>
                </c:pt>
                <c:pt idx="1972">
                  <c:v>1.394301288350331E-2</c:v>
                </c:pt>
                <c:pt idx="1973">
                  <c:v>1.3948900289052314E-2</c:v>
                </c:pt>
                <c:pt idx="1974">
                  <c:v>1.3954780385278052E-2</c:v>
                </c:pt>
                <c:pt idx="1975">
                  <c:v>1.3960603284176431E-2</c:v>
                </c:pt>
                <c:pt idx="1976">
                  <c:v>1.396676311880202E-2</c:v>
                </c:pt>
                <c:pt idx="1977">
                  <c:v>1.3972751277731552E-2</c:v>
                </c:pt>
                <c:pt idx="1978">
                  <c:v>1.3978973856426297E-2</c:v>
                </c:pt>
                <c:pt idx="1979">
                  <c:v>1.3985307487518944E-2</c:v>
                </c:pt>
                <c:pt idx="1980">
                  <c:v>1.3991523444998957E-2</c:v>
                </c:pt>
                <c:pt idx="1981">
                  <c:v>1.3998007393494744E-2</c:v>
                </c:pt>
                <c:pt idx="1982">
                  <c:v>1.4004473111178958E-2</c:v>
                </c:pt>
                <c:pt idx="1983">
                  <c:v>1.4010875302413791E-2</c:v>
                </c:pt>
                <c:pt idx="1984">
                  <c:v>1.40169958828864E-2</c:v>
                </c:pt>
                <c:pt idx="1985">
                  <c:v>1.4022689850486256E-2</c:v>
                </c:pt>
                <c:pt idx="1986">
                  <c:v>1.4027951080526721E-2</c:v>
                </c:pt>
                <c:pt idx="1987">
                  <c:v>1.4033344511445684E-2</c:v>
                </c:pt>
                <c:pt idx="1988">
                  <c:v>1.4038842849112585E-2</c:v>
                </c:pt>
                <c:pt idx="1989">
                  <c:v>1.4044377674617626E-2</c:v>
                </c:pt>
                <c:pt idx="1990">
                  <c:v>1.4050239025236187E-2</c:v>
                </c:pt>
                <c:pt idx="1991">
                  <c:v>1.4055848695883114E-2</c:v>
                </c:pt>
                <c:pt idx="1992">
                  <c:v>1.4061309547556796E-2</c:v>
                </c:pt>
                <c:pt idx="1993">
                  <c:v>1.4067039740321207E-2</c:v>
                </c:pt>
                <c:pt idx="1994">
                  <c:v>1.4072729901731435E-2</c:v>
                </c:pt>
                <c:pt idx="1995">
                  <c:v>1.407808441550126E-2</c:v>
                </c:pt>
                <c:pt idx="1996">
                  <c:v>1.408281255161992E-2</c:v>
                </c:pt>
                <c:pt idx="1997">
                  <c:v>1.4087644743360515E-2</c:v>
                </c:pt>
                <c:pt idx="1998">
                  <c:v>1.40926130479621E-2</c:v>
                </c:pt>
                <c:pt idx="1999">
                  <c:v>1.409777490489526E-2</c:v>
                </c:pt>
                <c:pt idx="2000">
                  <c:v>1.4102183173708257E-2</c:v>
                </c:pt>
                <c:pt idx="2001">
                  <c:v>1.4106170083517566E-2</c:v>
                </c:pt>
                <c:pt idx="2002">
                  <c:v>1.4110195808467497E-2</c:v>
                </c:pt>
                <c:pt idx="2003">
                  <c:v>1.4114366473992633E-2</c:v>
                </c:pt>
                <c:pt idx="2004">
                  <c:v>1.4118310968331691E-2</c:v>
                </c:pt>
                <c:pt idx="2005">
                  <c:v>1.412245407421861E-2</c:v>
                </c:pt>
                <c:pt idx="2006">
                  <c:v>1.4127538678293011E-2</c:v>
                </c:pt>
                <c:pt idx="2007">
                  <c:v>1.4132569462728142E-2</c:v>
                </c:pt>
                <c:pt idx="2008">
                  <c:v>1.4137751492128946E-2</c:v>
                </c:pt>
                <c:pt idx="2009">
                  <c:v>1.4142772076717072E-2</c:v>
                </c:pt>
                <c:pt idx="2010">
                  <c:v>1.414815572820417E-2</c:v>
                </c:pt>
                <c:pt idx="2011">
                  <c:v>1.4153456368514308E-2</c:v>
                </c:pt>
                <c:pt idx="2012">
                  <c:v>1.4158512171747809E-2</c:v>
                </c:pt>
                <c:pt idx="2013">
                  <c:v>1.4163934058455906E-2</c:v>
                </c:pt>
                <c:pt idx="2014">
                  <c:v>1.4169490320233402E-2</c:v>
                </c:pt>
                <c:pt idx="2015">
                  <c:v>1.4175366959422616E-2</c:v>
                </c:pt>
                <c:pt idx="2016">
                  <c:v>1.4180944260840971E-2</c:v>
                </c:pt>
                <c:pt idx="2017">
                  <c:v>1.4186501330389224E-2</c:v>
                </c:pt>
                <c:pt idx="2018">
                  <c:v>1.4192175423524508E-2</c:v>
                </c:pt>
                <c:pt idx="2019">
                  <c:v>1.4197974075276291E-2</c:v>
                </c:pt>
                <c:pt idx="2020">
                  <c:v>1.4204023882062804E-2</c:v>
                </c:pt>
                <c:pt idx="2021">
                  <c:v>1.4209841168311137E-2</c:v>
                </c:pt>
                <c:pt idx="2022">
                  <c:v>1.4215687506556048E-2</c:v>
                </c:pt>
                <c:pt idx="2023">
                  <c:v>1.4221527297854017E-2</c:v>
                </c:pt>
                <c:pt idx="2024">
                  <c:v>1.4227117897679172E-2</c:v>
                </c:pt>
                <c:pt idx="2025">
                  <c:v>1.4232534785333102E-2</c:v>
                </c:pt>
                <c:pt idx="2026">
                  <c:v>1.4237941189329729E-2</c:v>
                </c:pt>
                <c:pt idx="2027">
                  <c:v>1.4243360781514388E-2</c:v>
                </c:pt>
                <c:pt idx="2028">
                  <c:v>1.4248790203819965E-2</c:v>
                </c:pt>
                <c:pt idx="2029">
                  <c:v>1.4254352718586348E-2</c:v>
                </c:pt>
                <c:pt idx="2030">
                  <c:v>1.4259103980317846E-2</c:v>
                </c:pt>
                <c:pt idx="2031">
                  <c:v>1.4262810866688558E-2</c:v>
                </c:pt>
                <c:pt idx="2032">
                  <c:v>1.4265602120658027E-2</c:v>
                </c:pt>
                <c:pt idx="2033">
                  <c:v>1.4268490975761262E-2</c:v>
                </c:pt>
                <c:pt idx="2034">
                  <c:v>1.427148131060586E-2</c:v>
                </c:pt>
                <c:pt idx="2035">
                  <c:v>1.4274832333747375E-2</c:v>
                </c:pt>
                <c:pt idx="2036">
                  <c:v>1.4278881395133398E-2</c:v>
                </c:pt>
                <c:pt idx="2037">
                  <c:v>1.4282715065385206E-2</c:v>
                </c:pt>
                <c:pt idx="2038">
                  <c:v>1.4286627894212457E-2</c:v>
                </c:pt>
                <c:pt idx="2039">
                  <c:v>1.4290378294434854E-2</c:v>
                </c:pt>
                <c:pt idx="2040">
                  <c:v>1.429404415020381E-2</c:v>
                </c:pt>
                <c:pt idx="2041">
                  <c:v>1.4296947088767151E-2</c:v>
                </c:pt>
                <c:pt idx="2042">
                  <c:v>1.4299645261016028E-2</c:v>
                </c:pt>
                <c:pt idx="2043">
                  <c:v>1.4301500308042722E-2</c:v>
                </c:pt>
                <c:pt idx="2044">
                  <c:v>1.4303515299736346E-2</c:v>
                </c:pt>
                <c:pt idx="2045">
                  <c:v>1.4305809787493348E-2</c:v>
                </c:pt>
                <c:pt idx="2046">
                  <c:v>1.4307617447524939E-2</c:v>
                </c:pt>
                <c:pt idx="2047">
                  <c:v>1.4310097491702888E-2</c:v>
                </c:pt>
                <c:pt idx="2048">
                  <c:v>1.4312047277400333E-2</c:v>
                </c:pt>
                <c:pt idx="2049">
                  <c:v>1.4314322125177255E-2</c:v>
                </c:pt>
                <c:pt idx="2050">
                  <c:v>1.4316017375180758E-2</c:v>
                </c:pt>
                <c:pt idx="2051">
                  <c:v>1.4317748842747089E-2</c:v>
                </c:pt>
                <c:pt idx="2052">
                  <c:v>1.431992008772939E-2</c:v>
                </c:pt>
                <c:pt idx="2053">
                  <c:v>1.4322312816438233E-2</c:v>
                </c:pt>
                <c:pt idx="2054">
                  <c:v>1.4324711050973962E-2</c:v>
                </c:pt>
                <c:pt idx="2055">
                  <c:v>1.4326780786351509E-2</c:v>
                </c:pt>
                <c:pt idx="2056">
                  <c:v>1.4330096102793444E-2</c:v>
                </c:pt>
                <c:pt idx="2057">
                  <c:v>1.4333266915975633E-2</c:v>
                </c:pt>
                <c:pt idx="2058">
                  <c:v>1.4338040373454156E-2</c:v>
                </c:pt>
                <c:pt idx="2059">
                  <c:v>1.4344763939328205E-2</c:v>
                </c:pt>
                <c:pt idx="2060">
                  <c:v>1.4351369444815028E-2</c:v>
                </c:pt>
                <c:pt idx="2061">
                  <c:v>1.4357860814875504E-2</c:v>
                </c:pt>
                <c:pt idx="2062">
                  <c:v>1.4364053810368125E-2</c:v>
                </c:pt>
                <c:pt idx="2063">
                  <c:v>1.4370346146847936E-2</c:v>
                </c:pt>
                <c:pt idx="2064">
                  <c:v>1.4376602367575406E-2</c:v>
                </c:pt>
                <c:pt idx="2065">
                  <c:v>1.4382504263146703E-2</c:v>
                </c:pt>
                <c:pt idx="2066">
                  <c:v>1.4388184252107306E-2</c:v>
                </c:pt>
                <c:pt idx="2067">
                  <c:v>1.4394080545273649E-2</c:v>
                </c:pt>
                <c:pt idx="2068">
                  <c:v>1.4399605721095107E-2</c:v>
                </c:pt>
                <c:pt idx="2069">
                  <c:v>1.4404262097677478E-2</c:v>
                </c:pt>
                <c:pt idx="2070">
                  <c:v>1.4409248055690133E-2</c:v>
                </c:pt>
                <c:pt idx="2071">
                  <c:v>1.4414214957211964E-2</c:v>
                </c:pt>
                <c:pt idx="2072">
                  <c:v>1.4418248757497823E-2</c:v>
                </c:pt>
                <c:pt idx="2073">
                  <c:v>1.4422506642591398E-2</c:v>
                </c:pt>
                <c:pt idx="2074">
                  <c:v>1.4427169198673942E-2</c:v>
                </c:pt>
                <c:pt idx="2075">
                  <c:v>1.443188672821626E-2</c:v>
                </c:pt>
                <c:pt idx="2076">
                  <c:v>1.4437121299624774E-2</c:v>
                </c:pt>
                <c:pt idx="2077">
                  <c:v>1.4442403632470582E-2</c:v>
                </c:pt>
                <c:pt idx="2078">
                  <c:v>1.4448660436864859E-2</c:v>
                </c:pt>
                <c:pt idx="2079">
                  <c:v>1.4454172981960025E-2</c:v>
                </c:pt>
                <c:pt idx="2080">
                  <c:v>1.4459491245399955E-2</c:v>
                </c:pt>
                <c:pt idx="2081">
                  <c:v>1.4464961513381322E-2</c:v>
                </c:pt>
                <c:pt idx="2082">
                  <c:v>1.4469681641650245E-2</c:v>
                </c:pt>
                <c:pt idx="2083">
                  <c:v>1.4475183096218834E-2</c:v>
                </c:pt>
                <c:pt idx="2084">
                  <c:v>1.4481652944325619E-2</c:v>
                </c:pt>
                <c:pt idx="2085">
                  <c:v>1.4487551088127163E-2</c:v>
                </c:pt>
                <c:pt idx="2086">
                  <c:v>1.4493728408911562E-2</c:v>
                </c:pt>
                <c:pt idx="2087">
                  <c:v>1.4500116758149866E-2</c:v>
                </c:pt>
                <c:pt idx="2088">
                  <c:v>1.4506597811676191E-2</c:v>
                </c:pt>
                <c:pt idx="2089">
                  <c:v>1.4513122747077278E-2</c:v>
                </c:pt>
                <c:pt idx="2090">
                  <c:v>1.4519656684665171E-2</c:v>
                </c:pt>
                <c:pt idx="2091">
                  <c:v>1.4525973001945996E-2</c:v>
                </c:pt>
                <c:pt idx="2092">
                  <c:v>1.453208344185929E-2</c:v>
                </c:pt>
                <c:pt idx="2093">
                  <c:v>1.4538390957298145E-2</c:v>
                </c:pt>
                <c:pt idx="2094">
                  <c:v>1.4543695011018664E-2</c:v>
                </c:pt>
                <c:pt idx="2095">
                  <c:v>1.4549733635393993E-2</c:v>
                </c:pt>
                <c:pt idx="2096">
                  <c:v>1.4556178000124338E-2</c:v>
                </c:pt>
                <c:pt idx="2097">
                  <c:v>1.4562480885852609E-2</c:v>
                </c:pt>
                <c:pt idx="2098">
                  <c:v>1.4568856244754732E-2</c:v>
                </c:pt>
                <c:pt idx="2099">
                  <c:v>1.4575099088489429E-2</c:v>
                </c:pt>
                <c:pt idx="2100">
                  <c:v>1.4581340750964969E-2</c:v>
                </c:pt>
                <c:pt idx="2101">
                  <c:v>1.4587442799622537E-2</c:v>
                </c:pt>
                <c:pt idx="2102">
                  <c:v>1.45938391032986E-2</c:v>
                </c:pt>
                <c:pt idx="2103">
                  <c:v>1.4600193902509873E-2</c:v>
                </c:pt>
                <c:pt idx="2104">
                  <c:v>1.4606644838858925E-2</c:v>
                </c:pt>
                <c:pt idx="2105">
                  <c:v>1.4613012128369934E-2</c:v>
                </c:pt>
                <c:pt idx="2106">
                  <c:v>1.4619458077373849E-2</c:v>
                </c:pt>
                <c:pt idx="2107">
                  <c:v>1.4625875560932443E-2</c:v>
                </c:pt>
                <c:pt idx="2108">
                  <c:v>1.4632285176327368E-2</c:v>
                </c:pt>
                <c:pt idx="2109">
                  <c:v>1.463879218895732E-2</c:v>
                </c:pt>
                <c:pt idx="2110">
                  <c:v>1.4645259333177247E-2</c:v>
                </c:pt>
                <c:pt idx="2111">
                  <c:v>1.4651715322546888E-2</c:v>
                </c:pt>
                <c:pt idx="2112">
                  <c:v>1.4658214351247121E-2</c:v>
                </c:pt>
                <c:pt idx="2113">
                  <c:v>1.4664700782764897E-2</c:v>
                </c:pt>
                <c:pt idx="2114">
                  <c:v>1.4671183213054679E-2</c:v>
                </c:pt>
                <c:pt idx="2115">
                  <c:v>1.4677669469563885E-2</c:v>
                </c:pt>
                <c:pt idx="2116">
                  <c:v>1.4684134984875474E-2</c:v>
                </c:pt>
                <c:pt idx="2117">
                  <c:v>1.4690540345790006E-2</c:v>
                </c:pt>
                <c:pt idx="2118">
                  <c:v>1.4696999355996866E-2</c:v>
                </c:pt>
                <c:pt idx="2119">
                  <c:v>1.4703467440732785E-2</c:v>
                </c:pt>
                <c:pt idx="2120">
                  <c:v>1.4709932648710462E-2</c:v>
                </c:pt>
                <c:pt idx="2121">
                  <c:v>1.4716355740266602E-2</c:v>
                </c:pt>
                <c:pt idx="2122">
                  <c:v>1.4721381340587886E-2</c:v>
                </c:pt>
                <c:pt idx="2123">
                  <c:v>1.4726510609328933E-2</c:v>
                </c:pt>
                <c:pt idx="2124">
                  <c:v>1.4731912886807679E-2</c:v>
                </c:pt>
                <c:pt idx="2125">
                  <c:v>1.4737488944100499E-2</c:v>
                </c:pt>
                <c:pt idx="2126">
                  <c:v>1.4743027383888985E-2</c:v>
                </c:pt>
                <c:pt idx="2127">
                  <c:v>1.4748775862325054E-2</c:v>
                </c:pt>
                <c:pt idx="2128">
                  <c:v>1.4754183199401357E-2</c:v>
                </c:pt>
                <c:pt idx="2129">
                  <c:v>1.475942269343657E-2</c:v>
                </c:pt>
                <c:pt idx="2130">
                  <c:v>1.4764913354899403E-2</c:v>
                </c:pt>
                <c:pt idx="2131">
                  <c:v>1.4770650123700848E-2</c:v>
                </c:pt>
                <c:pt idx="2132">
                  <c:v>1.4776107256103847E-2</c:v>
                </c:pt>
                <c:pt idx="2133">
                  <c:v>1.4781357764541241E-2</c:v>
                </c:pt>
                <c:pt idx="2134">
                  <c:v>1.4785295970492857E-2</c:v>
                </c:pt>
                <c:pt idx="2135">
                  <c:v>1.478968500224815E-2</c:v>
                </c:pt>
                <c:pt idx="2136">
                  <c:v>1.4794808505999832E-2</c:v>
                </c:pt>
                <c:pt idx="2137">
                  <c:v>1.4799718807890036E-2</c:v>
                </c:pt>
                <c:pt idx="2138">
                  <c:v>1.4804552120593818E-2</c:v>
                </c:pt>
                <c:pt idx="2139">
                  <c:v>1.4809398043430507E-2</c:v>
                </c:pt>
                <c:pt idx="2140">
                  <c:v>1.4815158029490353E-2</c:v>
                </c:pt>
                <c:pt idx="2141">
                  <c:v>1.4821153849734644E-2</c:v>
                </c:pt>
                <c:pt idx="2142">
                  <c:v>1.4827146016452977E-2</c:v>
                </c:pt>
                <c:pt idx="2143">
                  <c:v>1.483318195501639E-2</c:v>
                </c:pt>
                <c:pt idx="2144">
                  <c:v>1.4839336103310421E-2</c:v>
                </c:pt>
                <c:pt idx="2145">
                  <c:v>1.4845486901468353E-2</c:v>
                </c:pt>
                <c:pt idx="2146">
                  <c:v>1.4851689687009929E-2</c:v>
                </c:pt>
                <c:pt idx="2147">
                  <c:v>1.4857891457922798E-2</c:v>
                </c:pt>
                <c:pt idx="2148">
                  <c:v>1.4863754002404816E-2</c:v>
                </c:pt>
                <c:pt idx="2149">
                  <c:v>1.4869572386637615E-2</c:v>
                </c:pt>
                <c:pt idx="2150">
                  <c:v>1.487581315847632E-2</c:v>
                </c:pt>
                <c:pt idx="2151">
                  <c:v>1.4882175582992041E-2</c:v>
                </c:pt>
                <c:pt idx="2152">
                  <c:v>1.4888534431019906E-2</c:v>
                </c:pt>
                <c:pt idx="2153">
                  <c:v>1.4894883655631862E-2</c:v>
                </c:pt>
                <c:pt idx="2154">
                  <c:v>1.4901134891233934E-2</c:v>
                </c:pt>
                <c:pt idx="2155">
                  <c:v>1.4907315723294515E-2</c:v>
                </c:pt>
                <c:pt idx="2156">
                  <c:v>1.4913437070681008E-2</c:v>
                </c:pt>
                <c:pt idx="2157">
                  <c:v>1.4919587309881677E-2</c:v>
                </c:pt>
                <c:pt idx="2158">
                  <c:v>1.4925828400350619E-2</c:v>
                </c:pt>
                <c:pt idx="2159">
                  <c:v>1.4931971501724105E-2</c:v>
                </c:pt>
                <c:pt idx="2160">
                  <c:v>1.4937724757132852E-2</c:v>
                </c:pt>
                <c:pt idx="2161">
                  <c:v>1.4942926024113838E-2</c:v>
                </c:pt>
                <c:pt idx="2162">
                  <c:v>1.4947324573172563E-2</c:v>
                </c:pt>
                <c:pt idx="2163">
                  <c:v>1.4948425462914326E-2</c:v>
                </c:pt>
                <c:pt idx="2164">
                  <c:v>1.4948989246600822E-2</c:v>
                </c:pt>
                <c:pt idx="2165">
                  <c:v>1.4948102757182724E-2</c:v>
                </c:pt>
                <c:pt idx="2166">
                  <c:v>1.4946072768944375E-2</c:v>
                </c:pt>
                <c:pt idx="2167">
                  <c:v>1.4945916532976337E-2</c:v>
                </c:pt>
                <c:pt idx="2168">
                  <c:v>1.4944186252043593E-2</c:v>
                </c:pt>
                <c:pt idx="2169">
                  <c:v>1.4943626266805159E-2</c:v>
                </c:pt>
                <c:pt idx="2170">
                  <c:v>1.4944359124318043E-2</c:v>
                </c:pt>
                <c:pt idx="2171">
                  <c:v>1.4947679960415995E-2</c:v>
                </c:pt>
                <c:pt idx="2172">
                  <c:v>1.49506818010708E-2</c:v>
                </c:pt>
                <c:pt idx="2173">
                  <c:v>1.4952404885241934E-2</c:v>
                </c:pt>
                <c:pt idx="2174">
                  <c:v>1.4954289163444229E-2</c:v>
                </c:pt>
                <c:pt idx="2175">
                  <c:v>1.4956049866242438E-2</c:v>
                </c:pt>
                <c:pt idx="2176">
                  <c:v>1.4957634884983226E-2</c:v>
                </c:pt>
                <c:pt idx="2177">
                  <c:v>1.4961629828473658E-2</c:v>
                </c:pt>
                <c:pt idx="2178">
                  <c:v>1.4965309239598303E-2</c:v>
                </c:pt>
                <c:pt idx="2179">
                  <c:v>1.4968316350087659E-2</c:v>
                </c:pt>
                <c:pt idx="2180">
                  <c:v>1.4969978743792384E-2</c:v>
                </c:pt>
                <c:pt idx="2181">
                  <c:v>1.4971938892520489E-2</c:v>
                </c:pt>
                <c:pt idx="2182">
                  <c:v>1.4973185109668993E-2</c:v>
                </c:pt>
                <c:pt idx="2183">
                  <c:v>1.4973769467714265E-2</c:v>
                </c:pt>
                <c:pt idx="2184">
                  <c:v>1.4974383365522773E-2</c:v>
                </c:pt>
                <c:pt idx="2185">
                  <c:v>1.497477956932227E-2</c:v>
                </c:pt>
                <c:pt idx="2186">
                  <c:v>1.497513389595613E-2</c:v>
                </c:pt>
                <c:pt idx="2187">
                  <c:v>1.4976051654720879E-2</c:v>
                </c:pt>
                <c:pt idx="2188">
                  <c:v>1.4977113195345691E-2</c:v>
                </c:pt>
                <c:pt idx="2189">
                  <c:v>1.4978668558009098E-2</c:v>
                </c:pt>
                <c:pt idx="2190">
                  <c:v>1.4980543714633369E-2</c:v>
                </c:pt>
                <c:pt idx="2191">
                  <c:v>1.4982598398317625E-2</c:v>
                </c:pt>
                <c:pt idx="2192">
                  <c:v>1.4984047955302657E-2</c:v>
                </c:pt>
                <c:pt idx="2193">
                  <c:v>1.4984167974279393E-2</c:v>
                </c:pt>
                <c:pt idx="2194">
                  <c:v>1.4983937508698777E-2</c:v>
                </c:pt>
                <c:pt idx="2195">
                  <c:v>1.4984480889293588E-2</c:v>
                </c:pt>
                <c:pt idx="2196">
                  <c:v>1.4985694185636101E-2</c:v>
                </c:pt>
                <c:pt idx="2197">
                  <c:v>1.4986606812761299E-2</c:v>
                </c:pt>
                <c:pt idx="2198">
                  <c:v>1.4986904507830173E-2</c:v>
                </c:pt>
                <c:pt idx="2199">
                  <c:v>1.4986707752281617E-2</c:v>
                </c:pt>
                <c:pt idx="2200">
                  <c:v>1.4987148992942737E-2</c:v>
                </c:pt>
                <c:pt idx="2201">
                  <c:v>1.4987181807148833E-2</c:v>
                </c:pt>
                <c:pt idx="2202">
                  <c:v>1.4985671297120012E-2</c:v>
                </c:pt>
                <c:pt idx="2203">
                  <c:v>1.4985040985113492E-2</c:v>
                </c:pt>
                <c:pt idx="2204">
                  <c:v>1.4982422885824145E-2</c:v>
                </c:pt>
                <c:pt idx="2205">
                  <c:v>1.4979102968827436E-2</c:v>
                </c:pt>
                <c:pt idx="2206">
                  <c:v>1.4976172144793781E-2</c:v>
                </c:pt>
                <c:pt idx="2207">
                  <c:v>1.4973689271074068E-2</c:v>
                </c:pt>
                <c:pt idx="2208">
                  <c:v>1.4972397839200173E-2</c:v>
                </c:pt>
                <c:pt idx="2209">
                  <c:v>1.4971002260523995E-2</c:v>
                </c:pt>
                <c:pt idx="2210">
                  <c:v>1.4971544347852569E-2</c:v>
                </c:pt>
                <c:pt idx="2211">
                  <c:v>1.4972061219318846E-2</c:v>
                </c:pt>
                <c:pt idx="2212">
                  <c:v>1.4971478765054193E-2</c:v>
                </c:pt>
                <c:pt idx="2213">
                  <c:v>1.4970353866342056E-2</c:v>
                </c:pt>
                <c:pt idx="2214">
                  <c:v>1.4969212417235447E-2</c:v>
                </c:pt>
                <c:pt idx="2215">
                  <c:v>1.4968308513504811E-2</c:v>
                </c:pt>
                <c:pt idx="2216">
                  <c:v>1.496767448381427E-2</c:v>
                </c:pt>
                <c:pt idx="2217">
                  <c:v>1.4965790394799047E-2</c:v>
                </c:pt>
                <c:pt idx="2218">
                  <c:v>1.4964715073441392E-2</c:v>
                </c:pt>
                <c:pt idx="2219">
                  <c:v>1.4964498556366449E-2</c:v>
                </c:pt>
                <c:pt idx="2220">
                  <c:v>1.4964034936906945E-2</c:v>
                </c:pt>
                <c:pt idx="2221">
                  <c:v>1.4964777798868872E-2</c:v>
                </c:pt>
                <c:pt idx="2222">
                  <c:v>1.4965018668224528E-2</c:v>
                </c:pt>
                <c:pt idx="2223">
                  <c:v>1.4965276650448743E-2</c:v>
                </c:pt>
                <c:pt idx="2224">
                  <c:v>1.4965230734983733E-2</c:v>
                </c:pt>
                <c:pt idx="2225">
                  <c:v>1.4965034366337875E-2</c:v>
                </c:pt>
                <c:pt idx="2226">
                  <c:v>1.4963136566240622E-2</c:v>
                </c:pt>
                <c:pt idx="2227">
                  <c:v>1.4959129883400934E-2</c:v>
                </c:pt>
                <c:pt idx="2228">
                  <c:v>1.4954757938913724E-2</c:v>
                </c:pt>
                <c:pt idx="2229">
                  <c:v>1.4950613139681969E-2</c:v>
                </c:pt>
                <c:pt idx="2230">
                  <c:v>1.4946414199048231E-2</c:v>
                </c:pt>
                <c:pt idx="2231">
                  <c:v>1.4942434780014457E-2</c:v>
                </c:pt>
                <c:pt idx="2232">
                  <c:v>1.4939262018274842E-2</c:v>
                </c:pt>
                <c:pt idx="2233">
                  <c:v>1.4935607250438378E-2</c:v>
                </c:pt>
                <c:pt idx="2234">
                  <c:v>1.4932083608652492E-2</c:v>
                </c:pt>
                <c:pt idx="2235">
                  <c:v>1.4929040273014421E-2</c:v>
                </c:pt>
                <c:pt idx="2236">
                  <c:v>1.4926573144404709E-2</c:v>
                </c:pt>
                <c:pt idx="2237">
                  <c:v>1.4924545704338089E-2</c:v>
                </c:pt>
                <c:pt idx="2238">
                  <c:v>1.4922768852457718E-2</c:v>
                </c:pt>
                <c:pt idx="2239">
                  <c:v>1.492024234232861E-2</c:v>
                </c:pt>
                <c:pt idx="2240">
                  <c:v>1.4917125054681818E-2</c:v>
                </c:pt>
                <c:pt idx="2241">
                  <c:v>1.491521678217049E-2</c:v>
                </c:pt>
                <c:pt idx="2242">
                  <c:v>1.4912857330643795E-2</c:v>
                </c:pt>
                <c:pt idx="2243">
                  <c:v>1.4909667748947988E-2</c:v>
                </c:pt>
                <c:pt idx="2244">
                  <c:v>1.4906034493240235E-2</c:v>
                </c:pt>
                <c:pt idx="2245">
                  <c:v>1.490101030988043E-2</c:v>
                </c:pt>
                <c:pt idx="2246">
                  <c:v>1.4895793778361408E-2</c:v>
                </c:pt>
                <c:pt idx="2247">
                  <c:v>1.4888648524894993E-2</c:v>
                </c:pt>
                <c:pt idx="2248">
                  <c:v>1.4882142397023804E-2</c:v>
                </c:pt>
                <c:pt idx="2249">
                  <c:v>1.4876200669209801E-2</c:v>
                </c:pt>
                <c:pt idx="2250">
                  <c:v>1.4869914466507306E-2</c:v>
                </c:pt>
                <c:pt idx="2251">
                  <c:v>1.4864357486117506E-2</c:v>
                </c:pt>
                <c:pt idx="2252">
                  <c:v>1.4858005294092494E-2</c:v>
                </c:pt>
                <c:pt idx="2253">
                  <c:v>1.4851671341395381E-2</c:v>
                </c:pt>
                <c:pt idx="2254">
                  <c:v>1.4844866113507008E-2</c:v>
                </c:pt>
                <c:pt idx="2255">
                  <c:v>1.4837101775592734E-2</c:v>
                </c:pt>
                <c:pt idx="2256">
                  <c:v>1.4829636002700087E-2</c:v>
                </c:pt>
                <c:pt idx="2257">
                  <c:v>1.4821868634600912E-2</c:v>
                </c:pt>
                <c:pt idx="2258">
                  <c:v>1.4814255329603305E-2</c:v>
                </c:pt>
                <c:pt idx="2259">
                  <c:v>1.4808029428104025E-2</c:v>
                </c:pt>
                <c:pt idx="2260">
                  <c:v>1.4801432848943714E-2</c:v>
                </c:pt>
                <c:pt idx="2261">
                  <c:v>1.4793615776866359E-2</c:v>
                </c:pt>
                <c:pt idx="2262">
                  <c:v>1.4786901954851852E-2</c:v>
                </c:pt>
                <c:pt idx="2263">
                  <c:v>1.4778125190761347E-2</c:v>
                </c:pt>
                <c:pt idx="2264">
                  <c:v>1.4769056379401516E-2</c:v>
                </c:pt>
                <c:pt idx="2265">
                  <c:v>1.4760256886745874E-2</c:v>
                </c:pt>
                <c:pt idx="2266">
                  <c:v>1.4751636834935317E-2</c:v>
                </c:pt>
                <c:pt idx="2267">
                  <c:v>1.4743648610074198E-2</c:v>
                </c:pt>
                <c:pt idx="2268">
                  <c:v>1.4736123066679003E-2</c:v>
                </c:pt>
                <c:pt idx="2269">
                  <c:v>1.4729447930726107E-2</c:v>
                </c:pt>
                <c:pt idx="2270">
                  <c:v>1.4722959647138836E-2</c:v>
                </c:pt>
                <c:pt idx="2271">
                  <c:v>1.4716806268635554E-2</c:v>
                </c:pt>
                <c:pt idx="2272">
                  <c:v>1.470674382185265E-2</c:v>
                </c:pt>
                <c:pt idx="2273">
                  <c:v>1.4696674638179533E-2</c:v>
                </c:pt>
                <c:pt idx="2274">
                  <c:v>1.4686474445046671E-2</c:v>
                </c:pt>
                <c:pt idx="2275">
                  <c:v>1.4675363490358161E-2</c:v>
                </c:pt>
                <c:pt idx="2276">
                  <c:v>1.4664391685450306E-2</c:v>
                </c:pt>
                <c:pt idx="2277">
                  <c:v>1.4653046080293473E-2</c:v>
                </c:pt>
                <c:pt idx="2278">
                  <c:v>1.4643705620071588E-2</c:v>
                </c:pt>
                <c:pt idx="2279">
                  <c:v>1.4633846429254676E-2</c:v>
                </c:pt>
                <c:pt idx="2280">
                  <c:v>1.4624087703326238E-2</c:v>
                </c:pt>
                <c:pt idx="2281">
                  <c:v>1.4614285657861947E-2</c:v>
                </c:pt>
                <c:pt idx="2282">
                  <c:v>1.4604531998055063E-2</c:v>
                </c:pt>
                <c:pt idx="2283">
                  <c:v>1.4595265983985129E-2</c:v>
                </c:pt>
                <c:pt idx="2284">
                  <c:v>1.4585371799955157E-2</c:v>
                </c:pt>
                <c:pt idx="2285">
                  <c:v>1.4573536501702015E-2</c:v>
                </c:pt>
                <c:pt idx="2286">
                  <c:v>1.4560177224812881E-2</c:v>
                </c:pt>
                <c:pt idx="2287">
                  <c:v>1.45460019512576E-2</c:v>
                </c:pt>
                <c:pt idx="2288">
                  <c:v>1.4531133342863389E-2</c:v>
                </c:pt>
                <c:pt idx="2289">
                  <c:v>1.4514680665075417E-2</c:v>
                </c:pt>
                <c:pt idx="2290">
                  <c:v>1.4498198255092656E-2</c:v>
                </c:pt>
                <c:pt idx="2291">
                  <c:v>1.4482322446556162E-2</c:v>
                </c:pt>
                <c:pt idx="2292">
                  <c:v>1.4464186646274243E-2</c:v>
                </c:pt>
                <c:pt idx="2293">
                  <c:v>1.4446969799434953E-2</c:v>
                </c:pt>
                <c:pt idx="2294">
                  <c:v>1.4431734408801605E-2</c:v>
                </c:pt>
                <c:pt idx="2295">
                  <c:v>1.4415930099166467E-2</c:v>
                </c:pt>
                <c:pt idx="2296">
                  <c:v>1.4398839218831602E-2</c:v>
                </c:pt>
                <c:pt idx="2297">
                  <c:v>1.4383221245431007E-2</c:v>
                </c:pt>
                <c:pt idx="2298">
                  <c:v>1.4366999344035576E-2</c:v>
                </c:pt>
                <c:pt idx="2299">
                  <c:v>1.4349845232489122E-2</c:v>
                </c:pt>
                <c:pt idx="2300">
                  <c:v>1.4332915283959965E-2</c:v>
                </c:pt>
                <c:pt idx="2301">
                  <c:v>1.4314825645066833E-2</c:v>
                </c:pt>
                <c:pt idx="2302">
                  <c:v>1.4298140993908564E-2</c:v>
                </c:pt>
                <c:pt idx="2303">
                  <c:v>1.4281166750254017E-2</c:v>
                </c:pt>
                <c:pt idx="2304">
                  <c:v>1.4266101415178357E-2</c:v>
                </c:pt>
                <c:pt idx="2305">
                  <c:v>1.4251778603459074E-2</c:v>
                </c:pt>
                <c:pt idx="2306">
                  <c:v>1.4236537764636511E-2</c:v>
                </c:pt>
                <c:pt idx="2307">
                  <c:v>1.4219702482610362E-2</c:v>
                </c:pt>
                <c:pt idx="2308">
                  <c:v>1.4202700634048923E-2</c:v>
                </c:pt>
                <c:pt idx="2309">
                  <c:v>1.4185470114246986E-2</c:v>
                </c:pt>
                <c:pt idx="2310">
                  <c:v>1.4168431237582886E-2</c:v>
                </c:pt>
                <c:pt idx="2311">
                  <c:v>1.4149663048607684E-2</c:v>
                </c:pt>
                <c:pt idx="2312">
                  <c:v>1.4129011806324015E-2</c:v>
                </c:pt>
                <c:pt idx="2313">
                  <c:v>1.4106057827331115E-2</c:v>
                </c:pt>
                <c:pt idx="2314">
                  <c:v>1.4083031295342874E-2</c:v>
                </c:pt>
                <c:pt idx="2315">
                  <c:v>1.4060394813476856E-2</c:v>
                </c:pt>
                <c:pt idx="2316">
                  <c:v>1.4037745163105231E-2</c:v>
                </c:pt>
                <c:pt idx="2317">
                  <c:v>1.4017983028618203E-2</c:v>
                </c:pt>
                <c:pt idx="2318">
                  <c:v>1.39986847085296E-2</c:v>
                </c:pt>
                <c:pt idx="2319">
                  <c:v>1.3981862452587108E-2</c:v>
                </c:pt>
                <c:pt idx="2320">
                  <c:v>1.3964340367942096E-2</c:v>
                </c:pt>
                <c:pt idx="2321">
                  <c:v>1.3948961104011368E-2</c:v>
                </c:pt>
                <c:pt idx="2322">
                  <c:v>1.3932824390005021E-2</c:v>
                </c:pt>
                <c:pt idx="2323">
                  <c:v>1.3917849289740398E-2</c:v>
                </c:pt>
                <c:pt idx="2324">
                  <c:v>1.3901034741338195E-2</c:v>
                </c:pt>
                <c:pt idx="2325">
                  <c:v>1.3886972046798451E-2</c:v>
                </c:pt>
                <c:pt idx="2326">
                  <c:v>1.3873589709558092E-2</c:v>
                </c:pt>
                <c:pt idx="2327">
                  <c:v>1.3863300621274936E-2</c:v>
                </c:pt>
                <c:pt idx="2328">
                  <c:v>1.3854670884008564E-2</c:v>
                </c:pt>
                <c:pt idx="2329">
                  <c:v>1.3845718364309874E-2</c:v>
                </c:pt>
                <c:pt idx="2330">
                  <c:v>1.3834519429324382E-2</c:v>
                </c:pt>
                <c:pt idx="2331">
                  <c:v>1.382285424931946E-2</c:v>
                </c:pt>
                <c:pt idx="2332">
                  <c:v>1.3812834028382206E-2</c:v>
                </c:pt>
                <c:pt idx="2333">
                  <c:v>1.3802316488392679E-2</c:v>
                </c:pt>
                <c:pt idx="2334">
                  <c:v>1.379154048610632E-2</c:v>
                </c:pt>
                <c:pt idx="2335">
                  <c:v>1.3780027251431959E-2</c:v>
                </c:pt>
                <c:pt idx="2336">
                  <c:v>1.3771082961138856E-2</c:v>
                </c:pt>
                <c:pt idx="2337">
                  <c:v>1.3761455594981802E-2</c:v>
                </c:pt>
                <c:pt idx="2338">
                  <c:v>1.3752924132128926E-2</c:v>
                </c:pt>
                <c:pt idx="2339">
                  <c:v>1.3745880283154623E-2</c:v>
                </c:pt>
                <c:pt idx="2340">
                  <c:v>1.373895610932345E-2</c:v>
                </c:pt>
                <c:pt idx="2341">
                  <c:v>1.3730172383449309E-2</c:v>
                </c:pt>
                <c:pt idx="2342">
                  <c:v>1.3721309547829651E-2</c:v>
                </c:pt>
                <c:pt idx="2343">
                  <c:v>1.3711545322387237E-2</c:v>
                </c:pt>
                <c:pt idx="2344">
                  <c:v>1.3702780582050149E-2</c:v>
                </c:pt>
                <c:pt idx="2345">
                  <c:v>1.3692943456012293E-2</c:v>
                </c:pt>
                <c:pt idx="2346">
                  <c:v>1.3682226211328113E-2</c:v>
                </c:pt>
                <c:pt idx="2347">
                  <c:v>1.367175437575514E-2</c:v>
                </c:pt>
                <c:pt idx="2348">
                  <c:v>1.3661660473668815E-2</c:v>
                </c:pt>
                <c:pt idx="2349">
                  <c:v>1.3651444412234957E-2</c:v>
                </c:pt>
                <c:pt idx="2350">
                  <c:v>1.3642593996721256E-2</c:v>
                </c:pt>
                <c:pt idx="2351">
                  <c:v>1.3635349813980447E-2</c:v>
                </c:pt>
                <c:pt idx="2352">
                  <c:v>1.3628685084473544E-2</c:v>
                </c:pt>
                <c:pt idx="2353">
                  <c:v>1.3621384101497231E-2</c:v>
                </c:pt>
                <c:pt idx="2354">
                  <c:v>1.3614479362975662E-2</c:v>
                </c:pt>
                <c:pt idx="2355">
                  <c:v>1.3607474587139928E-2</c:v>
                </c:pt>
                <c:pt idx="2356">
                  <c:v>1.3598734880349322E-2</c:v>
                </c:pt>
                <c:pt idx="2357">
                  <c:v>1.3590099205284367E-2</c:v>
                </c:pt>
                <c:pt idx="2358">
                  <c:v>1.3581264918723034E-2</c:v>
                </c:pt>
                <c:pt idx="2359">
                  <c:v>1.3572486384080894E-2</c:v>
                </c:pt>
                <c:pt idx="2360">
                  <c:v>1.3562816419245245E-2</c:v>
                </c:pt>
                <c:pt idx="2361">
                  <c:v>1.3553626457381583E-2</c:v>
                </c:pt>
                <c:pt idx="2362">
                  <c:v>1.3544159466107288E-2</c:v>
                </c:pt>
                <c:pt idx="2363">
                  <c:v>1.3534393086214281E-2</c:v>
                </c:pt>
                <c:pt idx="2364">
                  <c:v>1.3524090082096461E-2</c:v>
                </c:pt>
                <c:pt idx="2365">
                  <c:v>1.3514782558022898E-2</c:v>
                </c:pt>
                <c:pt idx="2366">
                  <c:v>1.3510838654524539E-2</c:v>
                </c:pt>
                <c:pt idx="2367">
                  <c:v>1.3507679666210175E-2</c:v>
                </c:pt>
                <c:pt idx="2368">
                  <c:v>1.3504711837067408E-2</c:v>
                </c:pt>
                <c:pt idx="2369">
                  <c:v>1.3501467238723416E-2</c:v>
                </c:pt>
                <c:pt idx="2370">
                  <c:v>1.3498009778605932E-2</c:v>
                </c:pt>
                <c:pt idx="2371">
                  <c:v>1.3495165622604222E-2</c:v>
                </c:pt>
                <c:pt idx="2372">
                  <c:v>1.3490711119461103E-2</c:v>
                </c:pt>
                <c:pt idx="2373">
                  <c:v>1.3485162067516761E-2</c:v>
                </c:pt>
                <c:pt idx="2374">
                  <c:v>1.3479669340252458E-2</c:v>
                </c:pt>
                <c:pt idx="2375">
                  <c:v>1.34746222536372E-2</c:v>
                </c:pt>
                <c:pt idx="2376">
                  <c:v>1.3469765271056755E-2</c:v>
                </c:pt>
                <c:pt idx="2377">
                  <c:v>1.3465785863347849E-2</c:v>
                </c:pt>
                <c:pt idx="2378">
                  <c:v>1.3461545891024693E-2</c:v>
                </c:pt>
                <c:pt idx="2379">
                  <c:v>1.34551401841333E-2</c:v>
                </c:pt>
                <c:pt idx="2380">
                  <c:v>1.3449038852311093E-2</c:v>
                </c:pt>
                <c:pt idx="2381">
                  <c:v>1.3442627649423659E-2</c:v>
                </c:pt>
                <c:pt idx="2382">
                  <c:v>1.3436324515398893E-2</c:v>
                </c:pt>
                <c:pt idx="2383">
                  <c:v>1.3430336522485323E-2</c:v>
                </c:pt>
                <c:pt idx="2384">
                  <c:v>1.3424386012206069E-2</c:v>
                </c:pt>
                <c:pt idx="2385">
                  <c:v>1.341880045090622E-2</c:v>
                </c:pt>
                <c:pt idx="2386">
                  <c:v>1.3414175272615163E-2</c:v>
                </c:pt>
                <c:pt idx="2387">
                  <c:v>1.3408785592392645E-2</c:v>
                </c:pt>
                <c:pt idx="2388">
                  <c:v>1.3403218310167116E-2</c:v>
                </c:pt>
                <c:pt idx="2389">
                  <c:v>1.3398309715667651E-2</c:v>
                </c:pt>
                <c:pt idx="2390">
                  <c:v>1.3393394553820465E-2</c:v>
                </c:pt>
                <c:pt idx="2391">
                  <c:v>1.3388133995262376E-2</c:v>
                </c:pt>
                <c:pt idx="2392">
                  <c:v>1.3383143905547075E-2</c:v>
                </c:pt>
                <c:pt idx="2393">
                  <c:v>1.3374621739433067E-2</c:v>
                </c:pt>
                <c:pt idx="2394">
                  <c:v>1.3367205306950399E-2</c:v>
                </c:pt>
                <c:pt idx="2395">
                  <c:v>1.3359343400034269E-2</c:v>
                </c:pt>
                <c:pt idx="2396">
                  <c:v>1.3351851576442513E-2</c:v>
                </c:pt>
                <c:pt idx="2397">
                  <c:v>1.3344870392575415E-2</c:v>
                </c:pt>
                <c:pt idx="2398">
                  <c:v>1.3337539410982098E-2</c:v>
                </c:pt>
                <c:pt idx="2399">
                  <c:v>1.3330136935876404E-2</c:v>
                </c:pt>
                <c:pt idx="2400">
                  <c:v>1.3322703336494823E-2</c:v>
                </c:pt>
                <c:pt idx="2401">
                  <c:v>1.331403809319523E-2</c:v>
                </c:pt>
                <c:pt idx="2402">
                  <c:v>1.3305119332511325E-2</c:v>
                </c:pt>
                <c:pt idx="2403">
                  <c:v>1.3297184564879286E-2</c:v>
                </c:pt>
                <c:pt idx="2404">
                  <c:v>1.3288863858660932E-2</c:v>
                </c:pt>
                <c:pt idx="2405">
                  <c:v>1.3280374065586544E-2</c:v>
                </c:pt>
                <c:pt idx="2406">
                  <c:v>1.3274119336748425E-2</c:v>
                </c:pt>
                <c:pt idx="2407">
                  <c:v>1.3267874543001053E-2</c:v>
                </c:pt>
                <c:pt idx="2408">
                  <c:v>1.3261666309147695E-2</c:v>
                </c:pt>
                <c:pt idx="2409">
                  <c:v>1.3255374072235353E-2</c:v>
                </c:pt>
                <c:pt idx="2410">
                  <c:v>1.3248695913340634E-2</c:v>
                </c:pt>
                <c:pt idx="2411">
                  <c:v>1.3243664302960381E-2</c:v>
                </c:pt>
                <c:pt idx="2412">
                  <c:v>1.3238549326748342E-2</c:v>
                </c:pt>
                <c:pt idx="2413">
                  <c:v>1.3233463403658371E-2</c:v>
                </c:pt>
                <c:pt idx="2414">
                  <c:v>1.3228498461594934E-2</c:v>
                </c:pt>
                <c:pt idx="2415">
                  <c:v>1.3224220489368416E-2</c:v>
                </c:pt>
                <c:pt idx="2416">
                  <c:v>1.3218822986105733E-2</c:v>
                </c:pt>
                <c:pt idx="2417">
                  <c:v>1.3214364013236328E-2</c:v>
                </c:pt>
                <c:pt idx="2418">
                  <c:v>1.3208983149291708E-2</c:v>
                </c:pt>
                <c:pt idx="2419">
                  <c:v>1.3204539494177929E-2</c:v>
                </c:pt>
                <c:pt idx="2420">
                  <c:v>1.3199796551219615E-2</c:v>
                </c:pt>
                <c:pt idx="2421">
                  <c:v>1.3195404747754234E-2</c:v>
                </c:pt>
                <c:pt idx="2422">
                  <c:v>1.3190660990885585E-2</c:v>
                </c:pt>
                <c:pt idx="2423">
                  <c:v>1.3185697460481881E-2</c:v>
                </c:pt>
                <c:pt idx="2424">
                  <c:v>1.3181681555833272E-2</c:v>
                </c:pt>
                <c:pt idx="2425">
                  <c:v>1.3176733401000985E-2</c:v>
                </c:pt>
                <c:pt idx="2426">
                  <c:v>1.3172731564366165E-2</c:v>
                </c:pt>
                <c:pt idx="2427">
                  <c:v>1.3171168391135558E-2</c:v>
                </c:pt>
                <c:pt idx="2428">
                  <c:v>1.3171188485576801E-2</c:v>
                </c:pt>
                <c:pt idx="2429">
                  <c:v>1.3170904564483745E-2</c:v>
                </c:pt>
                <c:pt idx="2430">
                  <c:v>1.317006036347191E-2</c:v>
                </c:pt>
                <c:pt idx="2431">
                  <c:v>1.3170083833764158E-2</c:v>
                </c:pt>
                <c:pt idx="2432">
                  <c:v>1.316891416228453E-2</c:v>
                </c:pt>
                <c:pt idx="2433">
                  <c:v>1.3167623012377901E-2</c:v>
                </c:pt>
                <c:pt idx="2434">
                  <c:v>1.3165809050338852E-2</c:v>
                </c:pt>
                <c:pt idx="2435">
                  <c:v>1.3164689794163676E-2</c:v>
                </c:pt>
                <c:pt idx="2436">
                  <c:v>1.316372538915046E-2</c:v>
                </c:pt>
                <c:pt idx="2437">
                  <c:v>1.3161569037799043E-2</c:v>
                </c:pt>
                <c:pt idx="2438">
                  <c:v>1.3158544282674649E-2</c:v>
                </c:pt>
                <c:pt idx="2439">
                  <c:v>1.3155800170970934E-2</c:v>
                </c:pt>
                <c:pt idx="2440">
                  <c:v>1.3153835439731944E-2</c:v>
                </c:pt>
                <c:pt idx="2441">
                  <c:v>1.3151954569471901E-2</c:v>
                </c:pt>
                <c:pt idx="2442">
                  <c:v>1.3149983763043251E-2</c:v>
                </c:pt>
                <c:pt idx="2443">
                  <c:v>1.314935229846655E-2</c:v>
                </c:pt>
                <c:pt idx="2444">
                  <c:v>1.3148400550796645E-2</c:v>
                </c:pt>
                <c:pt idx="2445">
                  <c:v>1.3147905127489663E-2</c:v>
                </c:pt>
                <c:pt idx="2446">
                  <c:v>1.3148286087185383E-2</c:v>
                </c:pt>
                <c:pt idx="2447">
                  <c:v>1.3147832223823194E-2</c:v>
                </c:pt>
                <c:pt idx="2448">
                  <c:v>1.3146953813419498E-2</c:v>
                </c:pt>
                <c:pt idx="2449">
                  <c:v>1.3145963287062662E-2</c:v>
                </c:pt>
                <c:pt idx="2450">
                  <c:v>1.3145769527654051E-2</c:v>
                </c:pt>
                <c:pt idx="2451">
                  <c:v>1.3145449195153935E-2</c:v>
                </c:pt>
                <c:pt idx="2452">
                  <c:v>1.3145423781746383E-2</c:v>
                </c:pt>
                <c:pt idx="2453">
                  <c:v>1.3145564406388973E-2</c:v>
                </c:pt>
                <c:pt idx="2454">
                  <c:v>1.314417630529164E-2</c:v>
                </c:pt>
                <c:pt idx="2455">
                  <c:v>1.3142716334675179E-2</c:v>
                </c:pt>
                <c:pt idx="2456">
                  <c:v>1.3141567040535221E-2</c:v>
                </c:pt>
                <c:pt idx="2457">
                  <c:v>1.3139318987246251E-2</c:v>
                </c:pt>
                <c:pt idx="2458">
                  <c:v>1.3136103779951711E-2</c:v>
                </c:pt>
                <c:pt idx="2459">
                  <c:v>1.3133039788318326E-2</c:v>
                </c:pt>
                <c:pt idx="2460">
                  <c:v>1.3129985700827233E-2</c:v>
                </c:pt>
                <c:pt idx="2461">
                  <c:v>1.3126501609402586E-2</c:v>
                </c:pt>
                <c:pt idx="2462">
                  <c:v>1.3122998129583497E-2</c:v>
                </c:pt>
                <c:pt idx="2463">
                  <c:v>1.3120431213446675E-2</c:v>
                </c:pt>
                <c:pt idx="2464">
                  <c:v>1.3118314323762453E-2</c:v>
                </c:pt>
                <c:pt idx="2465">
                  <c:v>1.3117015701028831E-2</c:v>
                </c:pt>
                <c:pt idx="2466">
                  <c:v>1.3115263970524822E-2</c:v>
                </c:pt>
                <c:pt idx="2467">
                  <c:v>1.3113800103103857E-2</c:v>
                </c:pt>
                <c:pt idx="2468">
                  <c:v>1.3112246374139463E-2</c:v>
                </c:pt>
                <c:pt idx="2469">
                  <c:v>1.3110245881684055E-2</c:v>
                </c:pt>
                <c:pt idx="2470">
                  <c:v>1.3108213573897493E-2</c:v>
                </c:pt>
                <c:pt idx="2471">
                  <c:v>1.3106896652702479E-2</c:v>
                </c:pt>
                <c:pt idx="2472">
                  <c:v>1.3105176187886269E-2</c:v>
                </c:pt>
                <c:pt idx="2473">
                  <c:v>1.3102356340782086E-2</c:v>
                </c:pt>
                <c:pt idx="2474">
                  <c:v>1.3098978260235709E-2</c:v>
                </c:pt>
                <c:pt idx="2475">
                  <c:v>1.3096183904610696E-2</c:v>
                </c:pt>
                <c:pt idx="2476">
                  <c:v>1.3092785822627771E-2</c:v>
                </c:pt>
                <c:pt idx="2477">
                  <c:v>1.3089722133633425E-2</c:v>
                </c:pt>
                <c:pt idx="2478">
                  <c:v>1.3086317267655027E-2</c:v>
                </c:pt>
                <c:pt idx="2479">
                  <c:v>1.3082791519591821E-2</c:v>
                </c:pt>
                <c:pt idx="2480">
                  <c:v>1.3079023492539619E-2</c:v>
                </c:pt>
                <c:pt idx="2481">
                  <c:v>1.3075572702012119E-2</c:v>
                </c:pt>
                <c:pt idx="2482">
                  <c:v>1.3072203189581171E-2</c:v>
                </c:pt>
                <c:pt idx="2483">
                  <c:v>1.3068113064585166E-2</c:v>
                </c:pt>
                <c:pt idx="2484">
                  <c:v>1.3063876932744852E-2</c:v>
                </c:pt>
                <c:pt idx="2485">
                  <c:v>1.3059966843417922E-2</c:v>
                </c:pt>
                <c:pt idx="2486">
                  <c:v>1.3056865976333508E-2</c:v>
                </c:pt>
                <c:pt idx="2487">
                  <c:v>1.3054305442984176E-2</c:v>
                </c:pt>
                <c:pt idx="2488">
                  <c:v>1.3051169620016515E-2</c:v>
                </c:pt>
                <c:pt idx="2489">
                  <c:v>1.3048461575246501E-2</c:v>
                </c:pt>
                <c:pt idx="2490">
                  <c:v>1.3046581079788032E-2</c:v>
                </c:pt>
                <c:pt idx="2491">
                  <c:v>1.3044795999484198E-2</c:v>
                </c:pt>
                <c:pt idx="2492">
                  <c:v>1.3042574095185798E-2</c:v>
                </c:pt>
                <c:pt idx="2493">
                  <c:v>1.3041025426823758E-2</c:v>
                </c:pt>
                <c:pt idx="2494">
                  <c:v>1.3039316360926315E-2</c:v>
                </c:pt>
                <c:pt idx="2495">
                  <c:v>1.3037636102256587E-2</c:v>
                </c:pt>
                <c:pt idx="2496">
                  <c:v>1.3036054769620463E-2</c:v>
                </c:pt>
                <c:pt idx="2497">
                  <c:v>1.3033327553734479E-2</c:v>
                </c:pt>
                <c:pt idx="2498">
                  <c:v>1.3030738066272946E-2</c:v>
                </c:pt>
                <c:pt idx="2499">
                  <c:v>1.3028346415625079E-2</c:v>
                </c:pt>
                <c:pt idx="2500">
                  <c:v>1.302595378464658E-2</c:v>
                </c:pt>
                <c:pt idx="2501">
                  <c:v>1.3023479983298537E-2</c:v>
                </c:pt>
                <c:pt idx="2502">
                  <c:v>1.3021729892355633E-2</c:v>
                </c:pt>
                <c:pt idx="2503">
                  <c:v>1.3019193596959869E-2</c:v>
                </c:pt>
                <c:pt idx="2504">
                  <c:v>1.3016858937602085E-2</c:v>
                </c:pt>
                <c:pt idx="2505">
                  <c:v>1.3014498492467094E-2</c:v>
                </c:pt>
                <c:pt idx="2506">
                  <c:v>1.3012397559048657E-2</c:v>
                </c:pt>
                <c:pt idx="2507">
                  <c:v>1.3010565044184394E-2</c:v>
                </c:pt>
                <c:pt idx="2508">
                  <c:v>1.3009497156194361E-2</c:v>
                </c:pt>
                <c:pt idx="2509">
                  <c:v>1.3008442498208019E-2</c:v>
                </c:pt>
                <c:pt idx="2510">
                  <c:v>1.3007593795436999E-2</c:v>
                </c:pt>
                <c:pt idx="2511">
                  <c:v>1.300648768559539E-2</c:v>
                </c:pt>
                <c:pt idx="2512">
                  <c:v>1.3005071889121894E-2</c:v>
                </c:pt>
                <c:pt idx="2513">
                  <c:v>1.3003075786457343E-2</c:v>
                </c:pt>
                <c:pt idx="2514">
                  <c:v>1.3001698459568133E-2</c:v>
                </c:pt>
                <c:pt idx="2515">
                  <c:v>1.2999721961559223E-2</c:v>
                </c:pt>
                <c:pt idx="2516">
                  <c:v>1.2996784960012619E-2</c:v>
                </c:pt>
                <c:pt idx="2517">
                  <c:v>1.2992905726414653E-2</c:v>
                </c:pt>
                <c:pt idx="2518">
                  <c:v>1.2989429618487366E-2</c:v>
                </c:pt>
                <c:pt idx="2519">
                  <c:v>1.2980191535233904E-2</c:v>
                </c:pt>
                <c:pt idx="2520">
                  <c:v>1.2971544656307045E-2</c:v>
                </c:pt>
                <c:pt idx="2521">
                  <c:v>1.2963445167736367E-2</c:v>
                </c:pt>
                <c:pt idx="2522">
                  <c:v>1.2954919005983528E-2</c:v>
                </c:pt>
                <c:pt idx="2523">
                  <c:v>1.2947563010083936E-2</c:v>
                </c:pt>
                <c:pt idx="2524">
                  <c:v>1.2941181556791401E-2</c:v>
                </c:pt>
                <c:pt idx="2525">
                  <c:v>1.2934414171709974E-2</c:v>
                </c:pt>
                <c:pt idx="2526">
                  <c:v>1.2927889792892222E-2</c:v>
                </c:pt>
                <c:pt idx="2527">
                  <c:v>1.2921127324953544E-2</c:v>
                </c:pt>
                <c:pt idx="2528">
                  <c:v>1.2914653971814165E-2</c:v>
                </c:pt>
                <c:pt idx="2529">
                  <c:v>1.2908318774495615E-2</c:v>
                </c:pt>
                <c:pt idx="2530">
                  <c:v>1.2901701794845861E-2</c:v>
                </c:pt>
                <c:pt idx="2531">
                  <c:v>1.28962388007152E-2</c:v>
                </c:pt>
                <c:pt idx="2532">
                  <c:v>1.2890559842250262E-2</c:v>
                </c:pt>
                <c:pt idx="2533">
                  <c:v>1.2884544427698378E-2</c:v>
                </c:pt>
                <c:pt idx="2534">
                  <c:v>1.2878695686904813E-2</c:v>
                </c:pt>
                <c:pt idx="2535">
                  <c:v>1.2873253284178834E-2</c:v>
                </c:pt>
                <c:pt idx="2536">
                  <c:v>1.2868289587929432E-2</c:v>
                </c:pt>
                <c:pt idx="2537">
                  <c:v>1.2863267485672118E-2</c:v>
                </c:pt>
                <c:pt idx="2538">
                  <c:v>1.2858151300438003E-2</c:v>
                </c:pt>
                <c:pt idx="2539">
                  <c:v>1.2853753554027375E-2</c:v>
                </c:pt>
                <c:pt idx="2540">
                  <c:v>1.284874021898914E-2</c:v>
                </c:pt>
                <c:pt idx="2541">
                  <c:v>1.2844839257391518E-2</c:v>
                </c:pt>
                <c:pt idx="2542">
                  <c:v>1.2841345360192293E-2</c:v>
                </c:pt>
                <c:pt idx="2543">
                  <c:v>1.2837423756314661E-2</c:v>
                </c:pt>
                <c:pt idx="2544">
                  <c:v>1.2833468916500113E-2</c:v>
                </c:pt>
                <c:pt idx="2545">
                  <c:v>1.2830020748431353E-2</c:v>
                </c:pt>
                <c:pt idx="2546">
                  <c:v>1.2826092072221594E-2</c:v>
                </c:pt>
                <c:pt idx="2547">
                  <c:v>1.2822919203252656E-2</c:v>
                </c:pt>
                <c:pt idx="2548">
                  <c:v>1.2820041132639667E-2</c:v>
                </c:pt>
                <c:pt idx="2549">
                  <c:v>1.2818175561114743E-2</c:v>
                </c:pt>
                <c:pt idx="2550">
                  <c:v>1.281574748745859E-2</c:v>
                </c:pt>
                <c:pt idx="2551">
                  <c:v>1.281422493842771E-2</c:v>
                </c:pt>
                <c:pt idx="2552">
                  <c:v>1.281364305367973E-2</c:v>
                </c:pt>
                <c:pt idx="2553">
                  <c:v>1.2812048543373394E-2</c:v>
                </c:pt>
                <c:pt idx="2554">
                  <c:v>1.2810791134192104E-2</c:v>
                </c:pt>
                <c:pt idx="2555">
                  <c:v>1.2808935246842689E-2</c:v>
                </c:pt>
                <c:pt idx="2556">
                  <c:v>1.280725205641655E-2</c:v>
                </c:pt>
                <c:pt idx="2557">
                  <c:v>1.2805441738613248E-2</c:v>
                </c:pt>
                <c:pt idx="2558">
                  <c:v>1.2804111968290888E-2</c:v>
                </c:pt>
                <c:pt idx="2559">
                  <c:v>1.2802231926297612E-2</c:v>
                </c:pt>
                <c:pt idx="2560">
                  <c:v>1.2800229317340341E-2</c:v>
                </c:pt>
                <c:pt idx="2561">
                  <c:v>1.2798208643329038E-2</c:v>
                </c:pt>
                <c:pt idx="2562">
                  <c:v>1.2795750179887128E-2</c:v>
                </c:pt>
                <c:pt idx="2563">
                  <c:v>1.2793165294184144E-2</c:v>
                </c:pt>
                <c:pt idx="2564">
                  <c:v>1.2791421374442617E-2</c:v>
                </c:pt>
                <c:pt idx="2565">
                  <c:v>1.2789372530637041E-2</c:v>
                </c:pt>
                <c:pt idx="2566">
                  <c:v>1.2788429317024289E-2</c:v>
                </c:pt>
                <c:pt idx="2567">
                  <c:v>1.2787104176546615E-2</c:v>
                </c:pt>
                <c:pt idx="2568">
                  <c:v>1.2785697850346486E-2</c:v>
                </c:pt>
                <c:pt idx="2569">
                  <c:v>1.2783565861491368E-2</c:v>
                </c:pt>
                <c:pt idx="2570">
                  <c:v>1.2781780475893671E-2</c:v>
                </c:pt>
                <c:pt idx="2571">
                  <c:v>1.2780222311133873E-2</c:v>
                </c:pt>
                <c:pt idx="2572">
                  <c:v>1.2779454644061838E-2</c:v>
                </c:pt>
                <c:pt idx="2573">
                  <c:v>1.2780212623133901E-2</c:v>
                </c:pt>
                <c:pt idx="2574">
                  <c:v>1.2781733206739535E-2</c:v>
                </c:pt>
                <c:pt idx="2575">
                  <c:v>1.2783533391810719E-2</c:v>
                </c:pt>
                <c:pt idx="2576">
                  <c:v>1.2784612374273297E-2</c:v>
                </c:pt>
                <c:pt idx="2577">
                  <c:v>1.2785992303819348E-2</c:v>
                </c:pt>
                <c:pt idx="2578">
                  <c:v>1.2788703758597482E-2</c:v>
                </c:pt>
                <c:pt idx="2579">
                  <c:v>1.2792642674580173E-2</c:v>
                </c:pt>
                <c:pt idx="2580">
                  <c:v>1.2795376640580596E-2</c:v>
                </c:pt>
                <c:pt idx="2581">
                  <c:v>1.2797408946535548E-2</c:v>
                </c:pt>
                <c:pt idx="2582">
                  <c:v>1.2799150673575201E-2</c:v>
                </c:pt>
                <c:pt idx="2583">
                  <c:v>1.2800822713583002E-2</c:v>
                </c:pt>
                <c:pt idx="2584">
                  <c:v>1.2802394298110507E-2</c:v>
                </c:pt>
                <c:pt idx="2585">
                  <c:v>1.2803746426613392E-2</c:v>
                </c:pt>
                <c:pt idx="2586">
                  <c:v>1.28055179864233E-2</c:v>
                </c:pt>
                <c:pt idx="2587">
                  <c:v>1.2808042222682871E-2</c:v>
                </c:pt>
                <c:pt idx="2588">
                  <c:v>1.281097228104499E-2</c:v>
                </c:pt>
                <c:pt idx="2589">
                  <c:v>1.2812957475385935E-2</c:v>
                </c:pt>
                <c:pt idx="2590">
                  <c:v>1.2815097329863342E-2</c:v>
                </c:pt>
                <c:pt idx="2591">
                  <c:v>1.2816847259701964E-2</c:v>
                </c:pt>
                <c:pt idx="2592">
                  <c:v>1.281880692790624E-2</c:v>
                </c:pt>
                <c:pt idx="2593">
                  <c:v>1.2821381618674646E-2</c:v>
                </c:pt>
                <c:pt idx="2594">
                  <c:v>1.2823678419687966E-2</c:v>
                </c:pt>
                <c:pt idx="2595">
                  <c:v>1.2826951494435624E-2</c:v>
                </c:pt>
                <c:pt idx="2596">
                  <c:v>1.2829587066855976E-2</c:v>
                </c:pt>
                <c:pt idx="2597">
                  <c:v>1.283259169165487E-2</c:v>
                </c:pt>
                <c:pt idx="2598">
                  <c:v>1.2835170198155339E-2</c:v>
                </c:pt>
                <c:pt idx="2599">
                  <c:v>1.2837815642082393E-2</c:v>
                </c:pt>
                <c:pt idx="2600">
                  <c:v>1.2840330861689318E-2</c:v>
                </c:pt>
                <c:pt idx="2601">
                  <c:v>1.2843061712917301E-2</c:v>
                </c:pt>
                <c:pt idx="2602">
                  <c:v>1.2846272092586205E-2</c:v>
                </c:pt>
                <c:pt idx="2603">
                  <c:v>1.2850067674552376E-2</c:v>
                </c:pt>
                <c:pt idx="2604">
                  <c:v>1.2853668407490929E-2</c:v>
                </c:pt>
                <c:pt idx="2605">
                  <c:v>1.2858505433507358E-2</c:v>
                </c:pt>
                <c:pt idx="2606">
                  <c:v>1.2863432935622664E-2</c:v>
                </c:pt>
                <c:pt idx="2607">
                  <c:v>1.2867786693825156E-2</c:v>
                </c:pt>
                <c:pt idx="2608">
                  <c:v>1.2871947974149488E-2</c:v>
                </c:pt>
                <c:pt idx="2609">
                  <c:v>1.2875530003534807E-2</c:v>
                </c:pt>
                <c:pt idx="2610">
                  <c:v>1.2880520964427329E-2</c:v>
                </c:pt>
                <c:pt idx="2611">
                  <c:v>1.2885049574587998E-2</c:v>
                </c:pt>
                <c:pt idx="2612">
                  <c:v>1.288933753131722E-2</c:v>
                </c:pt>
                <c:pt idx="2613">
                  <c:v>1.2893874228607365E-2</c:v>
                </c:pt>
                <c:pt idx="2614">
                  <c:v>1.2898733308229077E-2</c:v>
                </c:pt>
                <c:pt idx="2615">
                  <c:v>1.29034691717867E-2</c:v>
                </c:pt>
                <c:pt idx="2616">
                  <c:v>1.2908360496226054E-2</c:v>
                </c:pt>
                <c:pt idx="2617">
                  <c:v>1.2913094776002533E-2</c:v>
                </c:pt>
                <c:pt idx="2618">
                  <c:v>1.2918033724507234E-2</c:v>
                </c:pt>
                <c:pt idx="2619">
                  <c:v>1.292283074116098E-2</c:v>
                </c:pt>
                <c:pt idx="2620">
                  <c:v>1.2927656629478756E-2</c:v>
                </c:pt>
                <c:pt idx="2621">
                  <c:v>1.2932753400375575E-2</c:v>
                </c:pt>
                <c:pt idx="2622">
                  <c:v>1.2937752006608488E-2</c:v>
                </c:pt>
                <c:pt idx="2623">
                  <c:v>1.2942350853459159E-2</c:v>
                </c:pt>
                <c:pt idx="2624">
                  <c:v>1.2947015674518704E-2</c:v>
                </c:pt>
                <c:pt idx="2625">
                  <c:v>1.2951603601124236E-2</c:v>
                </c:pt>
                <c:pt idx="2626">
                  <c:v>1.2956198827655328E-2</c:v>
                </c:pt>
                <c:pt idx="2627">
                  <c:v>1.2960981358872262E-2</c:v>
                </c:pt>
                <c:pt idx="2628">
                  <c:v>1.2966018797953376E-2</c:v>
                </c:pt>
                <c:pt idx="2629">
                  <c:v>1.297105071264848E-2</c:v>
                </c:pt>
                <c:pt idx="2630">
                  <c:v>1.2976102864110443E-2</c:v>
                </c:pt>
                <c:pt idx="2631">
                  <c:v>1.2981286314977213E-2</c:v>
                </c:pt>
                <c:pt idx="2632">
                  <c:v>1.2986466670743914E-2</c:v>
                </c:pt>
                <c:pt idx="2633">
                  <c:v>1.2991666820763668E-2</c:v>
                </c:pt>
                <c:pt idx="2634">
                  <c:v>1.299683349812444E-2</c:v>
                </c:pt>
                <c:pt idx="2635">
                  <c:v>1.3002028806993336E-2</c:v>
                </c:pt>
                <c:pt idx="2636">
                  <c:v>1.3007201088357786E-2</c:v>
                </c:pt>
                <c:pt idx="2637">
                  <c:v>1.301233213592367E-2</c:v>
                </c:pt>
                <c:pt idx="2638">
                  <c:v>1.301733034592422E-2</c:v>
                </c:pt>
                <c:pt idx="2639">
                  <c:v>1.3022411861584555E-2</c:v>
                </c:pt>
                <c:pt idx="2640">
                  <c:v>1.302735128062282E-2</c:v>
                </c:pt>
                <c:pt idx="2641">
                  <c:v>1.3032210571136463E-2</c:v>
                </c:pt>
                <c:pt idx="2642">
                  <c:v>1.3037084381605911E-2</c:v>
                </c:pt>
                <c:pt idx="2643">
                  <c:v>1.304212107524598E-2</c:v>
                </c:pt>
                <c:pt idx="2644">
                  <c:v>1.3046946737663826E-2</c:v>
                </c:pt>
                <c:pt idx="2645">
                  <c:v>1.3051542042173746E-2</c:v>
                </c:pt>
                <c:pt idx="2646">
                  <c:v>1.3055823117588586E-2</c:v>
                </c:pt>
                <c:pt idx="2647">
                  <c:v>1.3059834899342572E-2</c:v>
                </c:pt>
                <c:pt idx="2648">
                  <c:v>1.3064230498264433E-2</c:v>
                </c:pt>
                <c:pt idx="2649">
                  <c:v>1.3068347843424089E-2</c:v>
                </c:pt>
                <c:pt idx="2650">
                  <c:v>1.3072532118197443E-2</c:v>
                </c:pt>
                <c:pt idx="2651">
                  <c:v>1.3076537996113535E-2</c:v>
                </c:pt>
                <c:pt idx="2652">
                  <c:v>1.3080615233878774E-2</c:v>
                </c:pt>
                <c:pt idx="2653">
                  <c:v>1.3085004848622173E-2</c:v>
                </c:pt>
                <c:pt idx="2654">
                  <c:v>1.3089298665285989E-2</c:v>
                </c:pt>
                <c:pt idx="2655">
                  <c:v>1.3094019382947391E-2</c:v>
                </c:pt>
                <c:pt idx="2656">
                  <c:v>1.3098895244168664E-2</c:v>
                </c:pt>
                <c:pt idx="2657">
                  <c:v>1.3103753349705084E-2</c:v>
                </c:pt>
                <c:pt idx="2658">
                  <c:v>1.3108841104112923E-2</c:v>
                </c:pt>
                <c:pt idx="2659">
                  <c:v>1.311390668541965E-2</c:v>
                </c:pt>
                <c:pt idx="2660">
                  <c:v>1.3119005459584273E-2</c:v>
                </c:pt>
                <c:pt idx="2661">
                  <c:v>1.3124068679859036E-2</c:v>
                </c:pt>
                <c:pt idx="2662">
                  <c:v>1.312915335982201E-2</c:v>
                </c:pt>
                <c:pt idx="2663">
                  <c:v>1.3134227921498601E-2</c:v>
                </c:pt>
                <c:pt idx="2664">
                  <c:v>1.313934073834833E-2</c:v>
                </c:pt>
                <c:pt idx="2665">
                  <c:v>1.3144451166821822E-2</c:v>
                </c:pt>
                <c:pt idx="2666">
                  <c:v>1.3149496727071826E-2</c:v>
                </c:pt>
                <c:pt idx="2667">
                  <c:v>1.3154450168729369E-2</c:v>
                </c:pt>
                <c:pt idx="2668">
                  <c:v>1.315946995317533E-2</c:v>
                </c:pt>
                <c:pt idx="2669">
                  <c:v>1.3164562534772436E-2</c:v>
                </c:pt>
                <c:pt idx="2670">
                  <c:v>1.316965017263429E-2</c:v>
                </c:pt>
                <c:pt idx="2671">
                  <c:v>1.3174739568539519E-2</c:v>
                </c:pt>
                <c:pt idx="2672">
                  <c:v>1.3179779844154447E-2</c:v>
                </c:pt>
                <c:pt idx="2673">
                  <c:v>1.318486983961295E-2</c:v>
                </c:pt>
                <c:pt idx="2674">
                  <c:v>1.31899573048192E-2</c:v>
                </c:pt>
                <c:pt idx="2675">
                  <c:v>1.3195022494619093E-2</c:v>
                </c:pt>
                <c:pt idx="2676">
                  <c:v>1.3200061409212357E-2</c:v>
                </c:pt>
                <c:pt idx="2677">
                  <c:v>1.3205123919057017E-2</c:v>
                </c:pt>
                <c:pt idx="2678">
                  <c:v>1.3210111856729167E-2</c:v>
                </c:pt>
                <c:pt idx="2679">
                  <c:v>1.3215037410780367E-2</c:v>
                </c:pt>
                <c:pt idx="2680">
                  <c:v>1.3220029459301296E-2</c:v>
                </c:pt>
                <c:pt idx="2681">
                  <c:v>1.3224994877883964E-2</c:v>
                </c:pt>
                <c:pt idx="2682">
                  <c:v>1.322973789404221E-2</c:v>
                </c:pt>
                <c:pt idx="2683">
                  <c:v>1.3234627042803405E-2</c:v>
                </c:pt>
                <c:pt idx="2684">
                  <c:v>1.3239498086853426E-2</c:v>
                </c:pt>
                <c:pt idx="2685">
                  <c:v>1.3244261450709793E-2</c:v>
                </c:pt>
                <c:pt idx="2686">
                  <c:v>1.324895228305837E-2</c:v>
                </c:pt>
                <c:pt idx="2687">
                  <c:v>1.325367271939961E-2</c:v>
                </c:pt>
                <c:pt idx="2688">
                  <c:v>1.3258476595864297E-2</c:v>
                </c:pt>
                <c:pt idx="2689">
                  <c:v>1.3263224144939221E-2</c:v>
                </c:pt>
                <c:pt idx="2690">
                  <c:v>1.3267930381556197E-2</c:v>
                </c:pt>
                <c:pt idx="2691">
                  <c:v>1.3272749002619329E-2</c:v>
                </c:pt>
                <c:pt idx="2692">
                  <c:v>1.3277586720042301E-2</c:v>
                </c:pt>
                <c:pt idx="2693">
                  <c:v>1.3282379684342552E-2</c:v>
                </c:pt>
                <c:pt idx="2694">
                  <c:v>1.3287324690446193E-2</c:v>
                </c:pt>
                <c:pt idx="2695">
                  <c:v>1.3292303494170422E-2</c:v>
                </c:pt>
                <c:pt idx="2696">
                  <c:v>1.3297220756674472E-2</c:v>
                </c:pt>
                <c:pt idx="2697">
                  <c:v>1.3302045076761561E-2</c:v>
                </c:pt>
                <c:pt idx="2698">
                  <c:v>1.3306522349950466E-2</c:v>
                </c:pt>
                <c:pt idx="2699">
                  <c:v>1.3310976333047706E-2</c:v>
                </c:pt>
                <c:pt idx="2700">
                  <c:v>1.3315427114673321E-2</c:v>
                </c:pt>
                <c:pt idx="2701">
                  <c:v>1.3319667708617713E-2</c:v>
                </c:pt>
                <c:pt idx="2702">
                  <c:v>1.3323693627921986E-2</c:v>
                </c:pt>
                <c:pt idx="2703">
                  <c:v>1.3327752043511849E-2</c:v>
                </c:pt>
                <c:pt idx="2704">
                  <c:v>1.3331803423356863E-2</c:v>
                </c:pt>
                <c:pt idx="2705">
                  <c:v>1.3336163685393813E-2</c:v>
                </c:pt>
                <c:pt idx="2706">
                  <c:v>1.3340245242664573E-2</c:v>
                </c:pt>
                <c:pt idx="2707">
                  <c:v>1.3344361402175434E-2</c:v>
                </c:pt>
                <c:pt idx="2708">
                  <c:v>1.3348359997142917E-2</c:v>
                </c:pt>
                <c:pt idx="2709">
                  <c:v>1.3351509307439179E-2</c:v>
                </c:pt>
                <c:pt idx="2710">
                  <c:v>1.3354727982517314E-2</c:v>
                </c:pt>
                <c:pt idx="2711">
                  <c:v>1.3358441097480949E-2</c:v>
                </c:pt>
                <c:pt idx="2712">
                  <c:v>1.3361794374365368E-2</c:v>
                </c:pt>
                <c:pt idx="2713">
                  <c:v>1.3365784145115214E-2</c:v>
                </c:pt>
                <c:pt idx="2714">
                  <c:v>1.3369802344921362E-2</c:v>
                </c:pt>
                <c:pt idx="2715">
                  <c:v>1.3373762197023051E-2</c:v>
                </c:pt>
                <c:pt idx="2716">
                  <c:v>1.3377255823029014E-2</c:v>
                </c:pt>
                <c:pt idx="2717">
                  <c:v>1.338060436804903E-2</c:v>
                </c:pt>
                <c:pt idx="2718">
                  <c:v>1.3383870826627804E-2</c:v>
                </c:pt>
                <c:pt idx="2719">
                  <c:v>1.3385853374115401E-2</c:v>
                </c:pt>
                <c:pt idx="2720">
                  <c:v>1.3387806285207728E-2</c:v>
                </c:pt>
                <c:pt idx="2721">
                  <c:v>1.3390011658809757E-2</c:v>
                </c:pt>
                <c:pt idx="2722">
                  <c:v>1.3391843266275075E-2</c:v>
                </c:pt>
                <c:pt idx="2723">
                  <c:v>1.3392059944028468E-2</c:v>
                </c:pt>
                <c:pt idx="2724">
                  <c:v>1.3391534258113381E-2</c:v>
                </c:pt>
                <c:pt idx="2725">
                  <c:v>1.3393292047489905E-2</c:v>
                </c:pt>
                <c:pt idx="2726">
                  <c:v>1.3395767161212442E-2</c:v>
                </c:pt>
                <c:pt idx="2727">
                  <c:v>1.339781551484643E-2</c:v>
                </c:pt>
                <c:pt idx="2728">
                  <c:v>1.3401303204494244E-2</c:v>
                </c:pt>
                <c:pt idx="2729">
                  <c:v>1.340485570351789E-2</c:v>
                </c:pt>
                <c:pt idx="2730">
                  <c:v>1.340808867404392E-2</c:v>
                </c:pt>
                <c:pt idx="2745">
                  <c:v>1.3410125654793343E-2</c:v>
                </c:pt>
                <c:pt idx="2746">
                  <c:v>1.3412133312645628E-2</c:v>
                </c:pt>
                <c:pt idx="2747">
                  <c:v>1.3414389696018773E-2</c:v>
                </c:pt>
                <c:pt idx="2748">
                  <c:v>1.3416277546288029E-2</c:v>
                </c:pt>
                <c:pt idx="2749">
                  <c:v>1.3416571704159847E-2</c:v>
                </c:pt>
                <c:pt idx="2750">
                  <c:v>1.3416132495924001E-2</c:v>
                </c:pt>
                <c:pt idx="2751">
                  <c:v>1.3417947189669505E-2</c:v>
                </c:pt>
                <c:pt idx="2752">
                  <c:v>1.3420468801033768E-2</c:v>
                </c:pt>
                <c:pt idx="2753">
                  <c:v>1.342256976172556E-2</c:v>
                </c:pt>
                <c:pt idx="2754">
                  <c:v>1.3426087584826451E-2</c:v>
                </c:pt>
                <c:pt idx="2755">
                  <c:v>1.3429669007512725E-2</c:v>
                </c:pt>
                <c:pt idx="2756">
                  <c:v>1.3432936278131077E-2</c:v>
                </c:pt>
                <c:pt idx="2757">
                  <c:v>1.3435923577340123E-2</c:v>
                </c:pt>
                <c:pt idx="2758">
                  <c:v>1.3438621476953468E-2</c:v>
                </c:pt>
                <c:pt idx="2759">
                  <c:v>1.3442438973925754E-2</c:v>
                </c:pt>
                <c:pt idx="2760">
                  <c:v>1.344666121115741E-2</c:v>
                </c:pt>
                <c:pt idx="2761">
                  <c:v>1.3451205993149792E-2</c:v>
                </c:pt>
                <c:pt idx="2762">
                  <c:v>1.3455649387593884E-2</c:v>
                </c:pt>
                <c:pt idx="2763">
                  <c:v>1.3459917921114655E-2</c:v>
                </c:pt>
                <c:pt idx="2764">
                  <c:v>1.3464155570012015E-2</c:v>
                </c:pt>
                <c:pt idx="2765">
                  <c:v>1.346815420211633E-2</c:v>
                </c:pt>
                <c:pt idx="2766">
                  <c:v>1.3472205129676576E-2</c:v>
                </c:pt>
                <c:pt idx="2767">
                  <c:v>1.3476170190468258E-2</c:v>
                </c:pt>
                <c:pt idx="2768">
                  <c:v>1.3480003957758138E-2</c:v>
                </c:pt>
                <c:pt idx="2769">
                  <c:v>1.348409980084958E-2</c:v>
                </c:pt>
                <c:pt idx="2770">
                  <c:v>1.3487988521341362E-2</c:v>
                </c:pt>
                <c:pt idx="2771">
                  <c:v>1.3492596685792817E-2</c:v>
                </c:pt>
                <c:pt idx="2772">
                  <c:v>1.3497224473244446E-2</c:v>
                </c:pt>
                <c:pt idx="2773">
                  <c:v>1.3501949023746612E-2</c:v>
                </c:pt>
                <c:pt idx="2774">
                  <c:v>1.3506611535323124E-2</c:v>
                </c:pt>
                <c:pt idx="2775">
                  <c:v>1.3511491920611508E-2</c:v>
                </c:pt>
                <c:pt idx="2776">
                  <c:v>1.3516411249608458E-2</c:v>
                </c:pt>
                <c:pt idx="2777">
                  <c:v>1.3521287315614677E-2</c:v>
                </c:pt>
                <c:pt idx="2778">
                  <c:v>1.3526176770506146E-2</c:v>
                </c:pt>
                <c:pt idx="2779">
                  <c:v>1.3531099871314876E-2</c:v>
                </c:pt>
                <c:pt idx="2780">
                  <c:v>1.3536021951758605E-2</c:v>
                </c:pt>
                <c:pt idx="2781">
                  <c:v>1.3540942661379295E-2</c:v>
                </c:pt>
                <c:pt idx="2782">
                  <c:v>1.354586148408642E-2</c:v>
                </c:pt>
                <c:pt idx="2783">
                  <c:v>1.3550777500579904E-2</c:v>
                </c:pt>
                <c:pt idx="2784">
                  <c:v>1.3555690352042266E-2</c:v>
                </c:pt>
                <c:pt idx="2785">
                  <c:v>1.3560601824259153E-2</c:v>
                </c:pt>
                <c:pt idx="2786">
                  <c:v>1.356535181056602E-2</c:v>
                </c:pt>
                <c:pt idx="2787">
                  <c:v>1.3570081479101763E-2</c:v>
                </c:pt>
                <c:pt idx="2788">
                  <c:v>1.3574809331869421E-2</c:v>
                </c:pt>
                <c:pt idx="2789">
                  <c:v>1.357947801613299E-2</c:v>
                </c:pt>
              </c:numCache>
            </c:numRef>
          </c:val>
          <c:smooth val="0"/>
          <c:extLst>
            <c:ext xmlns:c16="http://schemas.microsoft.com/office/drawing/2014/chart" uri="{C3380CC4-5D6E-409C-BE32-E72D297353CC}">
              <c16:uniqueId val="{00000004-D1BA-4E60-9A68-373E9772C3CC}"/>
            </c:ext>
          </c:extLst>
        </c:ser>
        <c:ser>
          <c:idx val="5"/>
          <c:order val="5"/>
          <c:tx>
            <c:strRef>
              <c:f>隐含风险溢价!$Y$2</c:f>
              <c:strCache>
                <c:ptCount val="1"/>
                <c:pt idx="0">
                  <c:v>二倍标准差上限</c:v>
                </c:pt>
              </c:strCache>
            </c:strRef>
          </c:tx>
          <c:spPr>
            <a:ln w="28575" cap="rnd">
              <a:solidFill>
                <a:schemeClr val="accent6"/>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隐含风险溢价!$Y$3:$Y$2794</c:f>
              <c:numCache>
                <c:formatCode>0.00%</c:formatCode>
                <c:ptCount val="2792"/>
                <c:pt idx="1">
                  <c:v>1.5749850963241115E-2</c:v>
                </c:pt>
                <c:pt idx="2">
                  <c:v>1.6203382300396103E-2</c:v>
                </c:pt>
                <c:pt idx="3">
                  <c:v>1.5968072817251801E-2</c:v>
                </c:pt>
                <c:pt idx="4">
                  <c:v>1.9266321105777164E-2</c:v>
                </c:pt>
                <c:pt idx="5">
                  <c:v>2.0370344382279353E-2</c:v>
                </c:pt>
                <c:pt idx="6">
                  <c:v>2.1059469861575721E-2</c:v>
                </c:pt>
                <c:pt idx="7">
                  <c:v>2.1852934972597469E-2</c:v>
                </c:pt>
                <c:pt idx="8">
                  <c:v>2.2641973257481476E-2</c:v>
                </c:pt>
                <c:pt idx="9">
                  <c:v>2.3390623615408442E-2</c:v>
                </c:pt>
                <c:pt idx="10">
                  <c:v>2.3589238387595517E-2</c:v>
                </c:pt>
                <c:pt idx="11">
                  <c:v>2.3745340889535428E-2</c:v>
                </c:pt>
                <c:pt idx="12">
                  <c:v>2.3522136231880243E-2</c:v>
                </c:pt>
                <c:pt idx="13">
                  <c:v>2.3318112275432967E-2</c:v>
                </c:pt>
                <c:pt idx="14">
                  <c:v>2.3130201613771457E-2</c:v>
                </c:pt>
                <c:pt idx="15">
                  <c:v>2.2956696103423768E-2</c:v>
                </c:pt>
                <c:pt idx="16">
                  <c:v>2.2807196159018682E-2</c:v>
                </c:pt>
                <c:pt idx="17">
                  <c:v>2.2709658699315093E-2</c:v>
                </c:pt>
                <c:pt idx="18">
                  <c:v>2.2678976096186E-2</c:v>
                </c:pt>
                <c:pt idx="19">
                  <c:v>2.2854092661505211E-2</c:v>
                </c:pt>
                <c:pt idx="20">
                  <c:v>2.3143988648486574E-2</c:v>
                </c:pt>
                <c:pt idx="21">
                  <c:v>2.315584288023171E-2</c:v>
                </c:pt>
                <c:pt idx="22">
                  <c:v>2.3202492438315955E-2</c:v>
                </c:pt>
                <c:pt idx="23">
                  <c:v>2.327526455349669E-2</c:v>
                </c:pt>
                <c:pt idx="24">
                  <c:v>2.3455224352957535E-2</c:v>
                </c:pt>
                <c:pt idx="25">
                  <c:v>2.3569676047378224E-2</c:v>
                </c:pt>
                <c:pt idx="26">
                  <c:v>2.364893163488678E-2</c:v>
                </c:pt>
                <c:pt idx="27">
                  <c:v>2.3680633639698523E-2</c:v>
                </c:pt>
                <c:pt idx="28">
                  <c:v>2.3832944350964697E-2</c:v>
                </c:pt>
                <c:pt idx="29">
                  <c:v>2.3939681437978037E-2</c:v>
                </c:pt>
                <c:pt idx="30">
                  <c:v>2.3887217784668891E-2</c:v>
                </c:pt>
                <c:pt idx="31">
                  <c:v>2.4003988565107975E-2</c:v>
                </c:pt>
                <c:pt idx="32">
                  <c:v>2.4268817150612652E-2</c:v>
                </c:pt>
                <c:pt idx="33">
                  <c:v>2.4832014936903832E-2</c:v>
                </c:pt>
                <c:pt idx="34">
                  <c:v>2.5176756840940437E-2</c:v>
                </c:pt>
                <c:pt idx="35">
                  <c:v>2.5562591207927643E-2</c:v>
                </c:pt>
                <c:pt idx="36">
                  <c:v>2.6025997377474051E-2</c:v>
                </c:pt>
                <c:pt idx="37">
                  <c:v>2.6499596399516469E-2</c:v>
                </c:pt>
                <c:pt idx="38">
                  <c:v>2.7125463362640267E-2</c:v>
                </c:pt>
                <c:pt idx="39">
                  <c:v>2.7699860375910233E-2</c:v>
                </c:pt>
                <c:pt idx="40">
                  <c:v>2.7905321435790616E-2</c:v>
                </c:pt>
                <c:pt idx="41">
                  <c:v>2.8028516321688457E-2</c:v>
                </c:pt>
                <c:pt idx="42">
                  <c:v>2.8196328668903432E-2</c:v>
                </c:pt>
                <c:pt idx="43">
                  <c:v>2.8309827674902529E-2</c:v>
                </c:pt>
                <c:pt idx="44">
                  <c:v>2.8608570977725234E-2</c:v>
                </c:pt>
                <c:pt idx="45">
                  <c:v>2.8914188615483293E-2</c:v>
                </c:pt>
                <c:pt idx="46">
                  <c:v>2.9359368836124559E-2</c:v>
                </c:pt>
                <c:pt idx="47">
                  <c:v>2.978767566248031E-2</c:v>
                </c:pt>
                <c:pt idx="48">
                  <c:v>3.0003919480644948E-2</c:v>
                </c:pt>
                <c:pt idx="49">
                  <c:v>3.0090883277407589E-2</c:v>
                </c:pt>
                <c:pt idx="50">
                  <c:v>3.0137103211476338E-2</c:v>
                </c:pt>
                <c:pt idx="51">
                  <c:v>3.0167548641668943E-2</c:v>
                </c:pt>
                <c:pt idx="52">
                  <c:v>3.014955103249118E-2</c:v>
                </c:pt>
                <c:pt idx="53">
                  <c:v>3.0153889887238744E-2</c:v>
                </c:pt>
                <c:pt idx="54">
                  <c:v>3.016570268457569E-2</c:v>
                </c:pt>
                <c:pt idx="55">
                  <c:v>3.0144557859441874E-2</c:v>
                </c:pt>
                <c:pt idx="56">
                  <c:v>3.0118675845310559E-2</c:v>
                </c:pt>
                <c:pt idx="57">
                  <c:v>3.0081559372755202E-2</c:v>
                </c:pt>
                <c:pt idx="58">
                  <c:v>3.0057775663116033E-2</c:v>
                </c:pt>
                <c:pt idx="59">
                  <c:v>3.0050552672365196E-2</c:v>
                </c:pt>
                <c:pt idx="60">
                  <c:v>3.0043475753480674E-2</c:v>
                </c:pt>
                <c:pt idx="61">
                  <c:v>3.0123491625743935E-2</c:v>
                </c:pt>
                <c:pt idx="62">
                  <c:v>3.018715147086809E-2</c:v>
                </c:pt>
                <c:pt idx="63">
                  <c:v>3.0198456297616753E-2</c:v>
                </c:pt>
                <c:pt idx="64">
                  <c:v>3.018666329672064E-2</c:v>
                </c:pt>
                <c:pt idx="65">
                  <c:v>3.0252067147979123E-2</c:v>
                </c:pt>
                <c:pt idx="66">
                  <c:v>3.0318255861689195E-2</c:v>
                </c:pt>
                <c:pt idx="67">
                  <c:v>3.0445453951486734E-2</c:v>
                </c:pt>
                <c:pt idx="68">
                  <c:v>3.0551593682138539E-2</c:v>
                </c:pt>
                <c:pt idx="69">
                  <c:v>3.0661401058457313E-2</c:v>
                </c:pt>
                <c:pt idx="70">
                  <c:v>3.0825989335360723E-2</c:v>
                </c:pt>
                <c:pt idx="71">
                  <c:v>3.096429863693384E-2</c:v>
                </c:pt>
                <c:pt idx="72">
                  <c:v>3.1122220401604467E-2</c:v>
                </c:pt>
                <c:pt idx="73">
                  <c:v>3.1250018536085514E-2</c:v>
                </c:pt>
                <c:pt idx="74">
                  <c:v>3.1335524632197041E-2</c:v>
                </c:pt>
                <c:pt idx="75">
                  <c:v>3.1541268436191823E-2</c:v>
                </c:pt>
                <c:pt idx="76">
                  <c:v>3.1706896413987301E-2</c:v>
                </c:pt>
                <c:pt idx="77">
                  <c:v>3.1912703771284419E-2</c:v>
                </c:pt>
                <c:pt idx="78">
                  <c:v>3.2179974320647231E-2</c:v>
                </c:pt>
                <c:pt idx="79">
                  <c:v>3.241835034378257E-2</c:v>
                </c:pt>
                <c:pt idx="80">
                  <c:v>3.2621145174958503E-2</c:v>
                </c:pt>
                <c:pt idx="81">
                  <c:v>3.2815157067155522E-2</c:v>
                </c:pt>
                <c:pt idx="82">
                  <c:v>3.303561291500906E-2</c:v>
                </c:pt>
                <c:pt idx="83">
                  <c:v>3.3279138589653111E-2</c:v>
                </c:pt>
                <c:pt idx="84">
                  <c:v>3.3597854293664332E-2</c:v>
                </c:pt>
                <c:pt idx="85">
                  <c:v>3.3951963945521614E-2</c:v>
                </c:pt>
                <c:pt idx="86">
                  <c:v>3.4391635044187539E-2</c:v>
                </c:pt>
                <c:pt idx="87">
                  <c:v>3.472591977720578E-2</c:v>
                </c:pt>
                <c:pt idx="88">
                  <c:v>3.5050320991405662E-2</c:v>
                </c:pt>
                <c:pt idx="89">
                  <c:v>3.5372040293167234E-2</c:v>
                </c:pt>
                <c:pt idx="90">
                  <c:v>3.5741578291774372E-2</c:v>
                </c:pt>
                <c:pt idx="91">
                  <c:v>3.608338535031326E-2</c:v>
                </c:pt>
                <c:pt idx="92">
                  <c:v>3.6375037965031151E-2</c:v>
                </c:pt>
                <c:pt idx="93">
                  <c:v>3.6701466543215253E-2</c:v>
                </c:pt>
                <c:pt idx="94">
                  <c:v>3.7066260014332941E-2</c:v>
                </c:pt>
                <c:pt idx="95">
                  <c:v>3.7407307354920684E-2</c:v>
                </c:pt>
                <c:pt idx="96">
                  <c:v>3.7734443644203843E-2</c:v>
                </c:pt>
                <c:pt idx="97">
                  <c:v>3.8000132174377185E-2</c:v>
                </c:pt>
                <c:pt idx="98">
                  <c:v>3.8279339314831219E-2</c:v>
                </c:pt>
                <c:pt idx="99">
                  <c:v>3.8586231276306726E-2</c:v>
                </c:pt>
                <c:pt idx="100">
                  <c:v>3.8872922152134809E-2</c:v>
                </c:pt>
                <c:pt idx="101">
                  <c:v>3.9052337156389956E-2</c:v>
                </c:pt>
                <c:pt idx="102">
                  <c:v>3.9138905106340834E-2</c:v>
                </c:pt>
                <c:pt idx="103">
                  <c:v>3.9226839082581247E-2</c:v>
                </c:pt>
                <c:pt idx="104">
                  <c:v>3.9317413103344405E-2</c:v>
                </c:pt>
                <c:pt idx="105">
                  <c:v>3.944009373693496E-2</c:v>
                </c:pt>
                <c:pt idx="106">
                  <c:v>3.9604004032328749E-2</c:v>
                </c:pt>
                <c:pt idx="107">
                  <c:v>3.9663084886354227E-2</c:v>
                </c:pt>
                <c:pt idx="108">
                  <c:v>3.9753042329500811E-2</c:v>
                </c:pt>
                <c:pt idx="109">
                  <c:v>3.9809033136567307E-2</c:v>
                </c:pt>
                <c:pt idx="110">
                  <c:v>3.9838338396799886E-2</c:v>
                </c:pt>
                <c:pt idx="111">
                  <c:v>3.98902481493561E-2</c:v>
                </c:pt>
                <c:pt idx="112">
                  <c:v>3.9933103569033852E-2</c:v>
                </c:pt>
                <c:pt idx="113">
                  <c:v>3.9992437354995178E-2</c:v>
                </c:pt>
                <c:pt idx="114">
                  <c:v>4.0009762515709986E-2</c:v>
                </c:pt>
                <c:pt idx="115">
                  <c:v>4.0017229883748104E-2</c:v>
                </c:pt>
                <c:pt idx="116">
                  <c:v>4.0016715098941717E-2</c:v>
                </c:pt>
                <c:pt idx="117">
                  <c:v>4.0040575289398694E-2</c:v>
                </c:pt>
                <c:pt idx="118">
                  <c:v>4.0022478194006957E-2</c:v>
                </c:pt>
                <c:pt idx="119">
                  <c:v>3.9999620014332209E-2</c:v>
                </c:pt>
                <c:pt idx="120">
                  <c:v>3.9977262476429985E-2</c:v>
                </c:pt>
                <c:pt idx="121">
                  <c:v>3.9956542289966659E-2</c:v>
                </c:pt>
                <c:pt idx="122">
                  <c:v>3.9939588429800318E-2</c:v>
                </c:pt>
                <c:pt idx="123">
                  <c:v>3.9909936096164535E-2</c:v>
                </c:pt>
                <c:pt idx="124">
                  <c:v>3.9884667189926545E-2</c:v>
                </c:pt>
                <c:pt idx="125">
                  <c:v>3.9859557842972647E-2</c:v>
                </c:pt>
                <c:pt idx="126">
                  <c:v>3.9836189145037809E-2</c:v>
                </c:pt>
                <c:pt idx="127">
                  <c:v>3.9805851090931862E-2</c:v>
                </c:pt>
                <c:pt idx="128">
                  <c:v>3.9764828508048064E-2</c:v>
                </c:pt>
                <c:pt idx="129">
                  <c:v>3.9722601344722622E-2</c:v>
                </c:pt>
                <c:pt idx="130">
                  <c:v>3.9673579859123891E-2</c:v>
                </c:pt>
                <c:pt idx="131">
                  <c:v>3.9622029078878553E-2</c:v>
                </c:pt>
                <c:pt idx="132">
                  <c:v>3.9570488491332115E-2</c:v>
                </c:pt>
                <c:pt idx="133">
                  <c:v>3.9523846957629005E-2</c:v>
                </c:pt>
                <c:pt idx="134">
                  <c:v>3.9476708716321779E-2</c:v>
                </c:pt>
                <c:pt idx="135">
                  <c:v>3.9424426479116696E-2</c:v>
                </c:pt>
                <c:pt idx="136">
                  <c:v>3.9374163422044473E-2</c:v>
                </c:pt>
                <c:pt idx="137">
                  <c:v>3.9330982660970022E-2</c:v>
                </c:pt>
                <c:pt idx="138">
                  <c:v>3.9292453947801072E-2</c:v>
                </c:pt>
                <c:pt idx="139">
                  <c:v>3.9248555604955389E-2</c:v>
                </c:pt>
                <c:pt idx="140">
                  <c:v>3.920128720088209E-2</c:v>
                </c:pt>
                <c:pt idx="141">
                  <c:v>3.91563011807054E-2</c:v>
                </c:pt>
                <c:pt idx="142">
                  <c:v>3.910865075587823E-2</c:v>
                </c:pt>
                <c:pt idx="143">
                  <c:v>3.9070674239420677E-2</c:v>
                </c:pt>
                <c:pt idx="144">
                  <c:v>3.9035838869486916E-2</c:v>
                </c:pt>
                <c:pt idx="145">
                  <c:v>3.8995376478275237E-2</c:v>
                </c:pt>
                <c:pt idx="146">
                  <c:v>3.8953752259343916E-2</c:v>
                </c:pt>
                <c:pt idx="147">
                  <c:v>3.8919938633812871E-2</c:v>
                </c:pt>
                <c:pt idx="148">
                  <c:v>3.8886068421435466E-2</c:v>
                </c:pt>
                <c:pt idx="149">
                  <c:v>3.8853708416970736E-2</c:v>
                </c:pt>
                <c:pt idx="150">
                  <c:v>3.8831196092925693E-2</c:v>
                </c:pt>
                <c:pt idx="151">
                  <c:v>3.8808178625506784E-2</c:v>
                </c:pt>
                <c:pt idx="152">
                  <c:v>3.878587524688671E-2</c:v>
                </c:pt>
                <c:pt idx="153">
                  <c:v>3.8789373484326879E-2</c:v>
                </c:pt>
                <c:pt idx="154">
                  <c:v>3.8805111893326152E-2</c:v>
                </c:pt>
                <c:pt idx="155">
                  <c:v>3.8816669392074843E-2</c:v>
                </c:pt>
                <c:pt idx="156">
                  <c:v>3.8802527699182424E-2</c:v>
                </c:pt>
                <c:pt idx="157">
                  <c:v>3.87863491743538E-2</c:v>
                </c:pt>
                <c:pt idx="158">
                  <c:v>3.8775965416849682E-2</c:v>
                </c:pt>
                <c:pt idx="159">
                  <c:v>3.8758117217011993E-2</c:v>
                </c:pt>
                <c:pt idx="160">
                  <c:v>3.8740970995905087E-2</c:v>
                </c:pt>
                <c:pt idx="161">
                  <c:v>3.8711384522653575E-2</c:v>
                </c:pt>
                <c:pt idx="162">
                  <c:v>3.8681224888074975E-2</c:v>
                </c:pt>
                <c:pt idx="163">
                  <c:v>3.8652214486436125E-2</c:v>
                </c:pt>
                <c:pt idx="164">
                  <c:v>3.8630505212917915E-2</c:v>
                </c:pt>
                <c:pt idx="165">
                  <c:v>3.8597661259247032E-2</c:v>
                </c:pt>
                <c:pt idx="166">
                  <c:v>3.856470347834734E-2</c:v>
                </c:pt>
                <c:pt idx="167">
                  <c:v>3.8528848676643176E-2</c:v>
                </c:pt>
                <c:pt idx="168">
                  <c:v>3.849580045428893E-2</c:v>
                </c:pt>
                <c:pt idx="169">
                  <c:v>3.8463617803065689E-2</c:v>
                </c:pt>
                <c:pt idx="170">
                  <c:v>3.8428897609460631E-2</c:v>
                </c:pt>
                <c:pt idx="171">
                  <c:v>3.8394056681795179E-2</c:v>
                </c:pt>
                <c:pt idx="172">
                  <c:v>3.8359874628738133E-2</c:v>
                </c:pt>
                <c:pt idx="173">
                  <c:v>3.8519532646211781E-2</c:v>
                </c:pt>
                <c:pt idx="174">
                  <c:v>3.8655337733404002E-2</c:v>
                </c:pt>
                <c:pt idx="175">
                  <c:v>3.8780672260979462E-2</c:v>
                </c:pt>
                <c:pt idx="176">
                  <c:v>3.8890852092560477E-2</c:v>
                </c:pt>
                <c:pt idx="177">
                  <c:v>3.9004980878256053E-2</c:v>
                </c:pt>
                <c:pt idx="178">
                  <c:v>3.9154367073155887E-2</c:v>
                </c:pt>
                <c:pt idx="179">
                  <c:v>3.9305009669899207E-2</c:v>
                </c:pt>
                <c:pt idx="180">
                  <c:v>3.9477888564112384E-2</c:v>
                </c:pt>
                <c:pt idx="181">
                  <c:v>3.9677399849487746E-2</c:v>
                </c:pt>
                <c:pt idx="182">
                  <c:v>3.9882078146158802E-2</c:v>
                </c:pt>
                <c:pt idx="183">
                  <c:v>4.0132431340690909E-2</c:v>
                </c:pt>
                <c:pt idx="184">
                  <c:v>4.0325236008597033E-2</c:v>
                </c:pt>
                <c:pt idx="185">
                  <c:v>4.0564464632877544E-2</c:v>
                </c:pt>
                <c:pt idx="186">
                  <c:v>4.0777060560562906E-2</c:v>
                </c:pt>
                <c:pt idx="187">
                  <c:v>4.0949551329187817E-2</c:v>
                </c:pt>
                <c:pt idx="188">
                  <c:v>4.1128826426186232E-2</c:v>
                </c:pt>
                <c:pt idx="189">
                  <c:v>4.1326771037641062E-2</c:v>
                </c:pt>
                <c:pt idx="190">
                  <c:v>4.1555311168212566E-2</c:v>
                </c:pt>
                <c:pt idx="191">
                  <c:v>4.1732879464505143E-2</c:v>
                </c:pt>
                <c:pt idx="192">
                  <c:v>4.187330132398346E-2</c:v>
                </c:pt>
                <c:pt idx="193">
                  <c:v>4.201484028929061E-2</c:v>
                </c:pt>
                <c:pt idx="194">
                  <c:v>4.2169210847634052E-2</c:v>
                </c:pt>
                <c:pt idx="195">
                  <c:v>4.2319433609965151E-2</c:v>
                </c:pt>
                <c:pt idx="196">
                  <c:v>4.2519727551408593E-2</c:v>
                </c:pt>
                <c:pt idx="197">
                  <c:v>4.2712598706338374E-2</c:v>
                </c:pt>
                <c:pt idx="198">
                  <c:v>4.2900106137253674E-2</c:v>
                </c:pt>
                <c:pt idx="199">
                  <c:v>4.3094958737759786E-2</c:v>
                </c:pt>
                <c:pt idx="200">
                  <c:v>4.3313751884681145E-2</c:v>
                </c:pt>
                <c:pt idx="201">
                  <c:v>4.3490643202013665E-2</c:v>
                </c:pt>
                <c:pt idx="202">
                  <c:v>4.3670672214849257E-2</c:v>
                </c:pt>
                <c:pt idx="203">
                  <c:v>4.3814767308130956E-2</c:v>
                </c:pt>
                <c:pt idx="204">
                  <c:v>4.3967061047650677E-2</c:v>
                </c:pt>
                <c:pt idx="205">
                  <c:v>4.4112533990373279E-2</c:v>
                </c:pt>
                <c:pt idx="206">
                  <c:v>4.4247297318311361E-2</c:v>
                </c:pt>
                <c:pt idx="207">
                  <c:v>4.4390023567768847E-2</c:v>
                </c:pt>
                <c:pt idx="208">
                  <c:v>4.4533636401356679E-2</c:v>
                </c:pt>
                <c:pt idx="209">
                  <c:v>4.4704182276891283E-2</c:v>
                </c:pt>
                <c:pt idx="210">
                  <c:v>4.4924013926274591E-2</c:v>
                </c:pt>
                <c:pt idx="211">
                  <c:v>4.5139404536872561E-2</c:v>
                </c:pt>
                <c:pt idx="212">
                  <c:v>4.5366693628778057E-2</c:v>
                </c:pt>
                <c:pt idx="213">
                  <c:v>4.5605714179037915E-2</c:v>
                </c:pt>
                <c:pt idx="214">
                  <c:v>4.5809665121469847E-2</c:v>
                </c:pt>
                <c:pt idx="215">
                  <c:v>4.5977435918893875E-2</c:v>
                </c:pt>
                <c:pt idx="216">
                  <c:v>4.6142343920692844E-2</c:v>
                </c:pt>
                <c:pt idx="217">
                  <c:v>4.630688663479849E-2</c:v>
                </c:pt>
                <c:pt idx="218">
                  <c:v>4.649370097418172E-2</c:v>
                </c:pt>
                <c:pt idx="219">
                  <c:v>4.6651163466369459E-2</c:v>
                </c:pt>
                <c:pt idx="220">
                  <c:v>4.6852179264711122E-2</c:v>
                </c:pt>
                <c:pt idx="221">
                  <c:v>4.7058794059749505E-2</c:v>
                </c:pt>
                <c:pt idx="222">
                  <c:v>4.7255522780164663E-2</c:v>
                </c:pt>
                <c:pt idx="223">
                  <c:v>4.7424732838029005E-2</c:v>
                </c:pt>
                <c:pt idx="224">
                  <c:v>4.7587445468494201E-2</c:v>
                </c:pt>
                <c:pt idx="225">
                  <c:v>4.7781289195821398E-2</c:v>
                </c:pt>
                <c:pt idx="226">
                  <c:v>4.7956258450900596E-2</c:v>
                </c:pt>
                <c:pt idx="227">
                  <c:v>4.8127678236902803E-2</c:v>
                </c:pt>
                <c:pt idx="228">
                  <c:v>4.8289067383376516E-2</c:v>
                </c:pt>
                <c:pt idx="229">
                  <c:v>4.846608007293815E-2</c:v>
                </c:pt>
                <c:pt idx="230">
                  <c:v>4.8666742815549516E-2</c:v>
                </c:pt>
                <c:pt idx="231">
                  <c:v>4.8854658701098223E-2</c:v>
                </c:pt>
                <c:pt idx="232">
                  <c:v>4.9050548644273578E-2</c:v>
                </c:pt>
                <c:pt idx="233">
                  <c:v>4.9252951686175495E-2</c:v>
                </c:pt>
                <c:pt idx="234">
                  <c:v>4.944988278201868E-2</c:v>
                </c:pt>
                <c:pt idx="235">
                  <c:v>4.9652105685123002E-2</c:v>
                </c:pt>
                <c:pt idx="236">
                  <c:v>4.9848489722083653E-2</c:v>
                </c:pt>
                <c:pt idx="237">
                  <c:v>5.0022563656404825E-2</c:v>
                </c:pt>
                <c:pt idx="238">
                  <c:v>5.0211476219083499E-2</c:v>
                </c:pt>
                <c:pt idx="239">
                  <c:v>5.0382145089672564E-2</c:v>
                </c:pt>
                <c:pt idx="240">
                  <c:v>5.0525437193647722E-2</c:v>
                </c:pt>
                <c:pt idx="241">
                  <c:v>5.0660254619246115E-2</c:v>
                </c:pt>
                <c:pt idx="242">
                  <c:v>5.0788486424101165E-2</c:v>
                </c:pt>
                <c:pt idx="243">
                  <c:v>5.0909963952930994E-2</c:v>
                </c:pt>
                <c:pt idx="244">
                  <c:v>5.1040800337773161E-2</c:v>
                </c:pt>
                <c:pt idx="245">
                  <c:v>5.1194825282773332E-2</c:v>
                </c:pt>
                <c:pt idx="246">
                  <c:v>5.1341090966269834E-2</c:v>
                </c:pt>
                <c:pt idx="247">
                  <c:v>5.1495825505439491E-2</c:v>
                </c:pt>
                <c:pt idx="248">
                  <c:v>5.1654482529361938E-2</c:v>
                </c:pt>
                <c:pt idx="249">
                  <c:v>5.1816671278962965E-2</c:v>
                </c:pt>
                <c:pt idx="250">
                  <c:v>5.1979897428237297E-2</c:v>
                </c:pt>
                <c:pt idx="251">
                  <c:v>5.2132326510855982E-2</c:v>
                </c:pt>
                <c:pt idx="252">
                  <c:v>5.2287350881172867E-2</c:v>
                </c:pt>
                <c:pt idx="253">
                  <c:v>5.2440120242124647E-2</c:v>
                </c:pt>
                <c:pt idx="254">
                  <c:v>5.2613646503659635E-2</c:v>
                </c:pt>
                <c:pt idx="255">
                  <c:v>5.2817485558053726E-2</c:v>
                </c:pt>
                <c:pt idx="256">
                  <c:v>5.3000485887897963E-2</c:v>
                </c:pt>
                <c:pt idx="257">
                  <c:v>5.318592189790157E-2</c:v>
                </c:pt>
                <c:pt idx="258">
                  <c:v>5.3370346108096073E-2</c:v>
                </c:pt>
                <c:pt idx="259">
                  <c:v>5.3556909159430996E-2</c:v>
                </c:pt>
                <c:pt idx="260">
                  <c:v>5.3721009888488422E-2</c:v>
                </c:pt>
                <c:pt idx="261">
                  <c:v>5.3903227132283391E-2</c:v>
                </c:pt>
                <c:pt idx="262">
                  <c:v>5.4084279865285592E-2</c:v>
                </c:pt>
                <c:pt idx="263">
                  <c:v>5.4248673116010296E-2</c:v>
                </c:pt>
                <c:pt idx="264">
                  <c:v>5.4347941724510337E-2</c:v>
                </c:pt>
                <c:pt idx="265">
                  <c:v>5.4434477512771362E-2</c:v>
                </c:pt>
                <c:pt idx="266">
                  <c:v>5.4525112048422614E-2</c:v>
                </c:pt>
                <c:pt idx="267">
                  <c:v>5.4607920728300341E-2</c:v>
                </c:pt>
                <c:pt idx="268">
                  <c:v>5.4701237915074016E-2</c:v>
                </c:pt>
                <c:pt idx="269">
                  <c:v>5.4775839451806425E-2</c:v>
                </c:pt>
                <c:pt idx="270">
                  <c:v>5.4875519263636811E-2</c:v>
                </c:pt>
                <c:pt idx="271">
                  <c:v>5.4994215888268722E-2</c:v>
                </c:pt>
                <c:pt idx="272">
                  <c:v>5.5105272213973135E-2</c:v>
                </c:pt>
                <c:pt idx="273">
                  <c:v>5.5244833884946221E-2</c:v>
                </c:pt>
                <c:pt idx="274">
                  <c:v>5.5383833729715538E-2</c:v>
                </c:pt>
                <c:pt idx="275">
                  <c:v>5.5510685143046329E-2</c:v>
                </c:pt>
                <c:pt idx="276">
                  <c:v>5.5643521543129432E-2</c:v>
                </c:pt>
                <c:pt idx="277">
                  <c:v>5.5793996950015384E-2</c:v>
                </c:pt>
                <c:pt idx="278">
                  <c:v>5.5900674414926889E-2</c:v>
                </c:pt>
                <c:pt idx="279">
                  <c:v>5.5984455930964072E-2</c:v>
                </c:pt>
                <c:pt idx="280">
                  <c:v>5.607533548935905E-2</c:v>
                </c:pt>
                <c:pt idx="281">
                  <c:v>5.6140182270902943E-2</c:v>
                </c:pt>
                <c:pt idx="282">
                  <c:v>5.6201141420488876E-2</c:v>
                </c:pt>
                <c:pt idx="283">
                  <c:v>5.6271066091393311E-2</c:v>
                </c:pt>
                <c:pt idx="284">
                  <c:v>5.6341442020881982E-2</c:v>
                </c:pt>
                <c:pt idx="285">
                  <c:v>5.641618729729752E-2</c:v>
                </c:pt>
                <c:pt idx="286">
                  <c:v>5.6486945055485863E-2</c:v>
                </c:pt>
                <c:pt idx="287">
                  <c:v>5.6553465849283849E-2</c:v>
                </c:pt>
                <c:pt idx="288">
                  <c:v>5.6603039686684536E-2</c:v>
                </c:pt>
                <c:pt idx="289">
                  <c:v>5.6651709585949797E-2</c:v>
                </c:pt>
                <c:pt idx="290">
                  <c:v>5.6696672774665419E-2</c:v>
                </c:pt>
                <c:pt idx="291">
                  <c:v>5.6750548745728893E-2</c:v>
                </c:pt>
                <c:pt idx="292">
                  <c:v>5.6805799573887913E-2</c:v>
                </c:pt>
                <c:pt idx="293">
                  <c:v>5.6865323485345134E-2</c:v>
                </c:pt>
                <c:pt idx="294">
                  <c:v>5.6942301445563434E-2</c:v>
                </c:pt>
                <c:pt idx="295">
                  <c:v>5.7024534948327078E-2</c:v>
                </c:pt>
                <c:pt idx="296">
                  <c:v>5.7104110707516274E-2</c:v>
                </c:pt>
                <c:pt idx="297">
                  <c:v>5.717443573005522E-2</c:v>
                </c:pt>
                <c:pt idx="298">
                  <c:v>5.722332280539684E-2</c:v>
                </c:pt>
                <c:pt idx="299">
                  <c:v>5.72692668635707E-2</c:v>
                </c:pt>
                <c:pt idx="300">
                  <c:v>5.7316624899639901E-2</c:v>
                </c:pt>
                <c:pt idx="301">
                  <c:v>5.7368207440861164E-2</c:v>
                </c:pt>
                <c:pt idx="302">
                  <c:v>5.7422040963940033E-2</c:v>
                </c:pt>
                <c:pt idx="303">
                  <c:v>5.749360039172071E-2</c:v>
                </c:pt>
                <c:pt idx="304">
                  <c:v>5.7566184574655177E-2</c:v>
                </c:pt>
                <c:pt idx="305">
                  <c:v>5.7632844282004575E-2</c:v>
                </c:pt>
                <c:pt idx="306">
                  <c:v>5.771869495951535E-2</c:v>
                </c:pt>
                <c:pt idx="307">
                  <c:v>5.7799322990968238E-2</c:v>
                </c:pt>
                <c:pt idx="308">
                  <c:v>5.7894063164766807E-2</c:v>
                </c:pt>
                <c:pt idx="309">
                  <c:v>5.7998526860161173E-2</c:v>
                </c:pt>
                <c:pt idx="310">
                  <c:v>5.810430217692341E-2</c:v>
                </c:pt>
                <c:pt idx="311">
                  <c:v>5.8212605778108398E-2</c:v>
                </c:pt>
                <c:pt idx="312">
                  <c:v>5.8303347443185313E-2</c:v>
                </c:pt>
                <c:pt idx="313">
                  <c:v>5.8398836511087002E-2</c:v>
                </c:pt>
                <c:pt idx="314">
                  <c:v>5.8485554364243297E-2</c:v>
                </c:pt>
                <c:pt idx="315">
                  <c:v>5.8577825982387935E-2</c:v>
                </c:pt>
                <c:pt idx="316">
                  <c:v>5.8681198585616448E-2</c:v>
                </c:pt>
                <c:pt idx="317">
                  <c:v>5.8796435759486752E-2</c:v>
                </c:pt>
                <c:pt idx="318">
                  <c:v>5.8919851992690696E-2</c:v>
                </c:pt>
                <c:pt idx="319">
                  <c:v>5.9028399199471657E-2</c:v>
                </c:pt>
                <c:pt idx="320">
                  <c:v>5.915213755957105E-2</c:v>
                </c:pt>
                <c:pt idx="321">
                  <c:v>5.9259956872647665E-2</c:v>
                </c:pt>
                <c:pt idx="322">
                  <c:v>5.9328388017663769E-2</c:v>
                </c:pt>
                <c:pt idx="323">
                  <c:v>5.9398160598555773E-2</c:v>
                </c:pt>
                <c:pt idx="324">
                  <c:v>5.9447871101902999E-2</c:v>
                </c:pt>
                <c:pt idx="325">
                  <c:v>5.9488349182636735E-2</c:v>
                </c:pt>
                <c:pt idx="326">
                  <c:v>5.9532962351805038E-2</c:v>
                </c:pt>
                <c:pt idx="327">
                  <c:v>5.9573526321935202E-2</c:v>
                </c:pt>
                <c:pt idx="328">
                  <c:v>5.9622917129504384E-2</c:v>
                </c:pt>
                <c:pt idx="329">
                  <c:v>5.9635036693860478E-2</c:v>
                </c:pt>
                <c:pt idx="330">
                  <c:v>5.9643731179242002E-2</c:v>
                </c:pt>
                <c:pt idx="331">
                  <c:v>5.9651564112991634E-2</c:v>
                </c:pt>
                <c:pt idx="332">
                  <c:v>5.9658053014029586E-2</c:v>
                </c:pt>
                <c:pt idx="333">
                  <c:v>5.9659757437523553E-2</c:v>
                </c:pt>
                <c:pt idx="334">
                  <c:v>5.9664681352322009E-2</c:v>
                </c:pt>
                <c:pt idx="335">
                  <c:v>5.9667560995199806E-2</c:v>
                </c:pt>
                <c:pt idx="336">
                  <c:v>5.9657174796116721E-2</c:v>
                </c:pt>
                <c:pt idx="337">
                  <c:v>5.964522385228193E-2</c:v>
                </c:pt>
                <c:pt idx="338">
                  <c:v>5.9636398279116085E-2</c:v>
                </c:pt>
                <c:pt idx="339">
                  <c:v>5.9621470803713897E-2</c:v>
                </c:pt>
                <c:pt idx="340">
                  <c:v>5.9600345879328095E-2</c:v>
                </c:pt>
                <c:pt idx="341">
                  <c:v>5.9573701337716917E-2</c:v>
                </c:pt>
                <c:pt idx="342">
                  <c:v>5.9546270752815503E-2</c:v>
                </c:pt>
                <c:pt idx="343">
                  <c:v>5.9520075268891554E-2</c:v>
                </c:pt>
                <c:pt idx="344">
                  <c:v>5.9494716317598853E-2</c:v>
                </c:pt>
                <c:pt idx="345">
                  <c:v>5.9468280337687925E-2</c:v>
                </c:pt>
                <c:pt idx="346">
                  <c:v>5.9445323774218115E-2</c:v>
                </c:pt>
                <c:pt idx="347">
                  <c:v>5.9412804493552039E-2</c:v>
                </c:pt>
                <c:pt idx="348">
                  <c:v>5.9379265363739081E-2</c:v>
                </c:pt>
                <c:pt idx="349">
                  <c:v>5.9346969981205519E-2</c:v>
                </c:pt>
                <c:pt idx="350">
                  <c:v>5.9316949219231717E-2</c:v>
                </c:pt>
                <c:pt idx="351">
                  <c:v>5.9284125931811427E-2</c:v>
                </c:pt>
                <c:pt idx="352">
                  <c:v>5.9250676345344463E-2</c:v>
                </c:pt>
                <c:pt idx="353">
                  <c:v>5.9218323129598884E-2</c:v>
                </c:pt>
                <c:pt idx="354">
                  <c:v>5.9185537852062264E-2</c:v>
                </c:pt>
                <c:pt idx="355">
                  <c:v>5.9154254797955448E-2</c:v>
                </c:pt>
                <c:pt idx="356">
                  <c:v>5.9123907446685026E-2</c:v>
                </c:pt>
                <c:pt idx="357">
                  <c:v>5.9088511881205397E-2</c:v>
                </c:pt>
                <c:pt idx="358">
                  <c:v>5.9052320918952239E-2</c:v>
                </c:pt>
                <c:pt idx="359">
                  <c:v>5.9016033851193028E-2</c:v>
                </c:pt>
                <c:pt idx="360">
                  <c:v>5.8979946997851612E-2</c:v>
                </c:pt>
                <c:pt idx="361">
                  <c:v>5.8943069740930693E-2</c:v>
                </c:pt>
                <c:pt idx="362">
                  <c:v>5.8906283094184664E-2</c:v>
                </c:pt>
                <c:pt idx="363">
                  <c:v>5.8869589243540257E-2</c:v>
                </c:pt>
                <c:pt idx="364">
                  <c:v>5.8833039106988894E-2</c:v>
                </c:pt>
                <c:pt idx="365">
                  <c:v>5.8796638381372189E-2</c:v>
                </c:pt>
                <c:pt idx="366">
                  <c:v>5.8760357985937192E-2</c:v>
                </c:pt>
                <c:pt idx="367">
                  <c:v>5.8724393985014639E-2</c:v>
                </c:pt>
                <c:pt idx="368">
                  <c:v>5.8689553670433284E-2</c:v>
                </c:pt>
                <c:pt idx="369">
                  <c:v>5.8654706860537364E-2</c:v>
                </c:pt>
                <c:pt idx="370">
                  <c:v>5.8624025304681561E-2</c:v>
                </c:pt>
                <c:pt idx="371">
                  <c:v>5.8594121269028826E-2</c:v>
                </c:pt>
                <c:pt idx="372">
                  <c:v>5.856360080063517E-2</c:v>
                </c:pt>
                <c:pt idx="373">
                  <c:v>5.8535487973390948E-2</c:v>
                </c:pt>
                <c:pt idx="374">
                  <c:v>5.8505616252723623E-2</c:v>
                </c:pt>
                <c:pt idx="375">
                  <c:v>5.8472099350802831E-2</c:v>
                </c:pt>
                <c:pt idx="376">
                  <c:v>5.8438942490193165E-2</c:v>
                </c:pt>
                <c:pt idx="377">
                  <c:v>5.8413473790947398E-2</c:v>
                </c:pt>
                <c:pt idx="378">
                  <c:v>5.8382744737694572E-2</c:v>
                </c:pt>
                <c:pt idx="379">
                  <c:v>5.8350725601667333E-2</c:v>
                </c:pt>
                <c:pt idx="380">
                  <c:v>5.8320347291837403E-2</c:v>
                </c:pt>
                <c:pt idx="381">
                  <c:v>5.8290722831132478E-2</c:v>
                </c:pt>
                <c:pt idx="382">
                  <c:v>5.8262116626646265E-2</c:v>
                </c:pt>
                <c:pt idx="383">
                  <c:v>5.8236192213677165E-2</c:v>
                </c:pt>
                <c:pt idx="384">
                  <c:v>5.821283540980092E-2</c:v>
                </c:pt>
                <c:pt idx="385">
                  <c:v>5.8188805081110018E-2</c:v>
                </c:pt>
                <c:pt idx="386">
                  <c:v>5.8164364421508852E-2</c:v>
                </c:pt>
                <c:pt idx="387">
                  <c:v>5.8143458204054158E-2</c:v>
                </c:pt>
                <c:pt idx="388">
                  <c:v>5.8120541288284366E-2</c:v>
                </c:pt>
                <c:pt idx="389">
                  <c:v>5.8091862478113432E-2</c:v>
                </c:pt>
                <c:pt idx="390">
                  <c:v>5.8062786259918092E-2</c:v>
                </c:pt>
                <c:pt idx="391">
                  <c:v>5.8033729348486371E-2</c:v>
                </c:pt>
                <c:pt idx="392">
                  <c:v>5.8005079885594044E-2</c:v>
                </c:pt>
                <c:pt idx="393">
                  <c:v>5.7979183652909536E-2</c:v>
                </c:pt>
                <c:pt idx="394">
                  <c:v>5.7952980789840611E-2</c:v>
                </c:pt>
                <c:pt idx="395">
                  <c:v>5.7934846511333529E-2</c:v>
                </c:pt>
                <c:pt idx="396">
                  <c:v>5.7917617709964772E-2</c:v>
                </c:pt>
                <c:pt idx="397">
                  <c:v>5.7900777487590274E-2</c:v>
                </c:pt>
                <c:pt idx="398">
                  <c:v>5.788565570221943E-2</c:v>
                </c:pt>
                <c:pt idx="399">
                  <c:v>5.7871212890883414E-2</c:v>
                </c:pt>
                <c:pt idx="400">
                  <c:v>5.7858672984142587E-2</c:v>
                </c:pt>
                <c:pt idx="401">
                  <c:v>5.7844811393914758E-2</c:v>
                </c:pt>
                <c:pt idx="402">
                  <c:v>5.7831793667880438E-2</c:v>
                </c:pt>
                <c:pt idx="403">
                  <c:v>5.7819435225668694E-2</c:v>
                </c:pt>
                <c:pt idx="404">
                  <c:v>5.7809616546314432E-2</c:v>
                </c:pt>
                <c:pt idx="405">
                  <c:v>5.7804646194722163E-2</c:v>
                </c:pt>
                <c:pt idx="406">
                  <c:v>5.7798119660869701E-2</c:v>
                </c:pt>
                <c:pt idx="407">
                  <c:v>5.7791258158655365E-2</c:v>
                </c:pt>
                <c:pt idx="408">
                  <c:v>5.7781908418939501E-2</c:v>
                </c:pt>
                <c:pt idx="409">
                  <c:v>5.776408159528007E-2</c:v>
                </c:pt>
                <c:pt idx="410">
                  <c:v>5.7745444041387609E-2</c:v>
                </c:pt>
                <c:pt idx="411">
                  <c:v>5.773767960944793E-2</c:v>
                </c:pt>
                <c:pt idx="412">
                  <c:v>5.7724207442098344E-2</c:v>
                </c:pt>
                <c:pt idx="413">
                  <c:v>5.771520559492474E-2</c:v>
                </c:pt>
                <c:pt idx="414">
                  <c:v>5.7709200617400994E-2</c:v>
                </c:pt>
                <c:pt idx="415">
                  <c:v>5.7741174667919219E-2</c:v>
                </c:pt>
                <c:pt idx="416">
                  <c:v>5.7762818231567287E-2</c:v>
                </c:pt>
                <c:pt idx="417">
                  <c:v>5.7775897406978458E-2</c:v>
                </c:pt>
                <c:pt idx="418">
                  <c:v>5.778859946085961E-2</c:v>
                </c:pt>
                <c:pt idx="419">
                  <c:v>5.7798262837004066E-2</c:v>
                </c:pt>
                <c:pt idx="420">
                  <c:v>5.7810750929642163E-2</c:v>
                </c:pt>
                <c:pt idx="421">
                  <c:v>5.7821359010653821E-2</c:v>
                </c:pt>
                <c:pt idx="422">
                  <c:v>5.7833664618499606E-2</c:v>
                </c:pt>
                <c:pt idx="423">
                  <c:v>5.7853409165168415E-2</c:v>
                </c:pt>
                <c:pt idx="424">
                  <c:v>5.7871394632593311E-2</c:v>
                </c:pt>
                <c:pt idx="425">
                  <c:v>5.7880259157994191E-2</c:v>
                </c:pt>
                <c:pt idx="426">
                  <c:v>5.7881986626782983E-2</c:v>
                </c:pt>
                <c:pt idx="427">
                  <c:v>5.788151542849157E-2</c:v>
                </c:pt>
                <c:pt idx="428">
                  <c:v>5.7880066734294813E-2</c:v>
                </c:pt>
                <c:pt idx="429">
                  <c:v>5.7880328899191757E-2</c:v>
                </c:pt>
                <c:pt idx="430">
                  <c:v>5.7886368831316926E-2</c:v>
                </c:pt>
                <c:pt idx="431">
                  <c:v>5.7889620261547294E-2</c:v>
                </c:pt>
                <c:pt idx="432">
                  <c:v>5.7892546431182933E-2</c:v>
                </c:pt>
                <c:pt idx="433">
                  <c:v>5.7889003240618978E-2</c:v>
                </c:pt>
                <c:pt idx="434">
                  <c:v>5.7885372636874988E-2</c:v>
                </c:pt>
                <c:pt idx="435">
                  <c:v>5.7882584990075647E-2</c:v>
                </c:pt>
                <c:pt idx="436">
                  <c:v>5.7884085092440869E-2</c:v>
                </c:pt>
                <c:pt idx="437">
                  <c:v>5.788609144691198E-2</c:v>
                </c:pt>
                <c:pt idx="438">
                  <c:v>5.7893569500956643E-2</c:v>
                </c:pt>
                <c:pt idx="439">
                  <c:v>5.7901984023077724E-2</c:v>
                </c:pt>
                <c:pt idx="440">
                  <c:v>5.7916305030857873E-2</c:v>
                </c:pt>
                <c:pt idx="441">
                  <c:v>5.7939417130753727E-2</c:v>
                </c:pt>
                <c:pt idx="442">
                  <c:v>5.798518029334794E-2</c:v>
                </c:pt>
                <c:pt idx="443">
                  <c:v>5.8025143402886795E-2</c:v>
                </c:pt>
                <c:pt idx="444">
                  <c:v>5.8068025610148913E-2</c:v>
                </c:pt>
                <c:pt idx="445">
                  <c:v>5.8105760303568794E-2</c:v>
                </c:pt>
                <c:pt idx="446">
                  <c:v>5.814515677647672E-2</c:v>
                </c:pt>
                <c:pt idx="447">
                  <c:v>5.8203036229909813E-2</c:v>
                </c:pt>
                <c:pt idx="448">
                  <c:v>5.8269971775544327E-2</c:v>
                </c:pt>
                <c:pt idx="449">
                  <c:v>5.8400321881564882E-2</c:v>
                </c:pt>
                <c:pt idx="450">
                  <c:v>5.8532558870553267E-2</c:v>
                </c:pt>
                <c:pt idx="451">
                  <c:v>5.8668145891446616E-2</c:v>
                </c:pt>
                <c:pt idx="452">
                  <c:v>5.8808786622083678E-2</c:v>
                </c:pt>
                <c:pt idx="453">
                  <c:v>5.8928014382048088E-2</c:v>
                </c:pt>
                <c:pt idx="454">
                  <c:v>5.9000465159388532E-2</c:v>
                </c:pt>
                <c:pt idx="455">
                  <c:v>5.9069336846396987E-2</c:v>
                </c:pt>
                <c:pt idx="456">
                  <c:v>5.9166030249764121E-2</c:v>
                </c:pt>
                <c:pt idx="457">
                  <c:v>5.9256053881281981E-2</c:v>
                </c:pt>
                <c:pt idx="458">
                  <c:v>5.934334093848978E-2</c:v>
                </c:pt>
                <c:pt idx="459">
                  <c:v>5.9457165598308326E-2</c:v>
                </c:pt>
                <c:pt idx="460">
                  <c:v>5.9570583971345015E-2</c:v>
                </c:pt>
                <c:pt idx="461">
                  <c:v>5.9651281937702444E-2</c:v>
                </c:pt>
                <c:pt idx="462">
                  <c:v>5.9695611448066482E-2</c:v>
                </c:pt>
                <c:pt idx="463">
                  <c:v>5.9754808254870159E-2</c:v>
                </c:pt>
                <c:pt idx="464">
                  <c:v>5.980228040484617E-2</c:v>
                </c:pt>
                <c:pt idx="465">
                  <c:v>5.9845659701402029E-2</c:v>
                </c:pt>
                <c:pt idx="466">
                  <c:v>5.9895969270375979E-2</c:v>
                </c:pt>
                <c:pt idx="467">
                  <c:v>5.9956249409697474E-2</c:v>
                </c:pt>
                <c:pt idx="468">
                  <c:v>6.0035169571845071E-2</c:v>
                </c:pt>
                <c:pt idx="469">
                  <c:v>6.010552896615555E-2</c:v>
                </c:pt>
                <c:pt idx="470">
                  <c:v>6.0152011397470825E-2</c:v>
                </c:pt>
                <c:pt idx="471">
                  <c:v>6.0204519054304073E-2</c:v>
                </c:pt>
                <c:pt idx="472">
                  <c:v>6.0266992556435146E-2</c:v>
                </c:pt>
                <c:pt idx="473">
                  <c:v>6.0333635686276199E-2</c:v>
                </c:pt>
                <c:pt idx="474">
                  <c:v>6.0417215486391306E-2</c:v>
                </c:pt>
                <c:pt idx="475">
                  <c:v>6.0494336918967169E-2</c:v>
                </c:pt>
                <c:pt idx="476">
                  <c:v>6.0570121473714281E-2</c:v>
                </c:pt>
                <c:pt idx="477">
                  <c:v>6.0605756867172837E-2</c:v>
                </c:pt>
                <c:pt idx="478">
                  <c:v>6.0640689436726777E-2</c:v>
                </c:pt>
                <c:pt idx="479">
                  <c:v>6.0667033552720948E-2</c:v>
                </c:pt>
                <c:pt idx="480">
                  <c:v>6.0689467649669149E-2</c:v>
                </c:pt>
                <c:pt idx="481">
                  <c:v>6.0711181432892898E-2</c:v>
                </c:pt>
                <c:pt idx="482">
                  <c:v>6.0729149110669088E-2</c:v>
                </c:pt>
                <c:pt idx="483">
                  <c:v>6.07454453442412E-2</c:v>
                </c:pt>
                <c:pt idx="484">
                  <c:v>6.0747718429799494E-2</c:v>
                </c:pt>
                <c:pt idx="485">
                  <c:v>6.0745598426532647E-2</c:v>
                </c:pt>
                <c:pt idx="486">
                  <c:v>6.0743883115920591E-2</c:v>
                </c:pt>
                <c:pt idx="487">
                  <c:v>6.074680419778275E-2</c:v>
                </c:pt>
                <c:pt idx="488">
                  <c:v>6.0753601778204179E-2</c:v>
                </c:pt>
                <c:pt idx="489">
                  <c:v>6.0752410189294878E-2</c:v>
                </c:pt>
                <c:pt idx="490">
                  <c:v>6.0751059904554351E-2</c:v>
                </c:pt>
                <c:pt idx="491">
                  <c:v>6.0752591939800996E-2</c:v>
                </c:pt>
                <c:pt idx="492">
                  <c:v>6.0755149840989051E-2</c:v>
                </c:pt>
                <c:pt idx="493">
                  <c:v>6.0762499989817129E-2</c:v>
                </c:pt>
                <c:pt idx="494">
                  <c:v>6.0762860106670834E-2</c:v>
                </c:pt>
                <c:pt idx="495">
                  <c:v>6.0762086338523043E-2</c:v>
                </c:pt>
                <c:pt idx="496">
                  <c:v>6.0760743413453999E-2</c:v>
                </c:pt>
                <c:pt idx="497">
                  <c:v>6.0760661338645813E-2</c:v>
                </c:pt>
                <c:pt idx="498">
                  <c:v>6.0760967801298277E-2</c:v>
                </c:pt>
                <c:pt idx="499">
                  <c:v>6.0759586588838399E-2</c:v>
                </c:pt>
                <c:pt idx="500">
                  <c:v>6.075291861860533E-2</c:v>
                </c:pt>
                <c:pt idx="501">
                  <c:v>6.0746245471407945E-2</c:v>
                </c:pt>
                <c:pt idx="502">
                  <c:v>6.0743359268581404E-2</c:v>
                </c:pt>
                <c:pt idx="503">
                  <c:v>6.0738446098623826E-2</c:v>
                </c:pt>
                <c:pt idx="504">
                  <c:v>6.0723370855087361E-2</c:v>
                </c:pt>
                <c:pt idx="505">
                  <c:v>6.0705099170301924E-2</c:v>
                </c:pt>
                <c:pt idx="506">
                  <c:v>6.068479663570276E-2</c:v>
                </c:pt>
                <c:pt idx="507">
                  <c:v>6.0663068979927612E-2</c:v>
                </c:pt>
                <c:pt idx="508">
                  <c:v>6.0642252475940087E-2</c:v>
                </c:pt>
                <c:pt idx="509">
                  <c:v>6.0622689585722776E-2</c:v>
                </c:pt>
                <c:pt idx="510">
                  <c:v>6.060858992705434E-2</c:v>
                </c:pt>
                <c:pt idx="511">
                  <c:v>6.0594756109795977E-2</c:v>
                </c:pt>
                <c:pt idx="512">
                  <c:v>6.0576014580981032E-2</c:v>
                </c:pt>
                <c:pt idx="513">
                  <c:v>6.0559234216405411E-2</c:v>
                </c:pt>
                <c:pt idx="514">
                  <c:v>6.0543879673581345E-2</c:v>
                </c:pt>
                <c:pt idx="515">
                  <c:v>6.0534003946866324E-2</c:v>
                </c:pt>
                <c:pt idx="516">
                  <c:v>6.0522685071661295E-2</c:v>
                </c:pt>
                <c:pt idx="517">
                  <c:v>6.051004906535995E-2</c:v>
                </c:pt>
                <c:pt idx="518">
                  <c:v>6.0494548746978835E-2</c:v>
                </c:pt>
                <c:pt idx="519">
                  <c:v>6.0477402892500469E-2</c:v>
                </c:pt>
                <c:pt idx="520">
                  <c:v>6.0463085887325053E-2</c:v>
                </c:pt>
                <c:pt idx="521">
                  <c:v>6.044523726694899E-2</c:v>
                </c:pt>
                <c:pt idx="522">
                  <c:v>6.0426449559901119E-2</c:v>
                </c:pt>
                <c:pt idx="523">
                  <c:v>6.040772271188409E-2</c:v>
                </c:pt>
                <c:pt idx="524">
                  <c:v>6.0392186824066371E-2</c:v>
                </c:pt>
                <c:pt idx="525">
                  <c:v>6.0377399818910486E-2</c:v>
                </c:pt>
                <c:pt idx="526">
                  <c:v>6.0361215021559445E-2</c:v>
                </c:pt>
                <c:pt idx="527">
                  <c:v>6.0341813458682295E-2</c:v>
                </c:pt>
                <c:pt idx="528">
                  <c:v>6.0323783384564858E-2</c:v>
                </c:pt>
                <c:pt idx="529">
                  <c:v>6.0307351187441655E-2</c:v>
                </c:pt>
                <c:pt idx="530">
                  <c:v>6.0291207373609872E-2</c:v>
                </c:pt>
                <c:pt idx="531">
                  <c:v>6.0277270283583165E-2</c:v>
                </c:pt>
                <c:pt idx="532">
                  <c:v>6.0264026148780861E-2</c:v>
                </c:pt>
                <c:pt idx="533">
                  <c:v>6.0249690621162547E-2</c:v>
                </c:pt>
                <c:pt idx="534">
                  <c:v>6.0232544881185769E-2</c:v>
                </c:pt>
                <c:pt idx="535">
                  <c:v>6.0219068469991775E-2</c:v>
                </c:pt>
                <c:pt idx="536">
                  <c:v>6.0205346280927836E-2</c:v>
                </c:pt>
                <c:pt idx="537">
                  <c:v>6.0191566098214737E-2</c:v>
                </c:pt>
                <c:pt idx="538">
                  <c:v>6.0176679574258124E-2</c:v>
                </c:pt>
                <c:pt idx="539">
                  <c:v>6.0164396627401959E-2</c:v>
                </c:pt>
                <c:pt idx="540">
                  <c:v>6.0151304677756895E-2</c:v>
                </c:pt>
                <c:pt idx="541">
                  <c:v>6.0141174028733438E-2</c:v>
                </c:pt>
                <c:pt idx="542">
                  <c:v>6.0127595057301572E-2</c:v>
                </c:pt>
                <c:pt idx="543">
                  <c:v>6.0111617143912471E-2</c:v>
                </c:pt>
                <c:pt idx="544">
                  <c:v>6.0099350881193447E-2</c:v>
                </c:pt>
                <c:pt idx="545">
                  <c:v>6.0084558132414603E-2</c:v>
                </c:pt>
                <c:pt idx="546">
                  <c:v>6.0064574365758787E-2</c:v>
                </c:pt>
                <c:pt idx="547">
                  <c:v>6.0041736585157129E-2</c:v>
                </c:pt>
                <c:pt idx="548">
                  <c:v>6.0019118125690274E-2</c:v>
                </c:pt>
                <c:pt idx="549">
                  <c:v>5.9996306993396378E-2</c:v>
                </c:pt>
                <c:pt idx="550">
                  <c:v>5.9973746900950101E-2</c:v>
                </c:pt>
                <c:pt idx="551">
                  <c:v>5.9951748794277046E-2</c:v>
                </c:pt>
                <c:pt idx="552">
                  <c:v>5.9930326363372553E-2</c:v>
                </c:pt>
                <c:pt idx="553">
                  <c:v>5.9909126161638272E-2</c:v>
                </c:pt>
                <c:pt idx="554">
                  <c:v>5.988759731968836E-2</c:v>
                </c:pt>
                <c:pt idx="555">
                  <c:v>5.9866408913234428E-2</c:v>
                </c:pt>
                <c:pt idx="556">
                  <c:v>5.984610936899238E-2</c:v>
                </c:pt>
                <c:pt idx="557">
                  <c:v>5.9825210713631546E-2</c:v>
                </c:pt>
                <c:pt idx="558">
                  <c:v>5.9804043198191909E-2</c:v>
                </c:pt>
                <c:pt idx="559">
                  <c:v>5.9782234984555913E-2</c:v>
                </c:pt>
                <c:pt idx="560">
                  <c:v>5.9760278240919382E-2</c:v>
                </c:pt>
                <c:pt idx="561">
                  <c:v>5.9738494524690218E-2</c:v>
                </c:pt>
                <c:pt idx="562">
                  <c:v>5.9716684113785334E-2</c:v>
                </c:pt>
                <c:pt idx="563">
                  <c:v>5.9694725166943199E-2</c:v>
                </c:pt>
                <c:pt idx="564">
                  <c:v>5.9673274025860937E-2</c:v>
                </c:pt>
                <c:pt idx="565">
                  <c:v>5.9652172028651612E-2</c:v>
                </c:pt>
                <c:pt idx="566">
                  <c:v>5.9631607294847247E-2</c:v>
                </c:pt>
                <c:pt idx="567">
                  <c:v>5.9610209566438831E-2</c:v>
                </c:pt>
                <c:pt idx="568">
                  <c:v>5.9589042525391545E-2</c:v>
                </c:pt>
                <c:pt idx="569">
                  <c:v>5.9567789601725686E-2</c:v>
                </c:pt>
                <c:pt idx="570">
                  <c:v>5.9546754181705089E-2</c:v>
                </c:pt>
                <c:pt idx="571">
                  <c:v>5.9527687707712329E-2</c:v>
                </c:pt>
                <c:pt idx="572">
                  <c:v>5.9508397618685371E-2</c:v>
                </c:pt>
                <c:pt idx="573">
                  <c:v>5.9489556131070959E-2</c:v>
                </c:pt>
                <c:pt idx="574">
                  <c:v>5.9469873081662281E-2</c:v>
                </c:pt>
                <c:pt idx="575">
                  <c:v>5.9452276514621219E-2</c:v>
                </c:pt>
                <c:pt idx="576">
                  <c:v>5.9432952864877243E-2</c:v>
                </c:pt>
                <c:pt idx="577">
                  <c:v>5.9413846945102586E-2</c:v>
                </c:pt>
                <c:pt idx="578">
                  <c:v>5.9393597688590052E-2</c:v>
                </c:pt>
                <c:pt idx="579">
                  <c:v>5.9373089309938828E-2</c:v>
                </c:pt>
                <c:pt idx="580">
                  <c:v>5.9353250998913726E-2</c:v>
                </c:pt>
                <c:pt idx="581">
                  <c:v>5.9335663771796957E-2</c:v>
                </c:pt>
                <c:pt idx="582">
                  <c:v>5.9318353930949627E-2</c:v>
                </c:pt>
                <c:pt idx="583">
                  <c:v>5.9301667187580495E-2</c:v>
                </c:pt>
                <c:pt idx="584">
                  <c:v>5.9286424182417509E-2</c:v>
                </c:pt>
                <c:pt idx="585">
                  <c:v>5.9272524159408868E-2</c:v>
                </c:pt>
                <c:pt idx="586">
                  <c:v>5.9259794428687798E-2</c:v>
                </c:pt>
                <c:pt idx="587">
                  <c:v>5.9245309383798281E-2</c:v>
                </c:pt>
                <c:pt idx="588">
                  <c:v>5.9232260041264237E-2</c:v>
                </c:pt>
                <c:pt idx="589">
                  <c:v>5.9218150828665106E-2</c:v>
                </c:pt>
                <c:pt idx="590">
                  <c:v>5.9206276468624294E-2</c:v>
                </c:pt>
                <c:pt idx="591">
                  <c:v>5.919591901920257E-2</c:v>
                </c:pt>
                <c:pt idx="592">
                  <c:v>5.9184671851553773E-2</c:v>
                </c:pt>
                <c:pt idx="593">
                  <c:v>5.916941849887361E-2</c:v>
                </c:pt>
                <c:pt idx="594">
                  <c:v>5.9155614130780604E-2</c:v>
                </c:pt>
                <c:pt idx="595">
                  <c:v>5.9140249785919419E-2</c:v>
                </c:pt>
                <c:pt idx="596">
                  <c:v>5.9127701974960506E-2</c:v>
                </c:pt>
                <c:pt idx="597">
                  <c:v>5.9114354872670208E-2</c:v>
                </c:pt>
                <c:pt idx="598">
                  <c:v>5.9100263928228314E-2</c:v>
                </c:pt>
                <c:pt idx="599">
                  <c:v>5.9088523283346822E-2</c:v>
                </c:pt>
                <c:pt idx="600">
                  <c:v>5.9076480463060424E-2</c:v>
                </c:pt>
                <c:pt idx="601">
                  <c:v>5.9060225038093953E-2</c:v>
                </c:pt>
                <c:pt idx="602">
                  <c:v>5.9043001668153294E-2</c:v>
                </c:pt>
                <c:pt idx="603">
                  <c:v>5.9025672140167726E-2</c:v>
                </c:pt>
                <c:pt idx="604">
                  <c:v>5.9008969146341753E-2</c:v>
                </c:pt>
                <c:pt idx="605">
                  <c:v>5.8991462687090337E-2</c:v>
                </c:pt>
                <c:pt idx="606">
                  <c:v>5.8973017711390713E-2</c:v>
                </c:pt>
                <c:pt idx="607">
                  <c:v>5.8955464667927879E-2</c:v>
                </c:pt>
                <c:pt idx="608">
                  <c:v>5.8936880096203299E-2</c:v>
                </c:pt>
                <c:pt idx="609">
                  <c:v>5.8919308898388013E-2</c:v>
                </c:pt>
                <c:pt idx="610">
                  <c:v>5.8903041509652004E-2</c:v>
                </c:pt>
                <c:pt idx="611">
                  <c:v>5.8891102475276277E-2</c:v>
                </c:pt>
                <c:pt idx="612">
                  <c:v>5.8886545317956673E-2</c:v>
                </c:pt>
                <c:pt idx="613">
                  <c:v>5.8880766452849315E-2</c:v>
                </c:pt>
                <c:pt idx="614">
                  <c:v>5.8878136964879438E-2</c:v>
                </c:pt>
                <c:pt idx="615">
                  <c:v>5.8871171105015621E-2</c:v>
                </c:pt>
                <c:pt idx="616">
                  <c:v>5.8862332116921309E-2</c:v>
                </c:pt>
                <c:pt idx="617">
                  <c:v>5.8852940615657087E-2</c:v>
                </c:pt>
                <c:pt idx="618">
                  <c:v>5.8845448533275155E-2</c:v>
                </c:pt>
                <c:pt idx="619">
                  <c:v>5.8836779682538601E-2</c:v>
                </c:pt>
                <c:pt idx="620">
                  <c:v>5.8828755701978486E-2</c:v>
                </c:pt>
                <c:pt idx="621">
                  <c:v>5.8830350875904533E-2</c:v>
                </c:pt>
                <c:pt idx="622">
                  <c:v>5.8830125654575953E-2</c:v>
                </c:pt>
                <c:pt idx="623">
                  <c:v>5.8829367686874925E-2</c:v>
                </c:pt>
                <c:pt idx="624">
                  <c:v>5.8824874240443012E-2</c:v>
                </c:pt>
                <c:pt idx="625">
                  <c:v>5.8823034401306359E-2</c:v>
                </c:pt>
                <c:pt idx="626">
                  <c:v>5.8818910528512791E-2</c:v>
                </c:pt>
                <c:pt idx="627">
                  <c:v>5.8814429353039419E-2</c:v>
                </c:pt>
                <c:pt idx="628">
                  <c:v>5.8812261305074082E-2</c:v>
                </c:pt>
                <c:pt idx="629">
                  <c:v>5.8814985104274436E-2</c:v>
                </c:pt>
                <c:pt idx="630">
                  <c:v>5.8808077366901662E-2</c:v>
                </c:pt>
                <c:pt idx="631">
                  <c:v>5.8799046770524416E-2</c:v>
                </c:pt>
                <c:pt idx="632">
                  <c:v>5.8790115298474721E-2</c:v>
                </c:pt>
                <c:pt idx="633">
                  <c:v>5.8782109921501638E-2</c:v>
                </c:pt>
                <c:pt idx="634">
                  <c:v>5.8775496260230112E-2</c:v>
                </c:pt>
                <c:pt idx="635">
                  <c:v>5.8769123056147787E-2</c:v>
                </c:pt>
                <c:pt idx="636">
                  <c:v>5.8763720096237898E-2</c:v>
                </c:pt>
                <c:pt idx="637">
                  <c:v>5.8756468695372016E-2</c:v>
                </c:pt>
                <c:pt idx="638">
                  <c:v>5.8747549164947649E-2</c:v>
                </c:pt>
                <c:pt idx="639">
                  <c:v>5.8740241417489389E-2</c:v>
                </c:pt>
                <c:pt idx="640">
                  <c:v>5.8730787688465833E-2</c:v>
                </c:pt>
                <c:pt idx="641">
                  <c:v>5.8717776514841002E-2</c:v>
                </c:pt>
                <c:pt idx="642">
                  <c:v>5.8704307804676392E-2</c:v>
                </c:pt>
                <c:pt idx="643">
                  <c:v>5.868905434237473E-2</c:v>
                </c:pt>
                <c:pt idx="644">
                  <c:v>5.8674004252713838E-2</c:v>
                </c:pt>
                <c:pt idx="645">
                  <c:v>5.8659598950949965E-2</c:v>
                </c:pt>
                <c:pt idx="646">
                  <c:v>5.8648287369064224E-2</c:v>
                </c:pt>
                <c:pt idx="647">
                  <c:v>5.8637533732336093E-2</c:v>
                </c:pt>
                <c:pt idx="648">
                  <c:v>5.8629666513540804E-2</c:v>
                </c:pt>
                <c:pt idx="649">
                  <c:v>5.8621190446379173E-2</c:v>
                </c:pt>
                <c:pt idx="650">
                  <c:v>5.8616566124477076E-2</c:v>
                </c:pt>
                <c:pt idx="651">
                  <c:v>5.8610855768733247E-2</c:v>
                </c:pt>
                <c:pt idx="652">
                  <c:v>5.8604533341227852E-2</c:v>
                </c:pt>
                <c:pt idx="653">
                  <c:v>5.8598365862040508E-2</c:v>
                </c:pt>
                <c:pt idx="654">
                  <c:v>5.8595153549094656E-2</c:v>
                </c:pt>
                <c:pt idx="655">
                  <c:v>5.8596280261933892E-2</c:v>
                </c:pt>
                <c:pt idx="656">
                  <c:v>5.8594546595965857E-2</c:v>
                </c:pt>
                <c:pt idx="657">
                  <c:v>5.8594745537926859E-2</c:v>
                </c:pt>
                <c:pt idx="658">
                  <c:v>5.8648049073382745E-2</c:v>
                </c:pt>
                <c:pt idx="659">
                  <c:v>5.8701687663570812E-2</c:v>
                </c:pt>
                <c:pt idx="660">
                  <c:v>5.8761831751415194E-2</c:v>
                </c:pt>
                <c:pt idx="661">
                  <c:v>5.8825834367271658E-2</c:v>
                </c:pt>
                <c:pt idx="662">
                  <c:v>5.8897430901229848E-2</c:v>
                </c:pt>
                <c:pt idx="663">
                  <c:v>5.895373971296354E-2</c:v>
                </c:pt>
                <c:pt idx="664">
                  <c:v>5.9008982506993796E-2</c:v>
                </c:pt>
                <c:pt idx="665">
                  <c:v>5.9063854864919801E-2</c:v>
                </c:pt>
                <c:pt idx="666">
                  <c:v>5.9125756528152926E-2</c:v>
                </c:pt>
                <c:pt idx="667">
                  <c:v>5.9186534065646959E-2</c:v>
                </c:pt>
                <c:pt idx="668">
                  <c:v>5.9258633129796942E-2</c:v>
                </c:pt>
                <c:pt idx="669">
                  <c:v>5.9329790391107626E-2</c:v>
                </c:pt>
                <c:pt idx="670">
                  <c:v>5.9393860961120121E-2</c:v>
                </c:pt>
                <c:pt idx="671">
                  <c:v>5.9458949027274638E-2</c:v>
                </c:pt>
                <c:pt idx="672">
                  <c:v>5.951936527430679E-2</c:v>
                </c:pt>
                <c:pt idx="673">
                  <c:v>5.9576025999985446E-2</c:v>
                </c:pt>
                <c:pt idx="674">
                  <c:v>5.9635695585635431E-2</c:v>
                </c:pt>
                <c:pt idx="675">
                  <c:v>5.9688537997734548E-2</c:v>
                </c:pt>
                <c:pt idx="676">
                  <c:v>5.974759964429828E-2</c:v>
                </c:pt>
                <c:pt idx="677">
                  <c:v>5.9808642418118507E-2</c:v>
                </c:pt>
                <c:pt idx="678">
                  <c:v>5.9874834887439651E-2</c:v>
                </c:pt>
                <c:pt idx="679">
                  <c:v>5.9948549599968121E-2</c:v>
                </c:pt>
                <c:pt idx="680">
                  <c:v>6.0013163748037751E-2</c:v>
                </c:pt>
                <c:pt idx="681">
                  <c:v>6.0080178306345315E-2</c:v>
                </c:pt>
                <c:pt idx="682">
                  <c:v>6.0146061519092492E-2</c:v>
                </c:pt>
                <c:pt idx="683">
                  <c:v>6.0204056040810409E-2</c:v>
                </c:pt>
                <c:pt idx="684">
                  <c:v>6.0261694168526128E-2</c:v>
                </c:pt>
                <c:pt idx="685">
                  <c:v>6.0320774741920977E-2</c:v>
                </c:pt>
                <c:pt idx="686">
                  <c:v>6.0371224826257064E-2</c:v>
                </c:pt>
                <c:pt idx="687">
                  <c:v>6.0403452806361953E-2</c:v>
                </c:pt>
                <c:pt idx="688">
                  <c:v>6.0441610502597554E-2</c:v>
                </c:pt>
                <c:pt idx="689">
                  <c:v>6.0481675791641751E-2</c:v>
                </c:pt>
                <c:pt idx="690">
                  <c:v>6.0531368646619274E-2</c:v>
                </c:pt>
                <c:pt idx="691">
                  <c:v>6.0577191117648102E-2</c:v>
                </c:pt>
                <c:pt idx="692">
                  <c:v>6.0623901507916397E-2</c:v>
                </c:pt>
                <c:pt idx="693">
                  <c:v>6.0667499250696137E-2</c:v>
                </c:pt>
                <c:pt idx="694">
                  <c:v>6.071342944737905E-2</c:v>
                </c:pt>
                <c:pt idx="695">
                  <c:v>6.0755669623953248E-2</c:v>
                </c:pt>
                <c:pt idx="696">
                  <c:v>6.0797049948366766E-2</c:v>
                </c:pt>
                <c:pt idx="697">
                  <c:v>6.0833783690104962E-2</c:v>
                </c:pt>
                <c:pt idx="698">
                  <c:v>6.0869216871730428E-2</c:v>
                </c:pt>
                <c:pt idx="699">
                  <c:v>6.0900828592579712E-2</c:v>
                </c:pt>
                <c:pt idx="700">
                  <c:v>6.0928875328163976E-2</c:v>
                </c:pt>
                <c:pt idx="701">
                  <c:v>6.0955549262747336E-2</c:v>
                </c:pt>
                <c:pt idx="702">
                  <c:v>6.098524191030584E-2</c:v>
                </c:pt>
                <c:pt idx="703">
                  <c:v>6.1014093560555066E-2</c:v>
                </c:pt>
                <c:pt idx="704">
                  <c:v>6.1050011760719586E-2</c:v>
                </c:pt>
                <c:pt idx="705">
                  <c:v>6.1087166538458373E-2</c:v>
                </c:pt>
                <c:pt idx="706">
                  <c:v>6.1123112190221179E-2</c:v>
                </c:pt>
                <c:pt idx="707">
                  <c:v>6.1152925638460566E-2</c:v>
                </c:pt>
                <c:pt idx="708">
                  <c:v>6.1180277276747158E-2</c:v>
                </c:pt>
                <c:pt idx="709">
                  <c:v>6.1205448277107354E-2</c:v>
                </c:pt>
                <c:pt idx="710">
                  <c:v>6.1231225098611647E-2</c:v>
                </c:pt>
                <c:pt idx="711">
                  <c:v>6.1253427863238438E-2</c:v>
                </c:pt>
                <c:pt idx="712">
                  <c:v>6.1275091291387626E-2</c:v>
                </c:pt>
                <c:pt idx="713">
                  <c:v>6.1292636910594347E-2</c:v>
                </c:pt>
                <c:pt idx="714">
                  <c:v>6.1307855670128406E-2</c:v>
                </c:pt>
                <c:pt idx="715">
                  <c:v>6.1316309072251898E-2</c:v>
                </c:pt>
                <c:pt idx="716">
                  <c:v>6.1322194125676625E-2</c:v>
                </c:pt>
                <c:pt idx="717">
                  <c:v>6.1320058265280641E-2</c:v>
                </c:pt>
                <c:pt idx="718">
                  <c:v>6.1316751131563617E-2</c:v>
                </c:pt>
                <c:pt idx="719">
                  <c:v>6.1314053099257713E-2</c:v>
                </c:pt>
                <c:pt idx="720">
                  <c:v>6.130922798715982E-2</c:v>
                </c:pt>
                <c:pt idx="721">
                  <c:v>6.1306785238646522E-2</c:v>
                </c:pt>
                <c:pt idx="722">
                  <c:v>6.1299953251582481E-2</c:v>
                </c:pt>
                <c:pt idx="723">
                  <c:v>6.1293571318296484E-2</c:v>
                </c:pt>
                <c:pt idx="724">
                  <c:v>6.1288043386519137E-2</c:v>
                </c:pt>
                <c:pt idx="725">
                  <c:v>6.1285830938166058E-2</c:v>
                </c:pt>
                <c:pt idx="726">
                  <c:v>6.1282968739017202E-2</c:v>
                </c:pt>
                <c:pt idx="727">
                  <c:v>6.1276395048022049E-2</c:v>
                </c:pt>
                <c:pt idx="728">
                  <c:v>6.1270578848417981E-2</c:v>
                </c:pt>
                <c:pt idx="729">
                  <c:v>6.1265227477129147E-2</c:v>
                </c:pt>
                <c:pt idx="730">
                  <c:v>6.1263395082094774E-2</c:v>
                </c:pt>
                <c:pt idx="731">
                  <c:v>6.1259239518346317E-2</c:v>
                </c:pt>
                <c:pt idx="732">
                  <c:v>6.1253337182742659E-2</c:v>
                </c:pt>
                <c:pt idx="733">
                  <c:v>6.1246798303849923E-2</c:v>
                </c:pt>
                <c:pt idx="734">
                  <c:v>6.1240759303526002E-2</c:v>
                </c:pt>
                <c:pt idx="735">
                  <c:v>6.1235902207742249E-2</c:v>
                </c:pt>
                <c:pt idx="736">
                  <c:v>6.122996763602731E-2</c:v>
                </c:pt>
                <c:pt idx="737">
                  <c:v>6.1226300608765591E-2</c:v>
                </c:pt>
                <c:pt idx="738">
                  <c:v>6.1224539532337002E-2</c:v>
                </c:pt>
                <c:pt idx="739">
                  <c:v>6.1222970257183269E-2</c:v>
                </c:pt>
                <c:pt idx="740">
                  <c:v>6.1223198480496344E-2</c:v>
                </c:pt>
                <c:pt idx="741">
                  <c:v>6.1220145568685713E-2</c:v>
                </c:pt>
                <c:pt idx="742">
                  <c:v>6.1215341574522186E-2</c:v>
                </c:pt>
                <c:pt idx="743">
                  <c:v>6.1207642951994302E-2</c:v>
                </c:pt>
                <c:pt idx="744">
                  <c:v>6.1198108123388814E-2</c:v>
                </c:pt>
                <c:pt idx="745">
                  <c:v>6.1187069066642709E-2</c:v>
                </c:pt>
                <c:pt idx="746">
                  <c:v>6.1174612294358048E-2</c:v>
                </c:pt>
                <c:pt idx="747">
                  <c:v>6.1162481598907879E-2</c:v>
                </c:pt>
                <c:pt idx="748">
                  <c:v>6.1150949483982732E-2</c:v>
                </c:pt>
                <c:pt idx="749">
                  <c:v>6.1139914764381409E-2</c:v>
                </c:pt>
                <c:pt idx="750">
                  <c:v>6.1128301638711129E-2</c:v>
                </c:pt>
                <c:pt idx="751">
                  <c:v>6.1117141618032118E-2</c:v>
                </c:pt>
                <c:pt idx="752">
                  <c:v>6.1109120531709485E-2</c:v>
                </c:pt>
                <c:pt idx="753">
                  <c:v>6.1101470494229024E-2</c:v>
                </c:pt>
                <c:pt idx="754">
                  <c:v>6.1094410885333447E-2</c:v>
                </c:pt>
                <c:pt idx="755">
                  <c:v>6.1088734610174292E-2</c:v>
                </c:pt>
                <c:pt idx="756">
                  <c:v>6.1087647908128845E-2</c:v>
                </c:pt>
                <c:pt idx="757">
                  <c:v>6.1085017254069993E-2</c:v>
                </c:pt>
                <c:pt idx="758">
                  <c:v>6.107761188843891E-2</c:v>
                </c:pt>
                <c:pt idx="759">
                  <c:v>6.1071414556519529E-2</c:v>
                </c:pt>
                <c:pt idx="760">
                  <c:v>6.106507171014218E-2</c:v>
                </c:pt>
                <c:pt idx="761">
                  <c:v>6.105829887966685E-2</c:v>
                </c:pt>
                <c:pt idx="762">
                  <c:v>6.1051596253510684E-2</c:v>
                </c:pt>
                <c:pt idx="763">
                  <c:v>6.1042636521624241E-2</c:v>
                </c:pt>
                <c:pt idx="764">
                  <c:v>6.1033400767264795E-2</c:v>
                </c:pt>
                <c:pt idx="765">
                  <c:v>6.102490302984423E-2</c:v>
                </c:pt>
                <c:pt idx="766">
                  <c:v>6.1017502323746621E-2</c:v>
                </c:pt>
                <c:pt idx="767">
                  <c:v>6.1013045180256451E-2</c:v>
                </c:pt>
                <c:pt idx="768">
                  <c:v>6.1008959465139206E-2</c:v>
                </c:pt>
                <c:pt idx="769">
                  <c:v>6.1006975944814544E-2</c:v>
                </c:pt>
                <c:pt idx="770">
                  <c:v>6.1005195069175927E-2</c:v>
                </c:pt>
                <c:pt idx="771">
                  <c:v>6.1004041624797681E-2</c:v>
                </c:pt>
                <c:pt idx="772">
                  <c:v>6.1005284967767408E-2</c:v>
                </c:pt>
                <c:pt idx="773">
                  <c:v>6.1006244484859175E-2</c:v>
                </c:pt>
                <c:pt idx="774">
                  <c:v>6.1008893446933651E-2</c:v>
                </c:pt>
                <c:pt idx="775">
                  <c:v>6.1012519287885328E-2</c:v>
                </c:pt>
                <c:pt idx="776">
                  <c:v>6.1019732790538815E-2</c:v>
                </c:pt>
                <c:pt idx="777">
                  <c:v>6.1022328629436018E-2</c:v>
                </c:pt>
                <c:pt idx="778">
                  <c:v>6.1021984622048539E-2</c:v>
                </c:pt>
                <c:pt idx="779">
                  <c:v>6.1018750056544176E-2</c:v>
                </c:pt>
                <c:pt idx="780">
                  <c:v>6.1012684711152884E-2</c:v>
                </c:pt>
                <c:pt idx="781">
                  <c:v>6.1007555048045767E-2</c:v>
                </c:pt>
                <c:pt idx="782">
                  <c:v>6.1003839124692365E-2</c:v>
                </c:pt>
                <c:pt idx="783">
                  <c:v>6.1001558717856175E-2</c:v>
                </c:pt>
                <c:pt idx="784">
                  <c:v>6.0998822358812682E-2</c:v>
                </c:pt>
                <c:pt idx="785">
                  <c:v>6.0998002940714981E-2</c:v>
                </c:pt>
                <c:pt idx="786">
                  <c:v>6.0993156395040632E-2</c:v>
                </c:pt>
                <c:pt idx="787">
                  <c:v>6.0989132730590444E-2</c:v>
                </c:pt>
                <c:pt idx="788">
                  <c:v>6.0981432307346428E-2</c:v>
                </c:pt>
                <c:pt idx="789">
                  <c:v>6.0973918558657234E-2</c:v>
                </c:pt>
                <c:pt idx="790">
                  <c:v>6.0965381279049505E-2</c:v>
                </c:pt>
                <c:pt idx="791">
                  <c:v>6.0957323452648524E-2</c:v>
                </c:pt>
                <c:pt idx="792">
                  <c:v>6.0952189876370549E-2</c:v>
                </c:pt>
                <c:pt idx="793">
                  <c:v>6.094717334025769E-2</c:v>
                </c:pt>
                <c:pt idx="794">
                  <c:v>6.0941346733160484E-2</c:v>
                </c:pt>
                <c:pt idx="795">
                  <c:v>6.0932540697755985E-2</c:v>
                </c:pt>
                <c:pt idx="796">
                  <c:v>6.0923264199060287E-2</c:v>
                </c:pt>
                <c:pt idx="797">
                  <c:v>6.0911759187026931E-2</c:v>
                </c:pt>
                <c:pt idx="798">
                  <c:v>6.0898998893407622E-2</c:v>
                </c:pt>
                <c:pt idx="799">
                  <c:v>6.0885440700763876E-2</c:v>
                </c:pt>
                <c:pt idx="800">
                  <c:v>6.0870982000749453E-2</c:v>
                </c:pt>
                <c:pt idx="801">
                  <c:v>6.0856456471955256E-2</c:v>
                </c:pt>
                <c:pt idx="802">
                  <c:v>6.0841942816205613E-2</c:v>
                </c:pt>
                <c:pt idx="803">
                  <c:v>6.0828486944778014E-2</c:v>
                </c:pt>
                <c:pt idx="804">
                  <c:v>6.0819364710562041E-2</c:v>
                </c:pt>
                <c:pt idx="805">
                  <c:v>6.0813179710723461E-2</c:v>
                </c:pt>
                <c:pt idx="806">
                  <c:v>6.0813740824388479E-2</c:v>
                </c:pt>
                <c:pt idx="807">
                  <c:v>6.0806283073505399E-2</c:v>
                </c:pt>
                <c:pt idx="808">
                  <c:v>6.0803005214084868E-2</c:v>
                </c:pt>
                <c:pt idx="809">
                  <c:v>6.0798585717052531E-2</c:v>
                </c:pt>
                <c:pt idx="810">
                  <c:v>6.0795134739785817E-2</c:v>
                </c:pt>
                <c:pt idx="811">
                  <c:v>6.0799274662672417E-2</c:v>
                </c:pt>
                <c:pt idx="812">
                  <c:v>6.0807474213470214E-2</c:v>
                </c:pt>
                <c:pt idx="813">
                  <c:v>6.0818663335476988E-2</c:v>
                </c:pt>
                <c:pt idx="814">
                  <c:v>6.0829465812888832E-2</c:v>
                </c:pt>
                <c:pt idx="815">
                  <c:v>6.0840675470502384E-2</c:v>
                </c:pt>
                <c:pt idx="816">
                  <c:v>6.0852163039558274E-2</c:v>
                </c:pt>
                <c:pt idx="817">
                  <c:v>6.0857789451115189E-2</c:v>
                </c:pt>
                <c:pt idx="818">
                  <c:v>6.0856427300205865E-2</c:v>
                </c:pt>
                <c:pt idx="819">
                  <c:v>6.0861543331663853E-2</c:v>
                </c:pt>
                <c:pt idx="820">
                  <c:v>6.0873080841817709E-2</c:v>
                </c:pt>
                <c:pt idx="821">
                  <c:v>6.0884566147093713E-2</c:v>
                </c:pt>
                <c:pt idx="822">
                  <c:v>6.0896084730357194E-2</c:v>
                </c:pt>
                <c:pt idx="823">
                  <c:v>6.0912057041509045E-2</c:v>
                </c:pt>
                <c:pt idx="824">
                  <c:v>6.0934729283679004E-2</c:v>
                </c:pt>
                <c:pt idx="825">
                  <c:v>6.0957499226988038E-2</c:v>
                </c:pt>
                <c:pt idx="826">
                  <c:v>6.0980552922194703E-2</c:v>
                </c:pt>
                <c:pt idx="827">
                  <c:v>6.0997996782552411E-2</c:v>
                </c:pt>
                <c:pt idx="828">
                  <c:v>6.1014049926859493E-2</c:v>
                </c:pt>
                <c:pt idx="829">
                  <c:v>6.1027998192295325E-2</c:v>
                </c:pt>
                <c:pt idx="830">
                  <c:v>6.1039787078564944E-2</c:v>
                </c:pt>
                <c:pt idx="831">
                  <c:v>6.1050003355863885E-2</c:v>
                </c:pt>
                <c:pt idx="832">
                  <c:v>6.1065924186959504E-2</c:v>
                </c:pt>
                <c:pt idx="833">
                  <c:v>6.1081748609091699E-2</c:v>
                </c:pt>
                <c:pt idx="834">
                  <c:v>6.108178533721248E-2</c:v>
                </c:pt>
                <c:pt idx="835">
                  <c:v>6.1083517981512528E-2</c:v>
                </c:pt>
                <c:pt idx="836">
                  <c:v>6.1092829231440993E-2</c:v>
                </c:pt>
                <c:pt idx="837">
                  <c:v>6.1102403906794195E-2</c:v>
                </c:pt>
                <c:pt idx="838">
                  <c:v>6.1112000904400707E-2</c:v>
                </c:pt>
                <c:pt idx="839">
                  <c:v>6.112311990044457E-2</c:v>
                </c:pt>
                <c:pt idx="840">
                  <c:v>6.1132262983481525E-2</c:v>
                </c:pt>
                <c:pt idx="841">
                  <c:v>6.1140144436207203E-2</c:v>
                </c:pt>
                <c:pt idx="842">
                  <c:v>6.1146237310651115E-2</c:v>
                </c:pt>
                <c:pt idx="843">
                  <c:v>6.1149946382399456E-2</c:v>
                </c:pt>
                <c:pt idx="844">
                  <c:v>6.1148910255064873E-2</c:v>
                </c:pt>
                <c:pt idx="845">
                  <c:v>6.1151106279526496E-2</c:v>
                </c:pt>
                <c:pt idx="846">
                  <c:v>6.1151679527324844E-2</c:v>
                </c:pt>
                <c:pt idx="847">
                  <c:v>6.1149244035363516E-2</c:v>
                </c:pt>
                <c:pt idx="848">
                  <c:v>6.1145230794773672E-2</c:v>
                </c:pt>
                <c:pt idx="849">
                  <c:v>6.1142339174801247E-2</c:v>
                </c:pt>
                <c:pt idx="850">
                  <c:v>6.1142175220938969E-2</c:v>
                </c:pt>
                <c:pt idx="851">
                  <c:v>6.1142171912772388E-2</c:v>
                </c:pt>
                <c:pt idx="852">
                  <c:v>6.1142277454014154E-2</c:v>
                </c:pt>
                <c:pt idx="853">
                  <c:v>6.1142686227940043E-2</c:v>
                </c:pt>
                <c:pt idx="854">
                  <c:v>6.1143823376077017E-2</c:v>
                </c:pt>
                <c:pt idx="855">
                  <c:v>6.1145899618348147E-2</c:v>
                </c:pt>
                <c:pt idx="856">
                  <c:v>6.1146361743955623E-2</c:v>
                </c:pt>
                <c:pt idx="857">
                  <c:v>6.1151083037191446E-2</c:v>
                </c:pt>
                <c:pt idx="858">
                  <c:v>6.1156391481433814E-2</c:v>
                </c:pt>
                <c:pt idx="859">
                  <c:v>6.1163283899800941E-2</c:v>
                </c:pt>
                <c:pt idx="860">
                  <c:v>6.1166198770831633E-2</c:v>
                </c:pt>
                <c:pt idx="861">
                  <c:v>6.1169552758213806E-2</c:v>
                </c:pt>
                <c:pt idx="862">
                  <c:v>6.1172567510749024E-2</c:v>
                </c:pt>
                <c:pt idx="863">
                  <c:v>6.1175717069299432E-2</c:v>
                </c:pt>
                <c:pt idx="864">
                  <c:v>6.1182051645367629E-2</c:v>
                </c:pt>
                <c:pt idx="865">
                  <c:v>6.1188393997846209E-2</c:v>
                </c:pt>
                <c:pt idx="866">
                  <c:v>6.1190731885895369E-2</c:v>
                </c:pt>
                <c:pt idx="867">
                  <c:v>6.1195971918301034E-2</c:v>
                </c:pt>
                <c:pt idx="868">
                  <c:v>6.1203613197471307E-2</c:v>
                </c:pt>
                <c:pt idx="869">
                  <c:v>6.1216838666808993E-2</c:v>
                </c:pt>
                <c:pt idx="870">
                  <c:v>6.123287304892043E-2</c:v>
                </c:pt>
                <c:pt idx="871">
                  <c:v>6.1253845268253858E-2</c:v>
                </c:pt>
                <c:pt idx="872">
                  <c:v>6.1273440220326186E-2</c:v>
                </c:pt>
                <c:pt idx="873">
                  <c:v>6.1294060538921266E-2</c:v>
                </c:pt>
                <c:pt idx="874">
                  <c:v>6.1318427581732782E-2</c:v>
                </c:pt>
                <c:pt idx="875">
                  <c:v>6.134208918193397E-2</c:v>
                </c:pt>
                <c:pt idx="876">
                  <c:v>6.136445850961525E-2</c:v>
                </c:pt>
                <c:pt idx="877">
                  <c:v>6.1388638204507379E-2</c:v>
                </c:pt>
                <c:pt idx="878">
                  <c:v>6.1414607251644202E-2</c:v>
                </c:pt>
                <c:pt idx="879">
                  <c:v>6.1447108458512374E-2</c:v>
                </c:pt>
                <c:pt idx="880">
                  <c:v>6.1480038781845367E-2</c:v>
                </c:pt>
                <c:pt idx="881">
                  <c:v>6.1514246995272012E-2</c:v>
                </c:pt>
                <c:pt idx="882">
                  <c:v>6.1545541956540266E-2</c:v>
                </c:pt>
                <c:pt idx="883">
                  <c:v>6.1580045215553422E-2</c:v>
                </c:pt>
                <c:pt idx="884">
                  <c:v>6.1619911317101372E-2</c:v>
                </c:pt>
                <c:pt idx="885">
                  <c:v>6.166585799389393E-2</c:v>
                </c:pt>
                <c:pt idx="886">
                  <c:v>6.1709862123692442E-2</c:v>
                </c:pt>
                <c:pt idx="887">
                  <c:v>6.1757119733167679E-2</c:v>
                </c:pt>
                <c:pt idx="888">
                  <c:v>6.1806867251099733E-2</c:v>
                </c:pt>
                <c:pt idx="889">
                  <c:v>6.1854407673516104E-2</c:v>
                </c:pt>
                <c:pt idx="890">
                  <c:v>6.189715240953135E-2</c:v>
                </c:pt>
                <c:pt idx="891">
                  <c:v>6.1944043926725839E-2</c:v>
                </c:pt>
                <c:pt idx="892">
                  <c:v>6.1994426589193734E-2</c:v>
                </c:pt>
                <c:pt idx="893">
                  <c:v>6.2035461214322969E-2</c:v>
                </c:pt>
                <c:pt idx="894">
                  <c:v>6.2077973919624233E-2</c:v>
                </c:pt>
                <c:pt idx="895">
                  <c:v>6.2125322239809683E-2</c:v>
                </c:pt>
                <c:pt idx="896">
                  <c:v>6.2172624397478018E-2</c:v>
                </c:pt>
                <c:pt idx="897">
                  <c:v>6.2219023199692761E-2</c:v>
                </c:pt>
                <c:pt idx="898">
                  <c:v>6.2266893375615265E-2</c:v>
                </c:pt>
                <c:pt idx="899">
                  <c:v>6.2310627208292099E-2</c:v>
                </c:pt>
                <c:pt idx="900">
                  <c:v>6.2356078364676111E-2</c:v>
                </c:pt>
                <c:pt idx="901">
                  <c:v>6.2397610424822503E-2</c:v>
                </c:pt>
                <c:pt idx="902">
                  <c:v>6.2416134805941076E-2</c:v>
                </c:pt>
                <c:pt idx="903">
                  <c:v>6.2428289075227822E-2</c:v>
                </c:pt>
                <c:pt idx="904">
                  <c:v>6.2440556297528989E-2</c:v>
                </c:pt>
                <c:pt idx="905">
                  <c:v>6.2449206975866353E-2</c:v>
                </c:pt>
                <c:pt idx="906">
                  <c:v>6.2458570301655157E-2</c:v>
                </c:pt>
                <c:pt idx="907">
                  <c:v>6.2472319758358257E-2</c:v>
                </c:pt>
                <c:pt idx="908">
                  <c:v>6.2488616409367967E-2</c:v>
                </c:pt>
                <c:pt idx="909">
                  <c:v>6.2504350044505053E-2</c:v>
                </c:pt>
                <c:pt idx="910">
                  <c:v>6.2518467122939431E-2</c:v>
                </c:pt>
                <c:pt idx="911">
                  <c:v>6.2529802147963665E-2</c:v>
                </c:pt>
                <c:pt idx="912">
                  <c:v>6.2540173546392075E-2</c:v>
                </c:pt>
                <c:pt idx="913">
                  <c:v>6.2556472425104703E-2</c:v>
                </c:pt>
                <c:pt idx="914">
                  <c:v>6.2572752744878071E-2</c:v>
                </c:pt>
                <c:pt idx="915">
                  <c:v>6.2592303446031131E-2</c:v>
                </c:pt>
                <c:pt idx="916">
                  <c:v>6.2614985429012143E-2</c:v>
                </c:pt>
                <c:pt idx="917">
                  <c:v>6.2642975826797842E-2</c:v>
                </c:pt>
                <c:pt idx="918">
                  <c:v>6.2677720127195635E-2</c:v>
                </c:pt>
                <c:pt idx="919">
                  <c:v>6.2710699905349693E-2</c:v>
                </c:pt>
                <c:pt idx="920">
                  <c:v>6.2731881089269984E-2</c:v>
                </c:pt>
                <c:pt idx="921">
                  <c:v>6.2754290184918515E-2</c:v>
                </c:pt>
                <c:pt idx="922">
                  <c:v>6.2786705428924311E-2</c:v>
                </c:pt>
                <c:pt idx="923">
                  <c:v>6.2819665567144911E-2</c:v>
                </c:pt>
                <c:pt idx="924">
                  <c:v>6.2852410638719713E-2</c:v>
                </c:pt>
                <c:pt idx="925">
                  <c:v>6.288508132737565E-2</c:v>
                </c:pt>
                <c:pt idx="926">
                  <c:v>6.2918647777545161E-2</c:v>
                </c:pt>
                <c:pt idx="927">
                  <c:v>6.2955206311688605E-2</c:v>
                </c:pt>
                <c:pt idx="928">
                  <c:v>6.2989677363957844E-2</c:v>
                </c:pt>
                <c:pt idx="929">
                  <c:v>6.3024040714764709E-2</c:v>
                </c:pt>
                <c:pt idx="930">
                  <c:v>6.3058993980080247E-2</c:v>
                </c:pt>
                <c:pt idx="931">
                  <c:v>6.3094510168015386E-2</c:v>
                </c:pt>
                <c:pt idx="932">
                  <c:v>6.3133675184795485E-2</c:v>
                </c:pt>
                <c:pt idx="933">
                  <c:v>6.3163975910318609E-2</c:v>
                </c:pt>
                <c:pt idx="934">
                  <c:v>6.3196292114351432E-2</c:v>
                </c:pt>
                <c:pt idx="935">
                  <c:v>6.3219617578346349E-2</c:v>
                </c:pt>
                <c:pt idx="936">
                  <c:v>6.323306574656512E-2</c:v>
                </c:pt>
                <c:pt idx="937">
                  <c:v>6.3252072965616746E-2</c:v>
                </c:pt>
                <c:pt idx="938">
                  <c:v>6.327404920618801E-2</c:v>
                </c:pt>
                <c:pt idx="939">
                  <c:v>6.3289625714955347E-2</c:v>
                </c:pt>
                <c:pt idx="940">
                  <c:v>6.3292626353006073E-2</c:v>
                </c:pt>
                <c:pt idx="941">
                  <c:v>6.3289754094811163E-2</c:v>
                </c:pt>
                <c:pt idx="942">
                  <c:v>6.329508224933772E-2</c:v>
                </c:pt>
                <c:pt idx="943">
                  <c:v>6.329413165198973E-2</c:v>
                </c:pt>
                <c:pt idx="944">
                  <c:v>6.328933919036317E-2</c:v>
                </c:pt>
                <c:pt idx="945">
                  <c:v>6.3276934047681782E-2</c:v>
                </c:pt>
                <c:pt idx="946">
                  <c:v>6.3265678999593206E-2</c:v>
                </c:pt>
                <c:pt idx="947">
                  <c:v>6.3252543446463638E-2</c:v>
                </c:pt>
                <c:pt idx="948">
                  <c:v>6.3236252538904941E-2</c:v>
                </c:pt>
                <c:pt idx="949">
                  <c:v>6.3222475107108253E-2</c:v>
                </c:pt>
                <c:pt idx="950">
                  <c:v>6.3213153309711195E-2</c:v>
                </c:pt>
                <c:pt idx="951">
                  <c:v>6.3206328685816882E-2</c:v>
                </c:pt>
                <c:pt idx="952">
                  <c:v>6.3197761175134134E-2</c:v>
                </c:pt>
                <c:pt idx="953">
                  <c:v>6.3186275336036019E-2</c:v>
                </c:pt>
                <c:pt idx="954">
                  <c:v>6.317468033961407E-2</c:v>
                </c:pt>
                <c:pt idx="955">
                  <c:v>6.3165498006909987E-2</c:v>
                </c:pt>
                <c:pt idx="956">
                  <c:v>6.3156264884831809E-2</c:v>
                </c:pt>
                <c:pt idx="957">
                  <c:v>6.3147473368333262E-2</c:v>
                </c:pt>
                <c:pt idx="958">
                  <c:v>6.3138244748383282E-2</c:v>
                </c:pt>
                <c:pt idx="959">
                  <c:v>6.3130344371442382E-2</c:v>
                </c:pt>
                <c:pt idx="960">
                  <c:v>6.3120639721953059E-2</c:v>
                </c:pt>
                <c:pt idx="961">
                  <c:v>6.3104378232358205E-2</c:v>
                </c:pt>
                <c:pt idx="962">
                  <c:v>6.3088068906318934E-2</c:v>
                </c:pt>
                <c:pt idx="963">
                  <c:v>6.3072392937611105E-2</c:v>
                </c:pt>
                <c:pt idx="964">
                  <c:v>6.3056132085540617E-2</c:v>
                </c:pt>
                <c:pt idx="965">
                  <c:v>6.3039977910363601E-2</c:v>
                </c:pt>
                <c:pt idx="966">
                  <c:v>6.3023884786990766E-2</c:v>
                </c:pt>
                <c:pt idx="967">
                  <c:v>6.300863426889991E-2</c:v>
                </c:pt>
                <c:pt idx="968">
                  <c:v>6.299277554945952E-2</c:v>
                </c:pt>
                <c:pt idx="969">
                  <c:v>6.297672313294099E-2</c:v>
                </c:pt>
                <c:pt idx="970">
                  <c:v>6.2961103089198542E-2</c:v>
                </c:pt>
                <c:pt idx="971">
                  <c:v>6.2947495467846712E-2</c:v>
                </c:pt>
                <c:pt idx="972">
                  <c:v>6.2934082494747273E-2</c:v>
                </c:pt>
                <c:pt idx="973">
                  <c:v>6.2920137673242768E-2</c:v>
                </c:pt>
                <c:pt idx="974">
                  <c:v>6.2906772797813953E-2</c:v>
                </c:pt>
                <c:pt idx="975">
                  <c:v>6.2893282587833235E-2</c:v>
                </c:pt>
                <c:pt idx="976">
                  <c:v>6.2879944277016903E-2</c:v>
                </c:pt>
                <c:pt idx="977">
                  <c:v>6.2864111220895205E-2</c:v>
                </c:pt>
                <c:pt idx="978">
                  <c:v>6.2848702469640388E-2</c:v>
                </c:pt>
                <c:pt idx="979">
                  <c:v>6.2832637722718201E-2</c:v>
                </c:pt>
                <c:pt idx="980">
                  <c:v>6.2817215662342676E-2</c:v>
                </c:pt>
                <c:pt idx="981">
                  <c:v>6.2808551680642061E-2</c:v>
                </c:pt>
                <c:pt idx="982">
                  <c:v>6.2811499851960426E-2</c:v>
                </c:pt>
                <c:pt idx="983">
                  <c:v>6.2816137514242476E-2</c:v>
                </c:pt>
                <c:pt idx="984">
                  <c:v>6.2811523183160828E-2</c:v>
                </c:pt>
                <c:pt idx="985">
                  <c:v>6.2801885633180635E-2</c:v>
                </c:pt>
                <c:pt idx="986">
                  <c:v>6.2792267354099957E-2</c:v>
                </c:pt>
                <c:pt idx="987">
                  <c:v>6.2776491477562868E-2</c:v>
                </c:pt>
                <c:pt idx="988">
                  <c:v>6.2760722575758432E-2</c:v>
                </c:pt>
                <c:pt idx="989">
                  <c:v>6.2745635108206146E-2</c:v>
                </c:pt>
                <c:pt idx="990">
                  <c:v>6.272992213881011E-2</c:v>
                </c:pt>
                <c:pt idx="991">
                  <c:v>6.2714116407663695E-2</c:v>
                </c:pt>
                <c:pt idx="992">
                  <c:v>6.2698394725451773E-2</c:v>
                </c:pt>
                <c:pt idx="993">
                  <c:v>6.2682738396897031E-2</c:v>
                </c:pt>
                <c:pt idx="994">
                  <c:v>6.2667506384656069E-2</c:v>
                </c:pt>
                <c:pt idx="995">
                  <c:v>6.2654169388641601E-2</c:v>
                </c:pt>
                <c:pt idx="996">
                  <c:v>6.2638955440687219E-2</c:v>
                </c:pt>
                <c:pt idx="997">
                  <c:v>6.2624464459280743E-2</c:v>
                </c:pt>
                <c:pt idx="998">
                  <c:v>6.2609888665615204E-2</c:v>
                </c:pt>
                <c:pt idx="999">
                  <c:v>6.259472185482548E-2</c:v>
                </c:pt>
                <c:pt idx="1000">
                  <c:v>6.2579371499017711E-2</c:v>
                </c:pt>
                <c:pt idx="1001">
                  <c:v>6.2564627844151899E-2</c:v>
                </c:pt>
                <c:pt idx="1002">
                  <c:v>6.2549789104584655E-2</c:v>
                </c:pt>
                <c:pt idx="1003">
                  <c:v>6.253564589714293E-2</c:v>
                </c:pt>
                <c:pt idx="1004">
                  <c:v>6.2521498009340731E-2</c:v>
                </c:pt>
                <c:pt idx="1005">
                  <c:v>6.2508870376074305E-2</c:v>
                </c:pt>
                <c:pt idx="1006">
                  <c:v>6.2495906507427257E-2</c:v>
                </c:pt>
                <c:pt idx="1007">
                  <c:v>6.2481505982323625E-2</c:v>
                </c:pt>
                <c:pt idx="1008">
                  <c:v>6.24671667500281E-2</c:v>
                </c:pt>
                <c:pt idx="1009">
                  <c:v>6.2451986574512029E-2</c:v>
                </c:pt>
                <c:pt idx="1010">
                  <c:v>6.2437037999166681E-2</c:v>
                </c:pt>
                <c:pt idx="1011">
                  <c:v>6.2422778590776065E-2</c:v>
                </c:pt>
                <c:pt idx="1012">
                  <c:v>6.2407713280761855E-2</c:v>
                </c:pt>
                <c:pt idx="1013">
                  <c:v>6.239243319202277E-2</c:v>
                </c:pt>
                <c:pt idx="1014">
                  <c:v>6.2377174608493548E-2</c:v>
                </c:pt>
                <c:pt idx="1015">
                  <c:v>6.2361922226086094E-2</c:v>
                </c:pt>
                <c:pt idx="1016">
                  <c:v>6.234708698220788E-2</c:v>
                </c:pt>
                <c:pt idx="1017">
                  <c:v>6.2332039488512028E-2</c:v>
                </c:pt>
                <c:pt idx="1018">
                  <c:v>6.2316886271179033E-2</c:v>
                </c:pt>
                <c:pt idx="1019">
                  <c:v>6.2301741504818181E-2</c:v>
                </c:pt>
                <c:pt idx="1020">
                  <c:v>6.2286660071845287E-2</c:v>
                </c:pt>
                <c:pt idx="1021">
                  <c:v>6.2271881506898386E-2</c:v>
                </c:pt>
                <c:pt idx="1022">
                  <c:v>6.2256909475398192E-2</c:v>
                </c:pt>
                <c:pt idx="1023">
                  <c:v>6.224193067842556E-2</c:v>
                </c:pt>
                <c:pt idx="1024">
                  <c:v>6.2227040950467591E-2</c:v>
                </c:pt>
                <c:pt idx="1025">
                  <c:v>6.2212155519688873E-2</c:v>
                </c:pt>
                <c:pt idx="1026">
                  <c:v>6.219740316854043E-2</c:v>
                </c:pt>
                <c:pt idx="1027">
                  <c:v>6.2183049681148142E-2</c:v>
                </c:pt>
                <c:pt idx="1028">
                  <c:v>6.2169544367437581E-2</c:v>
                </c:pt>
                <c:pt idx="1029">
                  <c:v>6.2157274356456169E-2</c:v>
                </c:pt>
                <c:pt idx="1030">
                  <c:v>6.2144829866321208E-2</c:v>
                </c:pt>
                <c:pt idx="1031">
                  <c:v>6.2131756349082898E-2</c:v>
                </c:pt>
                <c:pt idx="1032">
                  <c:v>6.2118369418319441E-2</c:v>
                </c:pt>
                <c:pt idx="1033">
                  <c:v>6.2104424053448529E-2</c:v>
                </c:pt>
                <c:pt idx="1034">
                  <c:v>6.2090706086818465E-2</c:v>
                </c:pt>
                <c:pt idx="1035">
                  <c:v>6.2076879951144609E-2</c:v>
                </c:pt>
                <c:pt idx="1036">
                  <c:v>6.2062794378607837E-2</c:v>
                </c:pt>
                <c:pt idx="1037">
                  <c:v>6.2049244585128838E-2</c:v>
                </c:pt>
                <c:pt idx="1038">
                  <c:v>6.203561152789476E-2</c:v>
                </c:pt>
                <c:pt idx="1039">
                  <c:v>6.2021838046236712E-2</c:v>
                </c:pt>
                <c:pt idx="1040">
                  <c:v>6.200795334291672E-2</c:v>
                </c:pt>
                <c:pt idx="1041">
                  <c:v>6.1994200909648217E-2</c:v>
                </c:pt>
                <c:pt idx="1042">
                  <c:v>6.1980094603516153E-2</c:v>
                </c:pt>
                <c:pt idx="1043">
                  <c:v>6.1965348310670021E-2</c:v>
                </c:pt>
                <c:pt idx="1044">
                  <c:v>6.1950621943176257E-2</c:v>
                </c:pt>
                <c:pt idx="1045">
                  <c:v>6.1935913847750476E-2</c:v>
                </c:pt>
                <c:pt idx="1046">
                  <c:v>6.1921631870388058E-2</c:v>
                </c:pt>
                <c:pt idx="1047">
                  <c:v>6.1907478307049638E-2</c:v>
                </c:pt>
                <c:pt idx="1048">
                  <c:v>6.1892969856289996E-2</c:v>
                </c:pt>
                <c:pt idx="1049">
                  <c:v>6.1878524986006891E-2</c:v>
                </c:pt>
                <c:pt idx="1050">
                  <c:v>6.1863908593401518E-2</c:v>
                </c:pt>
                <c:pt idx="1051">
                  <c:v>6.1849320994385219E-2</c:v>
                </c:pt>
                <c:pt idx="1052">
                  <c:v>6.1834742432210973E-2</c:v>
                </c:pt>
                <c:pt idx="1053">
                  <c:v>6.1820177210136065E-2</c:v>
                </c:pt>
                <c:pt idx="1054">
                  <c:v>6.1806687103441713E-2</c:v>
                </c:pt>
                <c:pt idx="1055">
                  <c:v>6.1792986949929296E-2</c:v>
                </c:pt>
                <c:pt idx="1056">
                  <c:v>6.1779148043897766E-2</c:v>
                </c:pt>
                <c:pt idx="1057">
                  <c:v>6.1765811351244898E-2</c:v>
                </c:pt>
                <c:pt idx="1058">
                  <c:v>6.1752304759773266E-2</c:v>
                </c:pt>
                <c:pt idx="1059">
                  <c:v>6.1739323222851576E-2</c:v>
                </c:pt>
                <c:pt idx="1060">
                  <c:v>6.1726318094093999E-2</c:v>
                </c:pt>
                <c:pt idx="1061">
                  <c:v>6.1713129406404083E-2</c:v>
                </c:pt>
                <c:pt idx="1062">
                  <c:v>6.1699427276987316E-2</c:v>
                </c:pt>
                <c:pt idx="1063">
                  <c:v>6.168582089751537E-2</c:v>
                </c:pt>
                <c:pt idx="1064">
                  <c:v>6.167160032006172E-2</c:v>
                </c:pt>
                <c:pt idx="1065">
                  <c:v>6.1657563007314509E-2</c:v>
                </c:pt>
                <c:pt idx="1066">
                  <c:v>6.1643606053572914E-2</c:v>
                </c:pt>
                <c:pt idx="1067">
                  <c:v>6.1629509496199733E-2</c:v>
                </c:pt>
                <c:pt idx="1068">
                  <c:v>6.1615502572560855E-2</c:v>
                </c:pt>
                <c:pt idx="1069">
                  <c:v>6.1601417223661976E-2</c:v>
                </c:pt>
                <c:pt idx="1070">
                  <c:v>6.1587174491336091E-2</c:v>
                </c:pt>
                <c:pt idx="1071">
                  <c:v>6.1575159054291562E-2</c:v>
                </c:pt>
                <c:pt idx="1072">
                  <c:v>6.1562330318898351E-2</c:v>
                </c:pt>
                <c:pt idx="1073">
                  <c:v>6.15527005157082E-2</c:v>
                </c:pt>
                <c:pt idx="1074">
                  <c:v>6.1542862709455345E-2</c:v>
                </c:pt>
                <c:pt idx="1075">
                  <c:v>6.1535482397829439E-2</c:v>
                </c:pt>
                <c:pt idx="1076">
                  <c:v>6.1525997325618906E-2</c:v>
                </c:pt>
                <c:pt idx="1077">
                  <c:v>6.1519529268898268E-2</c:v>
                </c:pt>
                <c:pt idx="1078">
                  <c:v>6.151221686004104E-2</c:v>
                </c:pt>
                <c:pt idx="1079">
                  <c:v>6.1502201686895491E-2</c:v>
                </c:pt>
                <c:pt idx="1080">
                  <c:v>6.1493224988862907E-2</c:v>
                </c:pt>
                <c:pt idx="1081">
                  <c:v>6.1487340903342153E-2</c:v>
                </c:pt>
                <c:pt idx="1082">
                  <c:v>6.1480708225322311E-2</c:v>
                </c:pt>
                <c:pt idx="1083">
                  <c:v>6.1472382908432543E-2</c:v>
                </c:pt>
                <c:pt idx="1084">
                  <c:v>6.1471118309088191E-2</c:v>
                </c:pt>
                <c:pt idx="1085">
                  <c:v>6.1469488531855958E-2</c:v>
                </c:pt>
                <c:pt idx="1086">
                  <c:v>6.1472230266826286E-2</c:v>
                </c:pt>
                <c:pt idx="1087">
                  <c:v>6.1471015245859184E-2</c:v>
                </c:pt>
                <c:pt idx="1088">
                  <c:v>6.1472057737851332E-2</c:v>
                </c:pt>
                <c:pt idx="1089">
                  <c:v>6.1469390124847645E-2</c:v>
                </c:pt>
                <c:pt idx="1090">
                  <c:v>6.1467113846851051E-2</c:v>
                </c:pt>
                <c:pt idx="1091">
                  <c:v>6.1463896860984982E-2</c:v>
                </c:pt>
                <c:pt idx="1092">
                  <c:v>6.1461545723503104E-2</c:v>
                </c:pt>
                <c:pt idx="1093">
                  <c:v>6.1460388322536051E-2</c:v>
                </c:pt>
                <c:pt idx="1094">
                  <c:v>6.1455327865877291E-2</c:v>
                </c:pt>
                <c:pt idx="1095">
                  <c:v>6.1449386911724302E-2</c:v>
                </c:pt>
                <c:pt idx="1096">
                  <c:v>6.1443826750224619E-2</c:v>
                </c:pt>
                <c:pt idx="1097">
                  <c:v>6.1438426033113447E-2</c:v>
                </c:pt>
                <c:pt idx="1098">
                  <c:v>6.1430624691126978E-2</c:v>
                </c:pt>
                <c:pt idx="1099">
                  <c:v>6.142377555800263E-2</c:v>
                </c:pt>
                <c:pt idx="1100">
                  <c:v>6.1415973096577633E-2</c:v>
                </c:pt>
                <c:pt idx="1101">
                  <c:v>6.1415615189260274E-2</c:v>
                </c:pt>
                <c:pt idx="1102">
                  <c:v>6.1414104545493224E-2</c:v>
                </c:pt>
                <c:pt idx="1103">
                  <c:v>6.1416288694807128E-2</c:v>
                </c:pt>
                <c:pt idx="1104">
                  <c:v>6.1415725842868356E-2</c:v>
                </c:pt>
                <c:pt idx="1105">
                  <c:v>6.1409800381491395E-2</c:v>
                </c:pt>
                <c:pt idx="1106">
                  <c:v>6.1403225165239772E-2</c:v>
                </c:pt>
                <c:pt idx="1107">
                  <c:v>6.1395590468459549E-2</c:v>
                </c:pt>
                <c:pt idx="1108">
                  <c:v>6.1387271888598494E-2</c:v>
                </c:pt>
                <c:pt idx="1109">
                  <c:v>6.1378786252821615E-2</c:v>
                </c:pt>
                <c:pt idx="1110">
                  <c:v>6.1371863233191812E-2</c:v>
                </c:pt>
                <c:pt idx="1111">
                  <c:v>6.1367372276984904E-2</c:v>
                </c:pt>
                <c:pt idx="1112">
                  <c:v>6.1363043555611223E-2</c:v>
                </c:pt>
                <c:pt idx="1113">
                  <c:v>6.1356947395166651E-2</c:v>
                </c:pt>
                <c:pt idx="1114">
                  <c:v>6.135064777608925E-2</c:v>
                </c:pt>
                <c:pt idx="1115">
                  <c:v>6.1344370584007282E-2</c:v>
                </c:pt>
                <c:pt idx="1116">
                  <c:v>6.1336912595941664E-2</c:v>
                </c:pt>
                <c:pt idx="1117">
                  <c:v>6.1328110627577891E-2</c:v>
                </c:pt>
                <c:pt idx="1118">
                  <c:v>6.1317582094108529E-2</c:v>
                </c:pt>
                <c:pt idx="1119">
                  <c:v>6.1307524938876319E-2</c:v>
                </c:pt>
                <c:pt idx="1120">
                  <c:v>6.1297265890470382E-2</c:v>
                </c:pt>
                <c:pt idx="1121">
                  <c:v>6.1288164107866278E-2</c:v>
                </c:pt>
                <c:pt idx="1122">
                  <c:v>6.127868158957165E-2</c:v>
                </c:pt>
                <c:pt idx="1123">
                  <c:v>6.1269461988194052E-2</c:v>
                </c:pt>
                <c:pt idx="1124">
                  <c:v>6.1261281860386263E-2</c:v>
                </c:pt>
                <c:pt idx="1125">
                  <c:v>6.1251417183654289E-2</c:v>
                </c:pt>
                <c:pt idx="1126">
                  <c:v>6.1241465539487366E-2</c:v>
                </c:pt>
                <c:pt idx="1127">
                  <c:v>6.1231480850300023E-2</c:v>
                </c:pt>
                <c:pt idx="1128">
                  <c:v>6.1220539873589837E-2</c:v>
                </c:pt>
                <c:pt idx="1129">
                  <c:v>6.1209712765894687E-2</c:v>
                </c:pt>
                <c:pt idx="1130">
                  <c:v>6.1199429704798927E-2</c:v>
                </c:pt>
                <c:pt idx="1131">
                  <c:v>6.1189523364589229E-2</c:v>
                </c:pt>
                <c:pt idx="1132">
                  <c:v>6.1178840607458776E-2</c:v>
                </c:pt>
                <c:pt idx="1133">
                  <c:v>6.1168392889901488E-2</c:v>
                </c:pt>
                <c:pt idx="1134">
                  <c:v>6.1157116955003234E-2</c:v>
                </c:pt>
                <c:pt idx="1135">
                  <c:v>6.1145588207854581E-2</c:v>
                </c:pt>
                <c:pt idx="1136">
                  <c:v>6.1134274045886262E-2</c:v>
                </c:pt>
                <c:pt idx="1137">
                  <c:v>6.1123852916437071E-2</c:v>
                </c:pt>
                <c:pt idx="1138">
                  <c:v>6.1113282877713941E-2</c:v>
                </c:pt>
                <c:pt idx="1139">
                  <c:v>6.1103609454198918E-2</c:v>
                </c:pt>
                <c:pt idx="1140">
                  <c:v>6.1094466288324267E-2</c:v>
                </c:pt>
                <c:pt idx="1141">
                  <c:v>6.1084902033113231E-2</c:v>
                </c:pt>
                <c:pt idx="1142">
                  <c:v>6.1075574378727265E-2</c:v>
                </c:pt>
                <c:pt idx="1143">
                  <c:v>6.1066039791223069E-2</c:v>
                </c:pt>
                <c:pt idx="1144">
                  <c:v>6.1056999826607262E-2</c:v>
                </c:pt>
                <c:pt idx="1145">
                  <c:v>6.1048386992018894E-2</c:v>
                </c:pt>
                <c:pt idx="1146">
                  <c:v>6.1039780508775524E-2</c:v>
                </c:pt>
                <c:pt idx="1147">
                  <c:v>6.1042270085109797E-2</c:v>
                </c:pt>
                <c:pt idx="1148">
                  <c:v>6.1045545870781245E-2</c:v>
                </c:pt>
                <c:pt idx="1149">
                  <c:v>6.1048451956140476E-2</c:v>
                </c:pt>
                <c:pt idx="1150">
                  <c:v>6.1056840121554247E-2</c:v>
                </c:pt>
                <c:pt idx="1151">
                  <c:v>6.1069853286551221E-2</c:v>
                </c:pt>
                <c:pt idx="1152">
                  <c:v>6.1082164432054498E-2</c:v>
                </c:pt>
                <c:pt idx="1153">
                  <c:v>6.1093409440942784E-2</c:v>
                </c:pt>
                <c:pt idx="1154">
                  <c:v>6.1104390619545756E-2</c:v>
                </c:pt>
                <c:pt idx="1155">
                  <c:v>6.1116282583741854E-2</c:v>
                </c:pt>
                <c:pt idx="1156">
                  <c:v>6.1126576191642204E-2</c:v>
                </c:pt>
                <c:pt idx="1157">
                  <c:v>6.1137249855461831E-2</c:v>
                </c:pt>
                <c:pt idx="1158">
                  <c:v>6.1148707805132561E-2</c:v>
                </c:pt>
                <c:pt idx="1159">
                  <c:v>6.1160495868466933E-2</c:v>
                </c:pt>
                <c:pt idx="1160">
                  <c:v>6.1171513410449393E-2</c:v>
                </c:pt>
                <c:pt idx="1161">
                  <c:v>6.1181880621904133E-2</c:v>
                </c:pt>
                <c:pt idx="1162">
                  <c:v>6.1194382747429922E-2</c:v>
                </c:pt>
                <c:pt idx="1163">
                  <c:v>6.1206877611313874E-2</c:v>
                </c:pt>
                <c:pt idx="1164">
                  <c:v>6.1219161671729416E-2</c:v>
                </c:pt>
                <c:pt idx="1165">
                  <c:v>6.1231272927049468E-2</c:v>
                </c:pt>
                <c:pt idx="1166">
                  <c:v>6.124233053522999E-2</c:v>
                </c:pt>
                <c:pt idx="1167">
                  <c:v>6.1247383353508135E-2</c:v>
                </c:pt>
                <c:pt idx="1168">
                  <c:v>6.1252727118500716E-2</c:v>
                </c:pt>
                <c:pt idx="1169">
                  <c:v>6.1257525937050625E-2</c:v>
                </c:pt>
                <c:pt idx="1170">
                  <c:v>6.126121147824979E-2</c:v>
                </c:pt>
                <c:pt idx="1171">
                  <c:v>6.1265634227859446E-2</c:v>
                </c:pt>
                <c:pt idx="1172">
                  <c:v>6.1271036360716187E-2</c:v>
                </c:pt>
                <c:pt idx="1173">
                  <c:v>6.1277090670885798E-2</c:v>
                </c:pt>
                <c:pt idx="1174">
                  <c:v>6.1285832772719387E-2</c:v>
                </c:pt>
                <c:pt idx="1175">
                  <c:v>6.1294575755459629E-2</c:v>
                </c:pt>
                <c:pt idx="1176">
                  <c:v>6.1301079382165641E-2</c:v>
                </c:pt>
                <c:pt idx="1177">
                  <c:v>6.1309796311061579E-2</c:v>
                </c:pt>
                <c:pt idx="1178">
                  <c:v>6.1317775923616244E-2</c:v>
                </c:pt>
                <c:pt idx="1179">
                  <c:v>6.1325339979987986E-2</c:v>
                </c:pt>
                <c:pt idx="1180">
                  <c:v>6.1333495345729107E-2</c:v>
                </c:pt>
                <c:pt idx="1181">
                  <c:v>6.134027488956105E-2</c:v>
                </c:pt>
                <c:pt idx="1182">
                  <c:v>6.1348906993183072E-2</c:v>
                </c:pt>
                <c:pt idx="1183">
                  <c:v>6.1361451918108614E-2</c:v>
                </c:pt>
                <c:pt idx="1184">
                  <c:v>6.1372492845384513E-2</c:v>
                </c:pt>
                <c:pt idx="1185">
                  <c:v>6.1381976518133777E-2</c:v>
                </c:pt>
                <c:pt idx="1186">
                  <c:v>6.139059620545232E-2</c:v>
                </c:pt>
                <c:pt idx="1187">
                  <c:v>6.1399609925316824E-2</c:v>
                </c:pt>
                <c:pt idx="1188">
                  <c:v>6.1409508726376079E-2</c:v>
                </c:pt>
                <c:pt idx="1189">
                  <c:v>6.1415880498476211E-2</c:v>
                </c:pt>
                <c:pt idx="1190">
                  <c:v>6.1421777134329225E-2</c:v>
                </c:pt>
                <c:pt idx="1191">
                  <c:v>6.1427854374273227E-2</c:v>
                </c:pt>
                <c:pt idx="1192">
                  <c:v>6.1434994987626557E-2</c:v>
                </c:pt>
                <c:pt idx="1193">
                  <c:v>6.1443201052830951E-2</c:v>
                </c:pt>
                <c:pt idx="1194">
                  <c:v>6.1451065414742392E-2</c:v>
                </c:pt>
                <c:pt idx="1195">
                  <c:v>6.145501780336203E-2</c:v>
                </c:pt>
                <c:pt idx="1196">
                  <c:v>6.1458212914925495E-2</c:v>
                </c:pt>
                <c:pt idx="1197">
                  <c:v>6.1461834960877294E-2</c:v>
                </c:pt>
                <c:pt idx="1198">
                  <c:v>6.1465821093798848E-2</c:v>
                </c:pt>
                <c:pt idx="1199">
                  <c:v>6.1470401446290665E-2</c:v>
                </c:pt>
                <c:pt idx="1200">
                  <c:v>6.1475879805792631E-2</c:v>
                </c:pt>
                <c:pt idx="1201">
                  <c:v>6.148230620660506E-2</c:v>
                </c:pt>
                <c:pt idx="1202">
                  <c:v>6.1488480721330153E-2</c:v>
                </c:pt>
                <c:pt idx="1203">
                  <c:v>6.1495870156624416E-2</c:v>
                </c:pt>
                <c:pt idx="1204">
                  <c:v>6.1502594321052567E-2</c:v>
                </c:pt>
                <c:pt idx="1205">
                  <c:v>6.1507573724881519E-2</c:v>
                </c:pt>
                <c:pt idx="1206">
                  <c:v>6.1515024827398221E-2</c:v>
                </c:pt>
                <c:pt idx="1207">
                  <c:v>6.1522544404330824E-2</c:v>
                </c:pt>
                <c:pt idx="1208">
                  <c:v>6.1531390974927672E-2</c:v>
                </c:pt>
                <c:pt idx="1209">
                  <c:v>6.154167147696199E-2</c:v>
                </c:pt>
                <c:pt idx="1210">
                  <c:v>6.1551268630052537E-2</c:v>
                </c:pt>
                <c:pt idx="1211">
                  <c:v>6.1560721003136053E-2</c:v>
                </c:pt>
                <c:pt idx="1212">
                  <c:v>6.1569765903112007E-2</c:v>
                </c:pt>
                <c:pt idx="1213">
                  <c:v>6.1578877126119022E-2</c:v>
                </c:pt>
                <c:pt idx="1214">
                  <c:v>6.1586567893553684E-2</c:v>
                </c:pt>
                <c:pt idx="1215">
                  <c:v>6.1593689090590237E-2</c:v>
                </c:pt>
                <c:pt idx="1216">
                  <c:v>6.1601997507299749E-2</c:v>
                </c:pt>
                <c:pt idx="1217">
                  <c:v>6.1611010249382828E-2</c:v>
                </c:pt>
                <c:pt idx="1218">
                  <c:v>6.1617078323453665E-2</c:v>
                </c:pt>
                <c:pt idx="1219">
                  <c:v>6.1619171684689528E-2</c:v>
                </c:pt>
                <c:pt idx="1220">
                  <c:v>6.1621392819811591E-2</c:v>
                </c:pt>
                <c:pt idx="1221">
                  <c:v>6.162342921742419E-2</c:v>
                </c:pt>
                <c:pt idx="1222">
                  <c:v>6.1625968894156655E-2</c:v>
                </c:pt>
                <c:pt idx="1223">
                  <c:v>6.1628102390198822E-2</c:v>
                </c:pt>
                <c:pt idx="1224">
                  <c:v>6.1631830325752895E-2</c:v>
                </c:pt>
                <c:pt idx="1225">
                  <c:v>6.1634511607223566E-2</c:v>
                </c:pt>
                <c:pt idx="1226">
                  <c:v>6.1637530888634273E-2</c:v>
                </c:pt>
                <c:pt idx="1227">
                  <c:v>6.1641650728714463E-2</c:v>
                </c:pt>
                <c:pt idx="1228">
                  <c:v>6.1646446034584336E-2</c:v>
                </c:pt>
                <c:pt idx="1229">
                  <c:v>6.1650934043000177E-2</c:v>
                </c:pt>
                <c:pt idx="1230">
                  <c:v>6.165422080628713E-2</c:v>
                </c:pt>
                <c:pt idx="1231">
                  <c:v>6.1657027155528316E-2</c:v>
                </c:pt>
                <c:pt idx="1232">
                  <c:v>6.166089459788128E-2</c:v>
                </c:pt>
                <c:pt idx="1233">
                  <c:v>6.1657679660625755E-2</c:v>
                </c:pt>
                <c:pt idx="1234">
                  <c:v>6.1654234364479726E-2</c:v>
                </c:pt>
                <c:pt idx="1235">
                  <c:v>6.1649875628560516E-2</c:v>
                </c:pt>
                <c:pt idx="1236">
                  <c:v>6.1645272734164758E-2</c:v>
                </c:pt>
                <c:pt idx="1237">
                  <c:v>6.1640882420714631E-2</c:v>
                </c:pt>
                <c:pt idx="1238">
                  <c:v>6.1637255590658233E-2</c:v>
                </c:pt>
                <c:pt idx="1239">
                  <c:v>6.1635083354840775E-2</c:v>
                </c:pt>
                <c:pt idx="1240">
                  <c:v>6.1633418878038304E-2</c:v>
                </c:pt>
                <c:pt idx="1241">
                  <c:v>6.1632672117609671E-2</c:v>
                </c:pt>
                <c:pt idx="1242">
                  <c:v>6.1630994323165052E-2</c:v>
                </c:pt>
                <c:pt idx="1243">
                  <c:v>6.1629774698650247E-2</c:v>
                </c:pt>
                <c:pt idx="1244">
                  <c:v>6.1628061252871555E-2</c:v>
                </c:pt>
                <c:pt idx="1245">
                  <c:v>6.1625615440653383E-2</c:v>
                </c:pt>
                <c:pt idx="1246">
                  <c:v>6.1623883610479491E-2</c:v>
                </c:pt>
                <c:pt idx="1247">
                  <c:v>6.1624603531016807E-2</c:v>
                </c:pt>
                <c:pt idx="1248">
                  <c:v>6.1624576005696999E-2</c:v>
                </c:pt>
                <c:pt idx="1249">
                  <c:v>6.1624834919670204E-2</c:v>
                </c:pt>
                <c:pt idx="1250">
                  <c:v>6.1624460174751435E-2</c:v>
                </c:pt>
                <c:pt idx="1251">
                  <c:v>6.1623758215329338E-2</c:v>
                </c:pt>
                <c:pt idx="1252">
                  <c:v>6.1622531343697648E-2</c:v>
                </c:pt>
                <c:pt idx="1253">
                  <c:v>6.1620717391007468E-2</c:v>
                </c:pt>
                <c:pt idx="1254">
                  <c:v>6.1618642894170295E-2</c:v>
                </c:pt>
                <c:pt idx="1255">
                  <c:v>6.1616706207510287E-2</c:v>
                </c:pt>
                <c:pt idx="1256">
                  <c:v>6.1614696213512232E-2</c:v>
                </c:pt>
                <c:pt idx="1257">
                  <c:v>6.1613771792080704E-2</c:v>
                </c:pt>
                <c:pt idx="1258">
                  <c:v>6.1611256918378654E-2</c:v>
                </c:pt>
                <c:pt idx="1259">
                  <c:v>6.1609373127217655E-2</c:v>
                </c:pt>
                <c:pt idx="1260">
                  <c:v>6.1607639301204817E-2</c:v>
                </c:pt>
                <c:pt idx="1261">
                  <c:v>6.160568631172475E-2</c:v>
                </c:pt>
                <c:pt idx="1262">
                  <c:v>6.160229396649243E-2</c:v>
                </c:pt>
                <c:pt idx="1263">
                  <c:v>6.1598520059987186E-2</c:v>
                </c:pt>
                <c:pt idx="1264">
                  <c:v>6.1594613712082816E-2</c:v>
                </c:pt>
                <c:pt idx="1265">
                  <c:v>6.1591183717313674E-2</c:v>
                </c:pt>
                <c:pt idx="1266">
                  <c:v>6.158796047786555E-2</c:v>
                </c:pt>
                <c:pt idx="1267">
                  <c:v>6.1584304372839502E-2</c:v>
                </c:pt>
                <c:pt idx="1268">
                  <c:v>6.1579620394912347E-2</c:v>
                </c:pt>
                <c:pt idx="1269">
                  <c:v>6.1575687766378319E-2</c:v>
                </c:pt>
                <c:pt idx="1270">
                  <c:v>6.1570912116482662E-2</c:v>
                </c:pt>
                <c:pt idx="1271">
                  <c:v>6.1566415859079779E-2</c:v>
                </c:pt>
                <c:pt idx="1272">
                  <c:v>6.1561674924884846E-2</c:v>
                </c:pt>
                <c:pt idx="1273">
                  <c:v>6.1556352413362381E-2</c:v>
                </c:pt>
                <c:pt idx="1274">
                  <c:v>6.1551515863649417E-2</c:v>
                </c:pt>
                <c:pt idx="1275">
                  <c:v>6.1545375129198443E-2</c:v>
                </c:pt>
                <c:pt idx="1276">
                  <c:v>6.1538450437532172E-2</c:v>
                </c:pt>
                <c:pt idx="1277">
                  <c:v>6.1530799879356474E-2</c:v>
                </c:pt>
                <c:pt idx="1278">
                  <c:v>6.1523232794756674E-2</c:v>
                </c:pt>
                <c:pt idx="1279">
                  <c:v>6.1515525448259334E-2</c:v>
                </c:pt>
                <c:pt idx="1280">
                  <c:v>6.1507359286290322E-2</c:v>
                </c:pt>
                <c:pt idx="1281">
                  <c:v>6.1499703071288235E-2</c:v>
                </c:pt>
                <c:pt idx="1282">
                  <c:v>6.1491655480244822E-2</c:v>
                </c:pt>
                <c:pt idx="1283">
                  <c:v>6.1483263293946731E-2</c:v>
                </c:pt>
                <c:pt idx="1284">
                  <c:v>6.1474968066363309E-2</c:v>
                </c:pt>
                <c:pt idx="1285">
                  <c:v>6.1466402994656937E-2</c:v>
                </c:pt>
                <c:pt idx="1286">
                  <c:v>6.1457235190753787E-2</c:v>
                </c:pt>
                <c:pt idx="1287">
                  <c:v>6.1447991646515904E-2</c:v>
                </c:pt>
                <c:pt idx="1288">
                  <c:v>6.1438145890106891E-2</c:v>
                </c:pt>
                <c:pt idx="1289">
                  <c:v>6.1428245454791461E-2</c:v>
                </c:pt>
                <c:pt idx="1290">
                  <c:v>6.1417897504659605E-2</c:v>
                </c:pt>
                <c:pt idx="1291">
                  <c:v>6.1407898599600011E-2</c:v>
                </c:pt>
                <c:pt idx="1292">
                  <c:v>6.1398376587596226E-2</c:v>
                </c:pt>
                <c:pt idx="1293">
                  <c:v>6.1388460746347712E-2</c:v>
                </c:pt>
                <c:pt idx="1294">
                  <c:v>6.1378555036095621E-2</c:v>
                </c:pt>
                <c:pt idx="1295">
                  <c:v>6.1368786344126326E-2</c:v>
                </c:pt>
                <c:pt idx="1296">
                  <c:v>6.1358718406970929E-2</c:v>
                </c:pt>
                <c:pt idx="1297">
                  <c:v>6.1348292913579933E-2</c:v>
                </c:pt>
                <c:pt idx="1298">
                  <c:v>6.1337771735874111E-2</c:v>
                </c:pt>
                <c:pt idx="1299">
                  <c:v>6.1327334175857735E-2</c:v>
                </c:pt>
                <c:pt idx="1300">
                  <c:v>6.1316779341757603E-2</c:v>
                </c:pt>
                <c:pt idx="1301">
                  <c:v>6.1306380446025988E-2</c:v>
                </c:pt>
                <c:pt idx="1302">
                  <c:v>6.1295939406370355E-2</c:v>
                </c:pt>
                <c:pt idx="1303">
                  <c:v>6.1285494611365225E-2</c:v>
                </c:pt>
                <c:pt idx="1304">
                  <c:v>6.1275206828130639E-2</c:v>
                </c:pt>
                <c:pt idx="1305">
                  <c:v>6.1265403463405102E-2</c:v>
                </c:pt>
                <c:pt idx="1306">
                  <c:v>6.125603996846174E-2</c:v>
                </c:pt>
                <c:pt idx="1307">
                  <c:v>6.1246642821338237E-2</c:v>
                </c:pt>
                <c:pt idx="1308">
                  <c:v>6.1237268508190869E-2</c:v>
                </c:pt>
                <c:pt idx="1309">
                  <c:v>6.122841521131403E-2</c:v>
                </c:pt>
                <c:pt idx="1310">
                  <c:v>6.1220201793188704E-2</c:v>
                </c:pt>
                <c:pt idx="1311">
                  <c:v>6.1212094799055851E-2</c:v>
                </c:pt>
                <c:pt idx="1312">
                  <c:v>6.1202795606029529E-2</c:v>
                </c:pt>
                <c:pt idx="1313">
                  <c:v>6.1192763815618931E-2</c:v>
                </c:pt>
                <c:pt idx="1314">
                  <c:v>6.1182644247150794E-2</c:v>
                </c:pt>
                <c:pt idx="1315">
                  <c:v>6.1172802446544668E-2</c:v>
                </c:pt>
                <c:pt idx="1316">
                  <c:v>6.1162938228651015E-2</c:v>
                </c:pt>
                <c:pt idx="1317">
                  <c:v>6.1153082074316113E-2</c:v>
                </c:pt>
                <c:pt idx="1318">
                  <c:v>6.114337016814491E-2</c:v>
                </c:pt>
                <c:pt idx="1319">
                  <c:v>6.1133954941313184E-2</c:v>
                </c:pt>
                <c:pt idx="1320">
                  <c:v>6.1124443291745337E-2</c:v>
                </c:pt>
                <c:pt idx="1321">
                  <c:v>6.1114682890343303E-2</c:v>
                </c:pt>
                <c:pt idx="1322">
                  <c:v>6.110476581976354E-2</c:v>
                </c:pt>
                <c:pt idx="1323">
                  <c:v>6.1094735204897721E-2</c:v>
                </c:pt>
                <c:pt idx="1324">
                  <c:v>6.1084847380123736E-2</c:v>
                </c:pt>
                <c:pt idx="1325">
                  <c:v>6.107480245484237E-2</c:v>
                </c:pt>
                <c:pt idx="1326">
                  <c:v>6.1064696261353905E-2</c:v>
                </c:pt>
                <c:pt idx="1327">
                  <c:v>6.1054447477012504E-2</c:v>
                </c:pt>
                <c:pt idx="1328">
                  <c:v>6.1043955780234943E-2</c:v>
                </c:pt>
                <c:pt idx="1329">
                  <c:v>6.1033423135895742E-2</c:v>
                </c:pt>
                <c:pt idx="1330">
                  <c:v>6.1022854722106612E-2</c:v>
                </c:pt>
                <c:pt idx="1331">
                  <c:v>6.1012187694438134E-2</c:v>
                </c:pt>
                <c:pt idx="1332">
                  <c:v>6.1001546495349508E-2</c:v>
                </c:pt>
                <c:pt idx="1333">
                  <c:v>6.0990908450434492E-2</c:v>
                </c:pt>
                <c:pt idx="1334">
                  <c:v>6.0980302023362076E-2</c:v>
                </c:pt>
                <c:pt idx="1335">
                  <c:v>6.0969666986903669E-2</c:v>
                </c:pt>
                <c:pt idx="1336">
                  <c:v>6.0959036802238277E-2</c:v>
                </c:pt>
                <c:pt idx="1337">
                  <c:v>6.0948418498840015E-2</c:v>
                </c:pt>
                <c:pt idx="1338">
                  <c:v>6.093782299870093E-2</c:v>
                </c:pt>
                <c:pt idx="1339">
                  <c:v>6.0927248049272228E-2</c:v>
                </c:pt>
                <c:pt idx="1340">
                  <c:v>6.0916753688746668E-2</c:v>
                </c:pt>
                <c:pt idx="1341">
                  <c:v>6.0906212185600599E-2</c:v>
                </c:pt>
                <c:pt idx="1342">
                  <c:v>6.0895654153979004E-2</c:v>
                </c:pt>
                <c:pt idx="1343">
                  <c:v>6.0885108982673034E-2</c:v>
                </c:pt>
                <c:pt idx="1344">
                  <c:v>6.0874606138421439E-2</c:v>
                </c:pt>
                <c:pt idx="1345">
                  <c:v>6.0864096758754233E-2</c:v>
                </c:pt>
                <c:pt idx="1346">
                  <c:v>6.0853698286295624E-2</c:v>
                </c:pt>
                <c:pt idx="1347">
                  <c:v>6.0843280943744665E-2</c:v>
                </c:pt>
                <c:pt idx="1348">
                  <c:v>6.0832821819397087E-2</c:v>
                </c:pt>
                <c:pt idx="1349">
                  <c:v>6.0822398245239995E-2</c:v>
                </c:pt>
                <c:pt idx="1350">
                  <c:v>6.0811991700519936E-2</c:v>
                </c:pt>
                <c:pt idx="1351">
                  <c:v>6.0801560934619497E-2</c:v>
                </c:pt>
                <c:pt idx="1352">
                  <c:v>6.0791124466556268E-2</c:v>
                </c:pt>
                <c:pt idx="1353">
                  <c:v>6.0780683817477345E-2</c:v>
                </c:pt>
                <c:pt idx="1354">
                  <c:v>6.0770271197236901E-2</c:v>
                </c:pt>
                <c:pt idx="1355">
                  <c:v>6.0759865979807308E-2</c:v>
                </c:pt>
                <c:pt idx="1356">
                  <c:v>6.0749458046346905E-2</c:v>
                </c:pt>
                <c:pt idx="1357">
                  <c:v>6.073907218691936E-2</c:v>
                </c:pt>
                <c:pt idx="1358">
                  <c:v>6.0728696862178161E-2</c:v>
                </c:pt>
                <c:pt idx="1359">
                  <c:v>6.0718337317865481E-2</c:v>
                </c:pt>
                <c:pt idx="1360">
                  <c:v>6.0708059966047667E-2</c:v>
                </c:pt>
                <c:pt idx="1361">
                  <c:v>6.0697784465399196E-2</c:v>
                </c:pt>
                <c:pt idx="1362">
                  <c:v>6.0687476458485878E-2</c:v>
                </c:pt>
                <c:pt idx="1363">
                  <c:v>6.067722700263041E-2</c:v>
                </c:pt>
                <c:pt idx="1364">
                  <c:v>6.0666962746234065E-2</c:v>
                </c:pt>
                <c:pt idx="1365">
                  <c:v>6.065670663332088E-2</c:v>
                </c:pt>
                <c:pt idx="1366">
                  <c:v>6.0646503260641124E-2</c:v>
                </c:pt>
                <c:pt idx="1367">
                  <c:v>6.0636304007758018E-2</c:v>
                </c:pt>
                <c:pt idx="1368">
                  <c:v>6.0626125695010163E-2</c:v>
                </c:pt>
                <c:pt idx="1369">
                  <c:v>6.0616020845651028E-2</c:v>
                </c:pt>
                <c:pt idx="1370">
                  <c:v>6.0605864292163469E-2</c:v>
                </c:pt>
                <c:pt idx="1371">
                  <c:v>6.0595614101731074E-2</c:v>
                </c:pt>
                <c:pt idx="1372">
                  <c:v>6.0585372860843187E-2</c:v>
                </c:pt>
                <c:pt idx="1373">
                  <c:v>6.0575141841267874E-2</c:v>
                </c:pt>
                <c:pt idx="1374">
                  <c:v>6.0564921507105345E-2</c:v>
                </c:pt>
                <c:pt idx="1375">
                  <c:v>6.0554712523720022E-2</c:v>
                </c:pt>
                <c:pt idx="1376">
                  <c:v>6.0544515424849843E-2</c:v>
                </c:pt>
                <c:pt idx="1377">
                  <c:v>6.0534330481194956E-2</c:v>
                </c:pt>
                <c:pt idx="1378">
                  <c:v>6.0524150827604317E-2</c:v>
                </c:pt>
                <c:pt idx="1379">
                  <c:v>6.0514001760696566E-2</c:v>
                </c:pt>
                <c:pt idx="1380">
                  <c:v>6.0503842400487326E-2</c:v>
                </c:pt>
                <c:pt idx="1381">
                  <c:v>6.0493693944690355E-2</c:v>
                </c:pt>
                <c:pt idx="1382">
                  <c:v>6.0483559408763161E-2</c:v>
                </c:pt>
                <c:pt idx="1383">
                  <c:v>6.0473465417906949E-2</c:v>
                </c:pt>
                <c:pt idx="1384">
                  <c:v>6.0463358635951134E-2</c:v>
                </c:pt>
                <c:pt idx="1385">
                  <c:v>6.0453248994731736E-2</c:v>
                </c:pt>
                <c:pt idx="1386">
                  <c:v>6.0443150021085384E-2</c:v>
                </c:pt>
                <c:pt idx="1387">
                  <c:v>6.0433061344392844E-2</c:v>
                </c:pt>
                <c:pt idx="1388">
                  <c:v>6.0422981502731399E-2</c:v>
                </c:pt>
                <c:pt idx="1389">
                  <c:v>6.0412978500433548E-2</c:v>
                </c:pt>
                <c:pt idx="1390">
                  <c:v>6.0402995950991384E-2</c:v>
                </c:pt>
                <c:pt idx="1391">
                  <c:v>6.0393040086945668E-2</c:v>
                </c:pt>
                <c:pt idx="1392">
                  <c:v>6.0383044194197599E-2</c:v>
                </c:pt>
                <c:pt idx="1393">
                  <c:v>6.0373057049548789E-2</c:v>
                </c:pt>
                <c:pt idx="1394">
                  <c:v>6.0363095872559003E-2</c:v>
                </c:pt>
                <c:pt idx="1395">
                  <c:v>6.0353186222084125E-2</c:v>
                </c:pt>
                <c:pt idx="1396">
                  <c:v>6.0343265212013442E-2</c:v>
                </c:pt>
                <c:pt idx="1397">
                  <c:v>6.0333487310654389E-2</c:v>
                </c:pt>
                <c:pt idx="1398">
                  <c:v>6.0323682739691652E-2</c:v>
                </c:pt>
                <c:pt idx="1399">
                  <c:v>6.0314026524820083E-2</c:v>
                </c:pt>
                <c:pt idx="1400">
                  <c:v>6.0304297910510916E-2</c:v>
                </c:pt>
                <c:pt idx="1401">
                  <c:v>6.0294468816246845E-2</c:v>
                </c:pt>
                <c:pt idx="1402">
                  <c:v>6.0284699823492785E-2</c:v>
                </c:pt>
                <c:pt idx="1403">
                  <c:v>6.0275055803162822E-2</c:v>
                </c:pt>
                <c:pt idx="1404">
                  <c:v>6.0265534202244543E-2</c:v>
                </c:pt>
                <c:pt idx="1405">
                  <c:v>6.0255954715110867E-2</c:v>
                </c:pt>
                <c:pt idx="1406">
                  <c:v>6.0246494923198238E-2</c:v>
                </c:pt>
                <c:pt idx="1407">
                  <c:v>6.0237021072688537E-2</c:v>
                </c:pt>
                <c:pt idx="1408">
                  <c:v>6.0227484076722147E-2</c:v>
                </c:pt>
                <c:pt idx="1409">
                  <c:v>6.0218009847826395E-2</c:v>
                </c:pt>
                <c:pt idx="1410">
                  <c:v>6.0208513291790958E-2</c:v>
                </c:pt>
                <c:pt idx="1411">
                  <c:v>6.0198870035469518E-2</c:v>
                </c:pt>
                <c:pt idx="1412">
                  <c:v>6.0189403497651603E-2</c:v>
                </c:pt>
                <c:pt idx="1413">
                  <c:v>6.0180246327933451E-2</c:v>
                </c:pt>
                <c:pt idx="1414">
                  <c:v>6.0171325006901304E-2</c:v>
                </c:pt>
                <c:pt idx="1415">
                  <c:v>6.0162445029487012E-2</c:v>
                </c:pt>
                <c:pt idx="1416">
                  <c:v>6.0153488555635376E-2</c:v>
                </c:pt>
                <c:pt idx="1417">
                  <c:v>6.0144534716925956E-2</c:v>
                </c:pt>
                <c:pt idx="1418">
                  <c:v>6.0135096397734102E-2</c:v>
                </c:pt>
                <c:pt idx="1419">
                  <c:v>6.0125687137517758E-2</c:v>
                </c:pt>
                <c:pt idx="1420">
                  <c:v>6.0116232388008381E-2</c:v>
                </c:pt>
                <c:pt idx="1421">
                  <c:v>6.0106762849541383E-2</c:v>
                </c:pt>
                <c:pt idx="1422">
                  <c:v>6.0097234054314483E-2</c:v>
                </c:pt>
                <c:pt idx="1423">
                  <c:v>6.0088129298771206E-2</c:v>
                </c:pt>
                <c:pt idx="1424">
                  <c:v>6.0079131194908673E-2</c:v>
                </c:pt>
                <c:pt idx="1425">
                  <c:v>6.0070332203519157E-2</c:v>
                </c:pt>
                <c:pt idx="1426">
                  <c:v>6.006178291931346E-2</c:v>
                </c:pt>
                <c:pt idx="1427">
                  <c:v>6.0053274058151015E-2</c:v>
                </c:pt>
                <c:pt idx="1428">
                  <c:v>6.0044625523635861E-2</c:v>
                </c:pt>
                <c:pt idx="1429">
                  <c:v>6.0036167570191472E-2</c:v>
                </c:pt>
                <c:pt idx="1430">
                  <c:v>6.0027802629629839E-2</c:v>
                </c:pt>
                <c:pt idx="1431">
                  <c:v>6.0019479870465117E-2</c:v>
                </c:pt>
                <c:pt idx="1432">
                  <c:v>6.0010857587146166E-2</c:v>
                </c:pt>
                <c:pt idx="1433">
                  <c:v>6.0002475767840791E-2</c:v>
                </c:pt>
                <c:pt idx="1434">
                  <c:v>5.9994018630819379E-2</c:v>
                </c:pt>
                <c:pt idx="1435">
                  <c:v>5.9985651243005922E-2</c:v>
                </c:pt>
                <c:pt idx="1436">
                  <c:v>5.9977294230418865E-2</c:v>
                </c:pt>
                <c:pt idx="1437">
                  <c:v>5.9968988403645548E-2</c:v>
                </c:pt>
                <c:pt idx="1438">
                  <c:v>5.996037720008815E-2</c:v>
                </c:pt>
                <c:pt idx="1439">
                  <c:v>5.9951968473095918E-2</c:v>
                </c:pt>
                <c:pt idx="1440">
                  <c:v>5.9943716520059032E-2</c:v>
                </c:pt>
                <c:pt idx="1441">
                  <c:v>5.9935094186425675E-2</c:v>
                </c:pt>
                <c:pt idx="1442">
                  <c:v>5.9926506593796197E-2</c:v>
                </c:pt>
                <c:pt idx="1443">
                  <c:v>5.9918566952134156E-2</c:v>
                </c:pt>
                <c:pt idx="1444">
                  <c:v>5.9910675916906284E-2</c:v>
                </c:pt>
                <c:pt idx="1445">
                  <c:v>5.9902547335824965E-2</c:v>
                </c:pt>
                <c:pt idx="1446">
                  <c:v>5.9894528060141602E-2</c:v>
                </c:pt>
                <c:pt idx="1447">
                  <c:v>5.9886385847158698E-2</c:v>
                </c:pt>
                <c:pt idx="1448">
                  <c:v>5.9878227644076347E-2</c:v>
                </c:pt>
                <c:pt idx="1449">
                  <c:v>5.9870031407827429E-2</c:v>
                </c:pt>
                <c:pt idx="1450">
                  <c:v>5.9861938679829078E-2</c:v>
                </c:pt>
                <c:pt idx="1451">
                  <c:v>5.9854137136905794E-2</c:v>
                </c:pt>
                <c:pt idx="1452">
                  <c:v>5.9846792944246448E-2</c:v>
                </c:pt>
                <c:pt idx="1453">
                  <c:v>5.9839291483653162E-2</c:v>
                </c:pt>
                <c:pt idx="1454">
                  <c:v>5.9831389871585546E-2</c:v>
                </c:pt>
                <c:pt idx="1455">
                  <c:v>5.9823294716781737E-2</c:v>
                </c:pt>
                <c:pt idx="1456">
                  <c:v>5.9815604478089729E-2</c:v>
                </c:pt>
                <c:pt idx="1457">
                  <c:v>5.9807908783147942E-2</c:v>
                </c:pt>
                <c:pt idx="1458">
                  <c:v>5.9800254416612922E-2</c:v>
                </c:pt>
                <c:pt idx="1459">
                  <c:v>5.9792303345076195E-2</c:v>
                </c:pt>
                <c:pt idx="1460">
                  <c:v>5.9783618677894515E-2</c:v>
                </c:pt>
                <c:pt idx="1461">
                  <c:v>5.9775216487885516E-2</c:v>
                </c:pt>
                <c:pt idx="1462">
                  <c:v>5.9766857667361104E-2</c:v>
                </c:pt>
                <c:pt idx="1463">
                  <c:v>5.9758557760256278E-2</c:v>
                </c:pt>
                <c:pt idx="1464">
                  <c:v>5.9750402220371993E-2</c:v>
                </c:pt>
                <c:pt idx="1465">
                  <c:v>5.9742285528153263E-2</c:v>
                </c:pt>
                <c:pt idx="1466">
                  <c:v>5.9734474247776018E-2</c:v>
                </c:pt>
                <c:pt idx="1467">
                  <c:v>5.9726802510587235E-2</c:v>
                </c:pt>
                <c:pt idx="1468">
                  <c:v>5.9719150294867199E-2</c:v>
                </c:pt>
                <c:pt idx="1469">
                  <c:v>5.9711311247098046E-2</c:v>
                </c:pt>
                <c:pt idx="1470">
                  <c:v>5.9704187251813201E-2</c:v>
                </c:pt>
                <c:pt idx="1471">
                  <c:v>5.9697804626797038E-2</c:v>
                </c:pt>
                <c:pt idx="1472">
                  <c:v>5.969112769849845E-2</c:v>
                </c:pt>
                <c:pt idx="1473">
                  <c:v>5.9684447032609167E-2</c:v>
                </c:pt>
                <c:pt idx="1474">
                  <c:v>5.9677583099327913E-2</c:v>
                </c:pt>
                <c:pt idx="1475">
                  <c:v>5.9673359906509876E-2</c:v>
                </c:pt>
                <c:pt idx="1476">
                  <c:v>5.9669468687568401E-2</c:v>
                </c:pt>
                <c:pt idx="1477">
                  <c:v>5.9666018121915708E-2</c:v>
                </c:pt>
                <c:pt idx="1478">
                  <c:v>5.9662288128578531E-2</c:v>
                </c:pt>
                <c:pt idx="1479">
                  <c:v>5.965779034898E-2</c:v>
                </c:pt>
                <c:pt idx="1480">
                  <c:v>5.9653011197283175E-2</c:v>
                </c:pt>
                <c:pt idx="1481">
                  <c:v>5.9648378646319361E-2</c:v>
                </c:pt>
                <c:pt idx="1482">
                  <c:v>5.9643982824691646E-2</c:v>
                </c:pt>
                <c:pt idx="1483">
                  <c:v>5.9639840650374344E-2</c:v>
                </c:pt>
                <c:pt idx="1484">
                  <c:v>5.9635060974071938E-2</c:v>
                </c:pt>
                <c:pt idx="1485">
                  <c:v>5.9630305762193858E-2</c:v>
                </c:pt>
                <c:pt idx="1486">
                  <c:v>5.9625974910859206E-2</c:v>
                </c:pt>
                <c:pt idx="1487">
                  <c:v>5.9621416173381764E-2</c:v>
                </c:pt>
                <c:pt idx="1488">
                  <c:v>5.9617047129081058E-2</c:v>
                </c:pt>
                <c:pt idx="1489">
                  <c:v>5.9612725293739344E-2</c:v>
                </c:pt>
                <c:pt idx="1490">
                  <c:v>5.9608255857060949E-2</c:v>
                </c:pt>
                <c:pt idx="1491">
                  <c:v>5.9603219369313148E-2</c:v>
                </c:pt>
                <c:pt idx="1492">
                  <c:v>5.9598397248700405E-2</c:v>
                </c:pt>
                <c:pt idx="1493">
                  <c:v>5.9593628631629286E-2</c:v>
                </c:pt>
                <c:pt idx="1494">
                  <c:v>5.9588782930329799E-2</c:v>
                </c:pt>
                <c:pt idx="1495">
                  <c:v>5.9584140915935682E-2</c:v>
                </c:pt>
                <c:pt idx="1496">
                  <c:v>5.958057507797794E-2</c:v>
                </c:pt>
                <c:pt idx="1497">
                  <c:v>5.95771019364532E-2</c:v>
                </c:pt>
                <c:pt idx="1498">
                  <c:v>5.9573971411388323E-2</c:v>
                </c:pt>
                <c:pt idx="1499">
                  <c:v>5.9571257677777489E-2</c:v>
                </c:pt>
                <c:pt idx="1500">
                  <c:v>5.9568657218278573E-2</c:v>
                </c:pt>
                <c:pt idx="1501">
                  <c:v>5.956626272588908E-2</c:v>
                </c:pt>
                <c:pt idx="1502">
                  <c:v>5.9564300901397992E-2</c:v>
                </c:pt>
                <c:pt idx="1503">
                  <c:v>5.956286963374087E-2</c:v>
                </c:pt>
                <c:pt idx="1504">
                  <c:v>5.956093216864447E-2</c:v>
                </c:pt>
                <c:pt idx="1505">
                  <c:v>5.9558950248271202E-2</c:v>
                </c:pt>
                <c:pt idx="1506">
                  <c:v>5.9557048599351813E-2</c:v>
                </c:pt>
                <c:pt idx="1507">
                  <c:v>5.9555670989836704E-2</c:v>
                </c:pt>
                <c:pt idx="1508">
                  <c:v>5.955534149068261E-2</c:v>
                </c:pt>
                <c:pt idx="1509">
                  <c:v>5.95553058578316E-2</c:v>
                </c:pt>
                <c:pt idx="1510">
                  <c:v>5.9556554757795255E-2</c:v>
                </c:pt>
                <c:pt idx="1511">
                  <c:v>5.955880888929934E-2</c:v>
                </c:pt>
                <c:pt idx="1512">
                  <c:v>5.9560650505818588E-2</c:v>
                </c:pt>
                <c:pt idx="1513">
                  <c:v>5.9561950115016062E-2</c:v>
                </c:pt>
                <c:pt idx="1514">
                  <c:v>5.9563347247335099E-2</c:v>
                </c:pt>
                <c:pt idx="1515">
                  <c:v>5.9564807880433376E-2</c:v>
                </c:pt>
                <c:pt idx="1516">
                  <c:v>5.9566633453426124E-2</c:v>
                </c:pt>
                <c:pt idx="1517">
                  <c:v>5.9569364315301354E-2</c:v>
                </c:pt>
                <c:pt idx="1518">
                  <c:v>5.9571803892626965E-2</c:v>
                </c:pt>
                <c:pt idx="1519">
                  <c:v>5.957498482988581E-2</c:v>
                </c:pt>
                <c:pt idx="1520">
                  <c:v>5.9579179161134817E-2</c:v>
                </c:pt>
                <c:pt idx="1521">
                  <c:v>5.9584580474205173E-2</c:v>
                </c:pt>
                <c:pt idx="1522">
                  <c:v>5.9589266736380098E-2</c:v>
                </c:pt>
                <c:pt idx="1523">
                  <c:v>5.959326838826276E-2</c:v>
                </c:pt>
                <c:pt idx="1524">
                  <c:v>5.9597477548854409E-2</c:v>
                </c:pt>
                <c:pt idx="1525">
                  <c:v>5.9602008491744123E-2</c:v>
                </c:pt>
                <c:pt idx="1526">
                  <c:v>5.9607315810408484E-2</c:v>
                </c:pt>
                <c:pt idx="1527">
                  <c:v>5.9614532709750423E-2</c:v>
                </c:pt>
                <c:pt idx="1528">
                  <c:v>5.9622578395225334E-2</c:v>
                </c:pt>
                <c:pt idx="1529">
                  <c:v>5.9627539555831638E-2</c:v>
                </c:pt>
                <c:pt idx="1530">
                  <c:v>5.9631762861766899E-2</c:v>
                </c:pt>
                <c:pt idx="1531">
                  <c:v>5.9634808037483653E-2</c:v>
                </c:pt>
                <c:pt idx="1532">
                  <c:v>5.9638125654264497E-2</c:v>
                </c:pt>
                <c:pt idx="1533">
                  <c:v>5.9640525370944934E-2</c:v>
                </c:pt>
                <c:pt idx="1534">
                  <c:v>5.9641547733150613E-2</c:v>
                </c:pt>
                <c:pt idx="1535">
                  <c:v>5.9642269814504704E-2</c:v>
                </c:pt>
                <c:pt idx="1536">
                  <c:v>5.9643458325018529E-2</c:v>
                </c:pt>
                <c:pt idx="1537">
                  <c:v>5.964485704659421E-2</c:v>
                </c:pt>
                <c:pt idx="1538">
                  <c:v>5.964569655200376E-2</c:v>
                </c:pt>
                <c:pt idx="1539">
                  <c:v>5.9645823818735927E-2</c:v>
                </c:pt>
                <c:pt idx="1540">
                  <c:v>5.9646832295720903E-2</c:v>
                </c:pt>
                <c:pt idx="1541">
                  <c:v>5.965073374870053E-2</c:v>
                </c:pt>
                <c:pt idx="1542">
                  <c:v>5.9653502102085823E-2</c:v>
                </c:pt>
                <c:pt idx="1543">
                  <c:v>5.9656850505688669E-2</c:v>
                </c:pt>
                <c:pt idx="1544">
                  <c:v>5.9659282638073519E-2</c:v>
                </c:pt>
                <c:pt idx="1545">
                  <c:v>5.966040281910661E-2</c:v>
                </c:pt>
                <c:pt idx="1546">
                  <c:v>5.9661626575129599E-2</c:v>
                </c:pt>
                <c:pt idx="1547">
                  <c:v>5.9664018405144077E-2</c:v>
                </c:pt>
                <c:pt idx="1548">
                  <c:v>5.9666270071634234E-2</c:v>
                </c:pt>
                <c:pt idx="1549">
                  <c:v>5.9669253648624111E-2</c:v>
                </c:pt>
                <c:pt idx="1550">
                  <c:v>5.9671540632073791E-2</c:v>
                </c:pt>
                <c:pt idx="1551">
                  <c:v>5.9672307225924065E-2</c:v>
                </c:pt>
                <c:pt idx="1552">
                  <c:v>5.9673492201075817E-2</c:v>
                </c:pt>
                <c:pt idx="1553">
                  <c:v>5.9673510949655353E-2</c:v>
                </c:pt>
                <c:pt idx="1554">
                  <c:v>5.9673899781631831E-2</c:v>
                </c:pt>
                <c:pt idx="1555">
                  <c:v>5.9674409625050287E-2</c:v>
                </c:pt>
                <c:pt idx="1556">
                  <c:v>5.9676345101313297E-2</c:v>
                </c:pt>
                <c:pt idx="1557">
                  <c:v>5.9678958060256714E-2</c:v>
                </c:pt>
                <c:pt idx="1558">
                  <c:v>5.9682167330499095E-2</c:v>
                </c:pt>
                <c:pt idx="1559">
                  <c:v>5.9685348971791237E-2</c:v>
                </c:pt>
                <c:pt idx="1560">
                  <c:v>5.9688800713374339E-2</c:v>
                </c:pt>
                <c:pt idx="1561">
                  <c:v>5.9692499314631928E-2</c:v>
                </c:pt>
                <c:pt idx="1562">
                  <c:v>5.9697030484257091E-2</c:v>
                </c:pt>
                <c:pt idx="1563">
                  <c:v>5.9702053682271349E-2</c:v>
                </c:pt>
                <c:pt idx="1564">
                  <c:v>5.9707105080091194E-2</c:v>
                </c:pt>
                <c:pt idx="1565">
                  <c:v>5.9712649366581765E-2</c:v>
                </c:pt>
                <c:pt idx="1566">
                  <c:v>5.9718745276219662E-2</c:v>
                </c:pt>
                <c:pt idx="1567">
                  <c:v>5.9724578625258325E-2</c:v>
                </c:pt>
                <c:pt idx="1568">
                  <c:v>5.9731271052958168E-2</c:v>
                </c:pt>
                <c:pt idx="1569">
                  <c:v>5.9738125242985572E-2</c:v>
                </c:pt>
                <c:pt idx="1570">
                  <c:v>5.9746982229978561E-2</c:v>
                </c:pt>
                <c:pt idx="1571">
                  <c:v>5.9756626561092485E-2</c:v>
                </c:pt>
                <c:pt idx="1572">
                  <c:v>5.9766528493660764E-2</c:v>
                </c:pt>
                <c:pt idx="1573">
                  <c:v>5.9775641117868109E-2</c:v>
                </c:pt>
                <c:pt idx="1574">
                  <c:v>5.9784892945285537E-2</c:v>
                </c:pt>
                <c:pt idx="1575">
                  <c:v>5.979236022395721E-2</c:v>
                </c:pt>
                <c:pt idx="1576">
                  <c:v>5.9798579756154963E-2</c:v>
                </c:pt>
                <c:pt idx="1577">
                  <c:v>5.9804902889653164E-2</c:v>
                </c:pt>
                <c:pt idx="1578">
                  <c:v>5.9810450543459265E-2</c:v>
                </c:pt>
                <c:pt idx="1579">
                  <c:v>5.9816563297637029E-2</c:v>
                </c:pt>
                <c:pt idx="1580">
                  <c:v>5.9822796468939135E-2</c:v>
                </c:pt>
                <c:pt idx="1581">
                  <c:v>5.9825751745661113E-2</c:v>
                </c:pt>
                <c:pt idx="1582">
                  <c:v>5.9826468535535818E-2</c:v>
                </c:pt>
                <c:pt idx="1583">
                  <c:v>5.9826519199341288E-2</c:v>
                </c:pt>
                <c:pt idx="1584">
                  <c:v>5.9823420259573261E-2</c:v>
                </c:pt>
                <c:pt idx="1585">
                  <c:v>5.982109491565786E-2</c:v>
                </c:pt>
                <c:pt idx="1586">
                  <c:v>5.9819481612753633E-2</c:v>
                </c:pt>
                <c:pt idx="1587">
                  <c:v>5.9818414763139635E-2</c:v>
                </c:pt>
                <c:pt idx="1588">
                  <c:v>5.9819026346929843E-2</c:v>
                </c:pt>
                <c:pt idx="1589">
                  <c:v>5.9819875908340689E-2</c:v>
                </c:pt>
                <c:pt idx="1590">
                  <c:v>5.9821229375703354E-2</c:v>
                </c:pt>
                <c:pt idx="1591">
                  <c:v>5.9821052309153952E-2</c:v>
                </c:pt>
                <c:pt idx="1592">
                  <c:v>5.9820196267865722E-2</c:v>
                </c:pt>
                <c:pt idx="1593">
                  <c:v>5.9819796622804886E-2</c:v>
                </c:pt>
                <c:pt idx="1594">
                  <c:v>5.9818961253460159E-2</c:v>
                </c:pt>
                <c:pt idx="1595">
                  <c:v>5.9818272192155207E-2</c:v>
                </c:pt>
                <c:pt idx="1596">
                  <c:v>5.9818141409069228E-2</c:v>
                </c:pt>
                <c:pt idx="1597">
                  <c:v>5.9817346965872903E-2</c:v>
                </c:pt>
                <c:pt idx="1598">
                  <c:v>5.9817292219772548E-2</c:v>
                </c:pt>
                <c:pt idx="1599">
                  <c:v>5.981788715051542E-2</c:v>
                </c:pt>
                <c:pt idx="1600">
                  <c:v>5.9818730974105297E-2</c:v>
                </c:pt>
                <c:pt idx="1601">
                  <c:v>5.9819045046258359E-2</c:v>
                </c:pt>
                <c:pt idx="1602">
                  <c:v>5.9819068503003128E-2</c:v>
                </c:pt>
                <c:pt idx="1603">
                  <c:v>5.9819254606627417E-2</c:v>
                </c:pt>
                <c:pt idx="1604">
                  <c:v>5.9818545955116452E-2</c:v>
                </c:pt>
                <c:pt idx="1605">
                  <c:v>5.9818100450582778E-2</c:v>
                </c:pt>
                <c:pt idx="1606">
                  <c:v>5.9817403053257986E-2</c:v>
                </c:pt>
                <c:pt idx="1607">
                  <c:v>5.9816052213502044E-2</c:v>
                </c:pt>
                <c:pt idx="1608">
                  <c:v>5.9813786393713798E-2</c:v>
                </c:pt>
                <c:pt idx="1609">
                  <c:v>5.9809243441503603E-2</c:v>
                </c:pt>
                <c:pt idx="1610">
                  <c:v>5.980463346619351E-2</c:v>
                </c:pt>
                <c:pt idx="1611">
                  <c:v>5.980059279787478E-2</c:v>
                </c:pt>
                <c:pt idx="1612">
                  <c:v>5.9795520238827754E-2</c:v>
                </c:pt>
                <c:pt idx="1613">
                  <c:v>5.9791216225256932E-2</c:v>
                </c:pt>
                <c:pt idx="1614">
                  <c:v>5.978691599585774E-2</c:v>
                </c:pt>
                <c:pt idx="1615">
                  <c:v>5.9782360971882373E-2</c:v>
                </c:pt>
                <c:pt idx="1616">
                  <c:v>5.9777621773887443E-2</c:v>
                </c:pt>
                <c:pt idx="1617">
                  <c:v>5.9772493794415418E-2</c:v>
                </c:pt>
                <c:pt idx="1618">
                  <c:v>5.9767080968424993E-2</c:v>
                </c:pt>
                <c:pt idx="1619">
                  <c:v>5.9762896544174215E-2</c:v>
                </c:pt>
                <c:pt idx="1620">
                  <c:v>5.9758778094672581E-2</c:v>
                </c:pt>
                <c:pt idx="1621">
                  <c:v>5.9754107488646256E-2</c:v>
                </c:pt>
                <c:pt idx="1622">
                  <c:v>5.9748985226854776E-2</c:v>
                </c:pt>
                <c:pt idx="1623">
                  <c:v>5.9742650128772126E-2</c:v>
                </c:pt>
                <c:pt idx="1624">
                  <c:v>5.9735607207666547E-2</c:v>
                </c:pt>
                <c:pt idx="1625">
                  <c:v>5.9727807325350879E-2</c:v>
                </c:pt>
                <c:pt idx="1626">
                  <c:v>5.972045697730826E-2</c:v>
                </c:pt>
                <c:pt idx="1627">
                  <c:v>5.9712730821967527E-2</c:v>
                </c:pt>
                <c:pt idx="1628">
                  <c:v>5.9705524535580194E-2</c:v>
                </c:pt>
                <c:pt idx="1629">
                  <c:v>5.9699026907766232E-2</c:v>
                </c:pt>
                <c:pt idx="1630">
                  <c:v>5.9692570902047846E-2</c:v>
                </c:pt>
                <c:pt idx="1631">
                  <c:v>5.9685478105549583E-2</c:v>
                </c:pt>
                <c:pt idx="1632">
                  <c:v>5.9678397044713803E-2</c:v>
                </c:pt>
                <c:pt idx="1633">
                  <c:v>5.9669327899722624E-2</c:v>
                </c:pt>
                <c:pt idx="1634">
                  <c:v>5.9660215580959797E-2</c:v>
                </c:pt>
                <c:pt idx="1635">
                  <c:v>5.9651193631615959E-2</c:v>
                </c:pt>
                <c:pt idx="1636">
                  <c:v>5.9642009290209727E-2</c:v>
                </c:pt>
                <c:pt idx="1637">
                  <c:v>5.9632809742169696E-2</c:v>
                </c:pt>
                <c:pt idx="1638">
                  <c:v>5.9623620247849736E-2</c:v>
                </c:pt>
                <c:pt idx="1639">
                  <c:v>5.9614448508316709E-2</c:v>
                </c:pt>
                <c:pt idx="1640">
                  <c:v>5.9605267628335207E-2</c:v>
                </c:pt>
                <c:pt idx="1641">
                  <c:v>5.9596130877054933E-2</c:v>
                </c:pt>
                <c:pt idx="1642">
                  <c:v>5.9587053212445409E-2</c:v>
                </c:pt>
                <c:pt idx="1643">
                  <c:v>5.9577917708103542E-2</c:v>
                </c:pt>
                <c:pt idx="1644">
                  <c:v>5.9568765814152477E-2</c:v>
                </c:pt>
                <c:pt idx="1645">
                  <c:v>5.9559656831905651E-2</c:v>
                </c:pt>
                <c:pt idx="1646">
                  <c:v>5.9550563770049046E-2</c:v>
                </c:pt>
                <c:pt idx="1647">
                  <c:v>5.954144503602618E-2</c:v>
                </c:pt>
                <c:pt idx="1648">
                  <c:v>5.9532345593267012E-2</c:v>
                </c:pt>
                <c:pt idx="1649">
                  <c:v>5.9523288528063156E-2</c:v>
                </c:pt>
                <c:pt idx="1650">
                  <c:v>5.9514314241287128E-2</c:v>
                </c:pt>
                <c:pt idx="1651">
                  <c:v>5.9505305125673508E-2</c:v>
                </c:pt>
                <c:pt idx="1652">
                  <c:v>5.9496437670332782E-2</c:v>
                </c:pt>
                <c:pt idx="1653">
                  <c:v>5.9488026781169184E-2</c:v>
                </c:pt>
                <c:pt idx="1654">
                  <c:v>5.9479167780420353E-2</c:v>
                </c:pt>
                <c:pt idx="1655">
                  <c:v>5.9470427283343313E-2</c:v>
                </c:pt>
                <c:pt idx="1656">
                  <c:v>5.9461494340445203E-2</c:v>
                </c:pt>
                <c:pt idx="1657">
                  <c:v>5.9452482336891335E-2</c:v>
                </c:pt>
                <c:pt idx="1658">
                  <c:v>5.944349109213018E-2</c:v>
                </c:pt>
                <c:pt idx="1659">
                  <c:v>5.9434506678002041E-2</c:v>
                </c:pt>
                <c:pt idx="1660">
                  <c:v>5.9425714653100349E-2</c:v>
                </c:pt>
                <c:pt idx="1661">
                  <c:v>5.9416804914273938E-2</c:v>
                </c:pt>
                <c:pt idx="1662">
                  <c:v>5.940779689489302E-2</c:v>
                </c:pt>
                <c:pt idx="1663">
                  <c:v>5.9398873114534706E-2</c:v>
                </c:pt>
                <c:pt idx="1664">
                  <c:v>5.9390064808768697E-2</c:v>
                </c:pt>
                <c:pt idx="1665">
                  <c:v>5.9381389222609091E-2</c:v>
                </c:pt>
                <c:pt idx="1666">
                  <c:v>5.9373857972510817E-2</c:v>
                </c:pt>
                <c:pt idx="1667">
                  <c:v>5.93659637744339E-2</c:v>
                </c:pt>
                <c:pt idx="1668">
                  <c:v>5.9358667167816029E-2</c:v>
                </c:pt>
                <c:pt idx="1669">
                  <c:v>5.935126375202758E-2</c:v>
                </c:pt>
                <c:pt idx="1670">
                  <c:v>5.934431492542494E-2</c:v>
                </c:pt>
                <c:pt idx="1671">
                  <c:v>5.933777765772319E-2</c:v>
                </c:pt>
                <c:pt idx="1672">
                  <c:v>5.9332605001916533E-2</c:v>
                </c:pt>
                <c:pt idx="1673">
                  <c:v>5.932833355998083E-2</c:v>
                </c:pt>
                <c:pt idx="1674">
                  <c:v>5.9323511180978825E-2</c:v>
                </c:pt>
                <c:pt idx="1675">
                  <c:v>5.9321069834305448E-2</c:v>
                </c:pt>
                <c:pt idx="1676">
                  <c:v>5.9318311414041557E-2</c:v>
                </c:pt>
                <c:pt idx="1677">
                  <c:v>5.9316635362236469E-2</c:v>
                </c:pt>
                <c:pt idx="1678">
                  <c:v>5.9316495839977057E-2</c:v>
                </c:pt>
                <c:pt idx="1679">
                  <c:v>5.9315347548228634E-2</c:v>
                </c:pt>
                <c:pt idx="1680">
                  <c:v>5.9311671679049299E-2</c:v>
                </c:pt>
                <c:pt idx="1681">
                  <c:v>5.9307885749330227E-2</c:v>
                </c:pt>
                <c:pt idx="1682">
                  <c:v>5.9305863295526402E-2</c:v>
                </c:pt>
                <c:pt idx="1683">
                  <c:v>5.9302071435450014E-2</c:v>
                </c:pt>
                <c:pt idx="1684">
                  <c:v>5.9298357057863356E-2</c:v>
                </c:pt>
                <c:pt idx="1685">
                  <c:v>5.929515249403905E-2</c:v>
                </c:pt>
                <c:pt idx="1686">
                  <c:v>5.9292811604990919E-2</c:v>
                </c:pt>
                <c:pt idx="1687">
                  <c:v>5.929104807063855E-2</c:v>
                </c:pt>
                <c:pt idx="1688">
                  <c:v>5.9289706036611198E-2</c:v>
                </c:pt>
                <c:pt idx="1689">
                  <c:v>5.9285999265634957E-2</c:v>
                </c:pt>
                <c:pt idx="1690">
                  <c:v>5.928160668508272E-2</c:v>
                </c:pt>
                <c:pt idx="1691">
                  <c:v>5.9275848806836937E-2</c:v>
                </c:pt>
                <c:pt idx="1692">
                  <c:v>5.9270178662561748E-2</c:v>
                </c:pt>
                <c:pt idx="1693">
                  <c:v>5.9265440554008259E-2</c:v>
                </c:pt>
                <c:pt idx="1694">
                  <c:v>5.9261088215757943E-2</c:v>
                </c:pt>
                <c:pt idx="1695">
                  <c:v>5.9256892091720248E-2</c:v>
                </c:pt>
                <c:pt idx="1696">
                  <c:v>5.9253027723890711E-2</c:v>
                </c:pt>
                <c:pt idx="1697">
                  <c:v>5.9250953052565065E-2</c:v>
                </c:pt>
                <c:pt idx="1698">
                  <c:v>5.9250858781648555E-2</c:v>
                </c:pt>
                <c:pt idx="1699">
                  <c:v>5.9252706985555063E-2</c:v>
                </c:pt>
                <c:pt idx="1700">
                  <c:v>5.9256035482225917E-2</c:v>
                </c:pt>
                <c:pt idx="1701">
                  <c:v>5.9255717761270844E-2</c:v>
                </c:pt>
                <c:pt idx="1702">
                  <c:v>5.9256720350028526E-2</c:v>
                </c:pt>
                <c:pt idx="1703">
                  <c:v>5.925494410600126E-2</c:v>
                </c:pt>
                <c:pt idx="1704">
                  <c:v>5.9252907952256836E-2</c:v>
                </c:pt>
                <c:pt idx="1705">
                  <c:v>5.9250934171317396E-2</c:v>
                </c:pt>
                <c:pt idx="1706">
                  <c:v>5.9249809417896836E-2</c:v>
                </c:pt>
                <c:pt idx="1707">
                  <c:v>5.9250739084861628E-2</c:v>
                </c:pt>
                <c:pt idx="1708">
                  <c:v>5.9251758727181927E-2</c:v>
                </c:pt>
                <c:pt idx="1709">
                  <c:v>5.9253871472724248E-2</c:v>
                </c:pt>
                <c:pt idx="1710">
                  <c:v>5.9254889445445644E-2</c:v>
                </c:pt>
                <c:pt idx="1711">
                  <c:v>5.9254137032794529E-2</c:v>
                </c:pt>
                <c:pt idx="1712">
                  <c:v>5.9254215739080136E-2</c:v>
                </c:pt>
                <c:pt idx="1713">
                  <c:v>5.9253859162393334E-2</c:v>
                </c:pt>
                <c:pt idx="1714">
                  <c:v>5.9253125026558856E-2</c:v>
                </c:pt>
                <c:pt idx="1715">
                  <c:v>5.9250225249898161E-2</c:v>
                </c:pt>
                <c:pt idx="1716">
                  <c:v>5.9247729839314714E-2</c:v>
                </c:pt>
                <c:pt idx="1717">
                  <c:v>5.9245560959563848E-2</c:v>
                </c:pt>
                <c:pt idx="1718">
                  <c:v>5.9244725640363989E-2</c:v>
                </c:pt>
                <c:pt idx="1719">
                  <c:v>5.9244405787558109E-2</c:v>
                </c:pt>
                <c:pt idx="1720">
                  <c:v>5.9240971509732288E-2</c:v>
                </c:pt>
                <c:pt idx="1721">
                  <c:v>5.9236488730305639E-2</c:v>
                </c:pt>
                <c:pt idx="1722">
                  <c:v>5.9233435005706991E-2</c:v>
                </c:pt>
                <c:pt idx="1723">
                  <c:v>5.9231264973565609E-2</c:v>
                </c:pt>
                <c:pt idx="1724">
                  <c:v>5.9228494356368594E-2</c:v>
                </c:pt>
                <c:pt idx="1725">
                  <c:v>5.9226700393921278E-2</c:v>
                </c:pt>
                <c:pt idx="1726">
                  <c:v>5.9224887183959893E-2</c:v>
                </c:pt>
                <c:pt idx="1727">
                  <c:v>5.9223881068790396E-2</c:v>
                </c:pt>
                <c:pt idx="1728">
                  <c:v>5.9221974393813083E-2</c:v>
                </c:pt>
                <c:pt idx="1729">
                  <c:v>5.9220058680533684E-2</c:v>
                </c:pt>
                <c:pt idx="1730">
                  <c:v>5.9219242083500573E-2</c:v>
                </c:pt>
                <c:pt idx="1731">
                  <c:v>5.9216561230656578E-2</c:v>
                </c:pt>
                <c:pt idx="1732">
                  <c:v>5.9212615487808401E-2</c:v>
                </c:pt>
                <c:pt idx="1733">
                  <c:v>5.9208471764092323E-2</c:v>
                </c:pt>
                <c:pt idx="1734">
                  <c:v>5.9202695583750992E-2</c:v>
                </c:pt>
                <c:pt idx="1735">
                  <c:v>5.9197419984313195E-2</c:v>
                </c:pt>
                <c:pt idx="1736">
                  <c:v>5.9191713902533846E-2</c:v>
                </c:pt>
                <c:pt idx="1737">
                  <c:v>5.9186405108250781E-2</c:v>
                </c:pt>
                <c:pt idx="1738">
                  <c:v>5.9180647109456141E-2</c:v>
                </c:pt>
                <c:pt idx="1739">
                  <c:v>5.9177737767865196E-2</c:v>
                </c:pt>
                <c:pt idx="1740">
                  <c:v>5.9174888671822315E-2</c:v>
                </c:pt>
                <c:pt idx="1741">
                  <c:v>5.9172224199385864E-2</c:v>
                </c:pt>
                <c:pt idx="1742">
                  <c:v>5.917479328614908E-2</c:v>
                </c:pt>
                <c:pt idx="1743">
                  <c:v>5.9175713907053888E-2</c:v>
                </c:pt>
                <c:pt idx="1744">
                  <c:v>5.9178101941874284E-2</c:v>
                </c:pt>
                <c:pt idx="1745">
                  <c:v>5.9181591451559448E-2</c:v>
                </c:pt>
                <c:pt idx="1746">
                  <c:v>5.9184317629609767E-2</c:v>
                </c:pt>
                <c:pt idx="1747">
                  <c:v>5.9190641184588E-2</c:v>
                </c:pt>
                <c:pt idx="1748">
                  <c:v>5.9193000167781937E-2</c:v>
                </c:pt>
                <c:pt idx="1749">
                  <c:v>5.9190826049172224E-2</c:v>
                </c:pt>
                <c:pt idx="1750">
                  <c:v>5.9191367380858811E-2</c:v>
                </c:pt>
                <c:pt idx="1751">
                  <c:v>5.9192214256380146E-2</c:v>
                </c:pt>
                <c:pt idx="1752">
                  <c:v>5.9192810336238903E-2</c:v>
                </c:pt>
                <c:pt idx="1753">
                  <c:v>5.9194065721311986E-2</c:v>
                </c:pt>
                <c:pt idx="1754">
                  <c:v>5.9199523206400664E-2</c:v>
                </c:pt>
                <c:pt idx="1755">
                  <c:v>5.9203430128165112E-2</c:v>
                </c:pt>
                <c:pt idx="1756">
                  <c:v>5.9205814698727696E-2</c:v>
                </c:pt>
                <c:pt idx="1757">
                  <c:v>5.9207426955616711E-2</c:v>
                </c:pt>
                <c:pt idx="1758">
                  <c:v>5.9205075055550158E-2</c:v>
                </c:pt>
                <c:pt idx="1759">
                  <c:v>5.9203601390589458E-2</c:v>
                </c:pt>
                <c:pt idx="1760">
                  <c:v>5.920291887008719E-2</c:v>
                </c:pt>
                <c:pt idx="1761">
                  <c:v>5.9203204406811344E-2</c:v>
                </c:pt>
                <c:pt idx="1762">
                  <c:v>5.9203800653943872E-2</c:v>
                </c:pt>
                <c:pt idx="1763">
                  <c:v>5.9205974341498449E-2</c:v>
                </c:pt>
                <c:pt idx="1764">
                  <c:v>5.9206733216749949E-2</c:v>
                </c:pt>
                <c:pt idx="1765">
                  <c:v>5.9206634224250793E-2</c:v>
                </c:pt>
                <c:pt idx="1766">
                  <c:v>5.9208245520463859E-2</c:v>
                </c:pt>
                <c:pt idx="1767">
                  <c:v>5.9209032294067862E-2</c:v>
                </c:pt>
                <c:pt idx="1768">
                  <c:v>5.9209865000243708E-2</c:v>
                </c:pt>
                <c:pt idx="1769">
                  <c:v>5.920933068813955E-2</c:v>
                </c:pt>
                <c:pt idx="1770">
                  <c:v>5.9211109943441399E-2</c:v>
                </c:pt>
                <c:pt idx="1771">
                  <c:v>5.9212707295002762E-2</c:v>
                </c:pt>
                <c:pt idx="1772">
                  <c:v>5.9214358751016036E-2</c:v>
                </c:pt>
                <c:pt idx="1773">
                  <c:v>5.9218639771549508E-2</c:v>
                </c:pt>
                <c:pt idx="1774">
                  <c:v>5.9222652596190598E-2</c:v>
                </c:pt>
                <c:pt idx="1775">
                  <c:v>5.9226983115894555E-2</c:v>
                </c:pt>
                <c:pt idx="1776">
                  <c:v>5.9230224976433432E-2</c:v>
                </c:pt>
                <c:pt idx="1777">
                  <c:v>5.923515384165938E-2</c:v>
                </c:pt>
                <c:pt idx="1778">
                  <c:v>5.9238783470100767E-2</c:v>
                </c:pt>
                <c:pt idx="1779">
                  <c:v>5.923949012342225E-2</c:v>
                </c:pt>
                <c:pt idx="1780">
                  <c:v>5.9240544525955854E-2</c:v>
                </c:pt>
                <c:pt idx="1781">
                  <c:v>5.9242478251606182E-2</c:v>
                </c:pt>
                <c:pt idx="1782">
                  <c:v>5.9246900584856474E-2</c:v>
                </c:pt>
                <c:pt idx="1783">
                  <c:v>5.9251156611925537E-2</c:v>
                </c:pt>
                <c:pt idx="1784">
                  <c:v>5.9257175117344726E-2</c:v>
                </c:pt>
                <c:pt idx="1785">
                  <c:v>5.9262605196561347E-2</c:v>
                </c:pt>
                <c:pt idx="1786">
                  <c:v>5.9267542890849532E-2</c:v>
                </c:pt>
                <c:pt idx="1787">
                  <c:v>5.9269739445037731E-2</c:v>
                </c:pt>
                <c:pt idx="1788">
                  <c:v>5.9273681652429411E-2</c:v>
                </c:pt>
                <c:pt idx="1789">
                  <c:v>5.9275480197030203E-2</c:v>
                </c:pt>
                <c:pt idx="1790">
                  <c:v>5.9278487867737845E-2</c:v>
                </c:pt>
                <c:pt idx="1791">
                  <c:v>5.9283365317552357E-2</c:v>
                </c:pt>
                <c:pt idx="1792">
                  <c:v>5.9289816975138229E-2</c:v>
                </c:pt>
                <c:pt idx="1793">
                  <c:v>5.9297759123329491E-2</c:v>
                </c:pt>
                <c:pt idx="1794">
                  <c:v>5.9304696780217617E-2</c:v>
                </c:pt>
                <c:pt idx="1795">
                  <c:v>5.931328687825678E-2</c:v>
                </c:pt>
                <c:pt idx="1796">
                  <c:v>5.9322765288127924E-2</c:v>
                </c:pt>
                <c:pt idx="1797">
                  <c:v>5.9333275987138348E-2</c:v>
                </c:pt>
                <c:pt idx="1798">
                  <c:v>5.9343483450770985E-2</c:v>
                </c:pt>
                <c:pt idx="1799">
                  <c:v>5.9357023765656013E-2</c:v>
                </c:pt>
                <c:pt idx="1800">
                  <c:v>5.937132800119542E-2</c:v>
                </c:pt>
                <c:pt idx="1801">
                  <c:v>5.9381700652774504E-2</c:v>
                </c:pt>
                <c:pt idx="1802">
                  <c:v>5.9391098416807196E-2</c:v>
                </c:pt>
                <c:pt idx="1803">
                  <c:v>5.9401372644916968E-2</c:v>
                </c:pt>
                <c:pt idx="1804">
                  <c:v>5.9410395732121243E-2</c:v>
                </c:pt>
                <c:pt idx="1805">
                  <c:v>5.9419809507508942E-2</c:v>
                </c:pt>
                <c:pt idx="1806">
                  <c:v>5.9428087060753955E-2</c:v>
                </c:pt>
                <c:pt idx="1807">
                  <c:v>5.9437060918549535E-2</c:v>
                </c:pt>
                <c:pt idx="1808">
                  <c:v>5.9443271902487674E-2</c:v>
                </c:pt>
                <c:pt idx="1809">
                  <c:v>5.9450518747657451E-2</c:v>
                </c:pt>
                <c:pt idx="1810">
                  <c:v>5.9458472484596583E-2</c:v>
                </c:pt>
                <c:pt idx="1811">
                  <c:v>5.9463815061644429E-2</c:v>
                </c:pt>
                <c:pt idx="1812">
                  <c:v>5.9468294132452332E-2</c:v>
                </c:pt>
                <c:pt idx="1813">
                  <c:v>5.9474335497821051E-2</c:v>
                </c:pt>
                <c:pt idx="1814">
                  <c:v>5.9480272679864207E-2</c:v>
                </c:pt>
                <c:pt idx="1815">
                  <c:v>5.9485283604773218E-2</c:v>
                </c:pt>
                <c:pt idx="1816">
                  <c:v>5.9489178798255445E-2</c:v>
                </c:pt>
                <c:pt idx="1817">
                  <c:v>5.9493065892065336E-2</c:v>
                </c:pt>
                <c:pt idx="1818">
                  <c:v>5.9496810515098753E-2</c:v>
                </c:pt>
                <c:pt idx="1819">
                  <c:v>5.9501688524440335E-2</c:v>
                </c:pt>
                <c:pt idx="1820">
                  <c:v>5.9505455844879582E-2</c:v>
                </c:pt>
                <c:pt idx="1821">
                  <c:v>5.9507715528916344E-2</c:v>
                </c:pt>
                <c:pt idx="1822">
                  <c:v>5.9508632955531271E-2</c:v>
                </c:pt>
                <c:pt idx="1823">
                  <c:v>5.9508754363261987E-2</c:v>
                </c:pt>
                <c:pt idx="1824">
                  <c:v>5.9507220882987738E-2</c:v>
                </c:pt>
                <c:pt idx="1825">
                  <c:v>5.9505564205753467E-2</c:v>
                </c:pt>
                <c:pt idx="1826">
                  <c:v>5.9505423034398153E-2</c:v>
                </c:pt>
                <c:pt idx="1827">
                  <c:v>5.9502486072064729E-2</c:v>
                </c:pt>
                <c:pt idx="1828">
                  <c:v>5.9499472487514797E-2</c:v>
                </c:pt>
                <c:pt idx="1829">
                  <c:v>5.949629466127572E-2</c:v>
                </c:pt>
                <c:pt idx="1830">
                  <c:v>5.9493157098527233E-2</c:v>
                </c:pt>
                <c:pt idx="1831">
                  <c:v>5.9488551903343664E-2</c:v>
                </c:pt>
                <c:pt idx="1832">
                  <c:v>5.9481445199665403E-2</c:v>
                </c:pt>
                <c:pt idx="1833">
                  <c:v>5.9474648725196012E-2</c:v>
                </c:pt>
                <c:pt idx="1834">
                  <c:v>5.9468011716942625E-2</c:v>
                </c:pt>
                <c:pt idx="1835">
                  <c:v>5.9461449446011394E-2</c:v>
                </c:pt>
                <c:pt idx="1836">
                  <c:v>5.9454203558634316E-2</c:v>
                </c:pt>
                <c:pt idx="1837">
                  <c:v>5.9446673386387927E-2</c:v>
                </c:pt>
                <c:pt idx="1838">
                  <c:v>5.9439033522561746E-2</c:v>
                </c:pt>
                <c:pt idx="1839">
                  <c:v>5.9431312866141194E-2</c:v>
                </c:pt>
                <c:pt idx="1840">
                  <c:v>5.9423868422308602E-2</c:v>
                </c:pt>
                <c:pt idx="1841">
                  <c:v>5.94176227758383E-2</c:v>
                </c:pt>
                <c:pt idx="1842">
                  <c:v>5.9410745438377446E-2</c:v>
                </c:pt>
                <c:pt idx="1843">
                  <c:v>5.9403674538324736E-2</c:v>
                </c:pt>
                <c:pt idx="1844">
                  <c:v>5.9396846648918089E-2</c:v>
                </c:pt>
                <c:pt idx="1845">
                  <c:v>5.9390202137722559E-2</c:v>
                </c:pt>
                <c:pt idx="1846">
                  <c:v>5.9383236680203233E-2</c:v>
                </c:pt>
                <c:pt idx="1847">
                  <c:v>5.9375685930233013E-2</c:v>
                </c:pt>
                <c:pt idx="1848">
                  <c:v>5.9368215076589667E-2</c:v>
                </c:pt>
                <c:pt idx="1849">
                  <c:v>5.9360719665016437E-2</c:v>
                </c:pt>
                <c:pt idx="1850">
                  <c:v>5.9353272990186223E-2</c:v>
                </c:pt>
                <c:pt idx="1851">
                  <c:v>5.9345903575867061E-2</c:v>
                </c:pt>
                <c:pt idx="1852">
                  <c:v>5.9339227896189249E-2</c:v>
                </c:pt>
                <c:pt idx="1853">
                  <c:v>5.9333034002522614E-2</c:v>
                </c:pt>
                <c:pt idx="1854">
                  <c:v>5.9326345906411559E-2</c:v>
                </c:pt>
                <c:pt idx="1855">
                  <c:v>5.9319928946497597E-2</c:v>
                </c:pt>
                <c:pt idx="1856">
                  <c:v>5.9312537040356342E-2</c:v>
                </c:pt>
                <c:pt idx="1857">
                  <c:v>5.9304756324009535E-2</c:v>
                </c:pt>
                <c:pt idx="1858">
                  <c:v>5.9296964262975024E-2</c:v>
                </c:pt>
                <c:pt idx="1859">
                  <c:v>5.9289212204432631E-2</c:v>
                </c:pt>
                <c:pt idx="1860">
                  <c:v>5.9281590148487585E-2</c:v>
                </c:pt>
                <c:pt idx="1861">
                  <c:v>5.9273928941110859E-2</c:v>
                </c:pt>
                <c:pt idx="1862">
                  <c:v>5.9266390429781615E-2</c:v>
                </c:pt>
                <c:pt idx="1863">
                  <c:v>5.9258907469928991E-2</c:v>
                </c:pt>
                <c:pt idx="1864">
                  <c:v>5.9251186853826479E-2</c:v>
                </c:pt>
                <c:pt idx="1865">
                  <c:v>5.9243515373771788E-2</c:v>
                </c:pt>
                <c:pt idx="1866">
                  <c:v>5.9235877522817733E-2</c:v>
                </c:pt>
                <c:pt idx="1867">
                  <c:v>5.9228686147833387E-2</c:v>
                </c:pt>
                <c:pt idx="1868">
                  <c:v>5.9221486648562034E-2</c:v>
                </c:pt>
                <c:pt idx="1869">
                  <c:v>5.9214126307675009E-2</c:v>
                </c:pt>
                <c:pt idx="1870">
                  <c:v>5.920702396988501E-2</c:v>
                </c:pt>
                <c:pt idx="1871">
                  <c:v>5.9199617554082734E-2</c:v>
                </c:pt>
                <c:pt idx="1872">
                  <c:v>5.9192174446327281E-2</c:v>
                </c:pt>
                <c:pt idx="1873">
                  <c:v>5.9184859879482202E-2</c:v>
                </c:pt>
                <c:pt idx="1874">
                  <c:v>5.9177238637995878E-2</c:v>
                </c:pt>
                <c:pt idx="1875">
                  <c:v>5.916953572571107E-2</c:v>
                </c:pt>
                <c:pt idx="1876">
                  <c:v>5.9161864631053919E-2</c:v>
                </c:pt>
                <c:pt idx="1877">
                  <c:v>5.9154184624333903E-2</c:v>
                </c:pt>
                <c:pt idx="1878">
                  <c:v>5.915030238586947E-2</c:v>
                </c:pt>
                <c:pt idx="1879">
                  <c:v>5.9145876369526604E-2</c:v>
                </c:pt>
                <c:pt idx="1880">
                  <c:v>5.9142421439745269E-2</c:v>
                </c:pt>
                <c:pt idx="1881">
                  <c:v>5.9140554407928494E-2</c:v>
                </c:pt>
                <c:pt idx="1882">
                  <c:v>5.9136428651516526E-2</c:v>
                </c:pt>
                <c:pt idx="1883">
                  <c:v>5.9133572421724935E-2</c:v>
                </c:pt>
                <c:pt idx="1884">
                  <c:v>5.9131034486481396E-2</c:v>
                </c:pt>
                <c:pt idx="1885">
                  <c:v>5.9127162517481693E-2</c:v>
                </c:pt>
                <c:pt idx="1886">
                  <c:v>5.912307972408043E-2</c:v>
                </c:pt>
                <c:pt idx="1887">
                  <c:v>5.9120679130288928E-2</c:v>
                </c:pt>
                <c:pt idx="1888">
                  <c:v>5.911882506388879E-2</c:v>
                </c:pt>
                <c:pt idx="1889">
                  <c:v>5.9115767674132694E-2</c:v>
                </c:pt>
                <c:pt idx="1890">
                  <c:v>5.9112806855686414E-2</c:v>
                </c:pt>
                <c:pt idx="1891">
                  <c:v>5.9111306282698853E-2</c:v>
                </c:pt>
                <c:pt idx="1892">
                  <c:v>5.9109547015381625E-2</c:v>
                </c:pt>
                <c:pt idx="1893">
                  <c:v>5.9106621713779103E-2</c:v>
                </c:pt>
                <c:pt idx="1894">
                  <c:v>5.9103374893899746E-2</c:v>
                </c:pt>
                <c:pt idx="1895">
                  <c:v>5.9100525308631018E-2</c:v>
                </c:pt>
                <c:pt idx="1896">
                  <c:v>5.9098204254825842E-2</c:v>
                </c:pt>
                <c:pt idx="1897">
                  <c:v>5.9096096641370451E-2</c:v>
                </c:pt>
                <c:pt idx="1898">
                  <c:v>5.9094283381298865E-2</c:v>
                </c:pt>
                <c:pt idx="1899">
                  <c:v>5.9093547730276585E-2</c:v>
                </c:pt>
                <c:pt idx="1900">
                  <c:v>5.9092997815927056E-2</c:v>
                </c:pt>
                <c:pt idx="1901">
                  <c:v>5.9093116408897028E-2</c:v>
                </c:pt>
                <c:pt idx="1902">
                  <c:v>5.909202974347412E-2</c:v>
                </c:pt>
                <c:pt idx="1903">
                  <c:v>5.9088488136336728E-2</c:v>
                </c:pt>
                <c:pt idx="1904">
                  <c:v>5.9085499171596209E-2</c:v>
                </c:pt>
                <c:pt idx="1905">
                  <c:v>5.9082744917948994E-2</c:v>
                </c:pt>
                <c:pt idx="1906">
                  <c:v>5.9080699396306238E-2</c:v>
                </c:pt>
                <c:pt idx="1907">
                  <c:v>5.9077981851500747E-2</c:v>
                </c:pt>
                <c:pt idx="1908">
                  <c:v>5.9074978399752731E-2</c:v>
                </c:pt>
                <c:pt idx="1909">
                  <c:v>5.9071073973219618E-2</c:v>
                </c:pt>
                <c:pt idx="1910">
                  <c:v>5.9065703116595439E-2</c:v>
                </c:pt>
                <c:pt idx="1911">
                  <c:v>5.9060457866340794E-2</c:v>
                </c:pt>
                <c:pt idx="1912">
                  <c:v>5.9055033394758205E-2</c:v>
                </c:pt>
                <c:pt idx="1913">
                  <c:v>5.9050149920150757E-2</c:v>
                </c:pt>
                <c:pt idx="1914">
                  <c:v>5.9045303344684587E-2</c:v>
                </c:pt>
                <c:pt idx="1915">
                  <c:v>5.9039918440661102E-2</c:v>
                </c:pt>
                <c:pt idx="1916">
                  <c:v>5.9034946247362691E-2</c:v>
                </c:pt>
                <c:pt idx="1917">
                  <c:v>5.9028843339656557E-2</c:v>
                </c:pt>
                <c:pt idx="1918">
                  <c:v>5.9023028750494387E-2</c:v>
                </c:pt>
                <c:pt idx="1919">
                  <c:v>5.9017891668500889E-2</c:v>
                </c:pt>
                <c:pt idx="1920">
                  <c:v>5.9013062045709067E-2</c:v>
                </c:pt>
                <c:pt idx="1921">
                  <c:v>5.9007866910649791E-2</c:v>
                </c:pt>
                <c:pt idx="1922">
                  <c:v>5.900373418746168E-2</c:v>
                </c:pt>
                <c:pt idx="1923">
                  <c:v>5.8999857840983314E-2</c:v>
                </c:pt>
                <c:pt idx="1924">
                  <c:v>5.8996043491805185E-2</c:v>
                </c:pt>
                <c:pt idx="1925">
                  <c:v>5.899229274809175E-2</c:v>
                </c:pt>
                <c:pt idx="1926">
                  <c:v>5.8988303376192125E-2</c:v>
                </c:pt>
                <c:pt idx="1927">
                  <c:v>5.8983938829390355E-2</c:v>
                </c:pt>
                <c:pt idx="1928">
                  <c:v>5.8979838446379135E-2</c:v>
                </c:pt>
                <c:pt idx="1929">
                  <c:v>5.8975759839727047E-2</c:v>
                </c:pt>
                <c:pt idx="1930">
                  <c:v>5.8972329695343925E-2</c:v>
                </c:pt>
                <c:pt idx="1931">
                  <c:v>5.8968330742045549E-2</c:v>
                </c:pt>
                <c:pt idx="1932">
                  <c:v>5.8964795990185059E-2</c:v>
                </c:pt>
                <c:pt idx="1933">
                  <c:v>5.8961139118478251E-2</c:v>
                </c:pt>
                <c:pt idx="1934">
                  <c:v>5.8956882065445318E-2</c:v>
                </c:pt>
                <c:pt idx="1935">
                  <c:v>5.8952256800495671E-2</c:v>
                </c:pt>
                <c:pt idx="1936">
                  <c:v>5.8947549518144217E-2</c:v>
                </c:pt>
                <c:pt idx="1937">
                  <c:v>5.8942760143756601E-2</c:v>
                </c:pt>
                <c:pt idx="1938">
                  <c:v>5.8937830500036544E-2</c:v>
                </c:pt>
                <c:pt idx="1939">
                  <c:v>5.8933486265673407E-2</c:v>
                </c:pt>
                <c:pt idx="1940">
                  <c:v>5.892964455851496E-2</c:v>
                </c:pt>
                <c:pt idx="1941">
                  <c:v>5.8927209720611058E-2</c:v>
                </c:pt>
                <c:pt idx="1942">
                  <c:v>5.8926499817003798E-2</c:v>
                </c:pt>
                <c:pt idx="1943">
                  <c:v>5.8926636920512851E-2</c:v>
                </c:pt>
                <c:pt idx="1944">
                  <c:v>5.8927205125361967E-2</c:v>
                </c:pt>
                <c:pt idx="1945">
                  <c:v>5.8926711065296442E-2</c:v>
                </c:pt>
                <c:pt idx="1946">
                  <c:v>5.8927298881957829E-2</c:v>
                </c:pt>
                <c:pt idx="1947">
                  <c:v>5.8926250546945336E-2</c:v>
                </c:pt>
                <c:pt idx="1948">
                  <c:v>5.8926280671604096E-2</c:v>
                </c:pt>
                <c:pt idx="1949">
                  <c:v>5.8925877396013723E-2</c:v>
                </c:pt>
                <c:pt idx="1950">
                  <c:v>5.8925229100999052E-2</c:v>
                </c:pt>
                <c:pt idx="1951">
                  <c:v>5.8924134819940965E-2</c:v>
                </c:pt>
                <c:pt idx="1952">
                  <c:v>5.8921604719176963E-2</c:v>
                </c:pt>
                <c:pt idx="1953">
                  <c:v>5.8919006893378874E-2</c:v>
                </c:pt>
                <c:pt idx="1954">
                  <c:v>5.8916321986731732E-2</c:v>
                </c:pt>
                <c:pt idx="1955">
                  <c:v>5.891343512373913E-2</c:v>
                </c:pt>
                <c:pt idx="1956">
                  <c:v>5.8910039042947532E-2</c:v>
                </c:pt>
                <c:pt idx="1957">
                  <c:v>5.8907654870034118E-2</c:v>
                </c:pt>
                <c:pt idx="1958">
                  <c:v>5.8904405378967579E-2</c:v>
                </c:pt>
                <c:pt idx="1959">
                  <c:v>5.8901412020060245E-2</c:v>
                </c:pt>
                <c:pt idx="1960">
                  <c:v>5.8898771423773394E-2</c:v>
                </c:pt>
                <c:pt idx="1961">
                  <c:v>5.8895734848260606E-2</c:v>
                </c:pt>
                <c:pt idx="1962">
                  <c:v>5.8891157706009084E-2</c:v>
                </c:pt>
                <c:pt idx="1963">
                  <c:v>5.8886618643989835E-2</c:v>
                </c:pt>
                <c:pt idx="1964">
                  <c:v>5.8881776029881309E-2</c:v>
                </c:pt>
                <c:pt idx="1965">
                  <c:v>5.8876718109205015E-2</c:v>
                </c:pt>
                <c:pt idx="1966">
                  <c:v>5.887144625248461E-2</c:v>
                </c:pt>
                <c:pt idx="1967">
                  <c:v>5.8865932585217058E-2</c:v>
                </c:pt>
                <c:pt idx="1968">
                  <c:v>5.8860450437466155E-2</c:v>
                </c:pt>
                <c:pt idx="1969">
                  <c:v>5.8855171645786103E-2</c:v>
                </c:pt>
                <c:pt idx="1970">
                  <c:v>5.8849348830561678E-2</c:v>
                </c:pt>
                <c:pt idx="1971">
                  <c:v>5.8843617054614647E-2</c:v>
                </c:pt>
                <c:pt idx="1972">
                  <c:v>5.8838434043871436E-2</c:v>
                </c:pt>
                <c:pt idx="1973">
                  <c:v>5.8832956765918445E-2</c:v>
                </c:pt>
                <c:pt idx="1974">
                  <c:v>5.8827480392860863E-2</c:v>
                </c:pt>
                <c:pt idx="1975">
                  <c:v>5.8821948858595832E-2</c:v>
                </c:pt>
                <c:pt idx="1976">
                  <c:v>5.8816851232980791E-2</c:v>
                </c:pt>
                <c:pt idx="1977">
                  <c:v>5.8811533021967968E-2</c:v>
                </c:pt>
                <c:pt idx="1978">
                  <c:v>5.880655010853017E-2</c:v>
                </c:pt>
                <c:pt idx="1979">
                  <c:v>5.8801758202000759E-2</c:v>
                </c:pt>
                <c:pt idx="1980">
                  <c:v>5.8796787037555351E-2</c:v>
                </c:pt>
                <c:pt idx="1981">
                  <c:v>5.8792299572792958E-2</c:v>
                </c:pt>
                <c:pt idx="1982">
                  <c:v>5.8787788569298574E-2</c:v>
                </c:pt>
                <c:pt idx="1983">
                  <c:v>5.8783167574356171E-2</c:v>
                </c:pt>
                <c:pt idx="1984">
                  <c:v>5.8778097372622483E-2</c:v>
                </c:pt>
                <c:pt idx="1985">
                  <c:v>5.8772516167130584E-2</c:v>
                </c:pt>
                <c:pt idx="1986">
                  <c:v>5.8766551831233305E-2</c:v>
                </c:pt>
                <c:pt idx="1987">
                  <c:v>5.8760703672690151E-2</c:v>
                </c:pt>
                <c:pt idx="1988">
                  <c:v>5.8754956547757267E-2</c:v>
                </c:pt>
                <c:pt idx="1989">
                  <c:v>5.8749251582022127E-2</c:v>
                </c:pt>
                <c:pt idx="1990">
                  <c:v>5.8743901508443518E-2</c:v>
                </c:pt>
                <c:pt idx="1991">
                  <c:v>5.8738285849199504E-2</c:v>
                </c:pt>
                <c:pt idx="1992">
                  <c:v>5.8732536932956256E-2</c:v>
                </c:pt>
                <c:pt idx="1993">
                  <c:v>5.8727064380794988E-2</c:v>
                </c:pt>
                <c:pt idx="1994">
                  <c:v>5.8721557416237927E-2</c:v>
                </c:pt>
                <c:pt idx="1995">
                  <c:v>5.8715738841616363E-2</c:v>
                </c:pt>
                <c:pt idx="1996">
                  <c:v>5.8709484114151625E-2</c:v>
                </c:pt>
                <c:pt idx="1997">
                  <c:v>5.8703298940497174E-2</c:v>
                </c:pt>
                <c:pt idx="1998">
                  <c:v>5.8697209056068123E-2</c:v>
                </c:pt>
                <c:pt idx="1999">
                  <c:v>5.8691265438767889E-2</c:v>
                </c:pt>
                <c:pt idx="2000">
                  <c:v>5.8684865812688017E-2</c:v>
                </c:pt>
                <c:pt idx="2001">
                  <c:v>5.8678289641878822E-2</c:v>
                </c:pt>
                <c:pt idx="2002">
                  <c:v>5.8671734478571214E-2</c:v>
                </c:pt>
                <c:pt idx="2003">
                  <c:v>5.8665244737884988E-2</c:v>
                </c:pt>
                <c:pt idx="2004">
                  <c:v>5.86586703743152E-2</c:v>
                </c:pt>
                <c:pt idx="2005">
                  <c:v>5.8652181083512764E-2</c:v>
                </c:pt>
                <c:pt idx="2006">
                  <c:v>5.8646230159309642E-2</c:v>
                </c:pt>
                <c:pt idx="2007">
                  <c:v>5.8640247264228007E-2</c:v>
                </c:pt>
                <c:pt idx="2008">
                  <c:v>5.8634385405098459E-2</c:v>
                </c:pt>
                <c:pt idx="2009">
                  <c:v>5.8628409494023856E-2</c:v>
                </c:pt>
                <c:pt idx="2010">
                  <c:v>5.8622733131341281E-2</c:v>
                </c:pt>
                <c:pt idx="2011">
                  <c:v>5.8616991475304428E-2</c:v>
                </c:pt>
                <c:pt idx="2012">
                  <c:v>5.8611062618625198E-2</c:v>
                </c:pt>
                <c:pt idx="2013">
                  <c:v>5.8605445096577974E-2</c:v>
                </c:pt>
                <c:pt idx="2014">
                  <c:v>5.8599967380143808E-2</c:v>
                </c:pt>
                <c:pt idx="2015">
                  <c:v>5.8594870759550388E-2</c:v>
                </c:pt>
                <c:pt idx="2016">
                  <c:v>5.8589431617720428E-2</c:v>
                </c:pt>
                <c:pt idx="2017">
                  <c:v>5.8583979739347369E-2</c:v>
                </c:pt>
                <c:pt idx="2018">
                  <c:v>5.8578663277854909E-2</c:v>
                </c:pt>
                <c:pt idx="2019">
                  <c:v>5.8573504130390877E-2</c:v>
                </c:pt>
                <c:pt idx="2020">
                  <c:v>5.8568705516278505E-2</c:v>
                </c:pt>
                <c:pt idx="2021">
                  <c:v>5.8563588456067288E-2</c:v>
                </c:pt>
                <c:pt idx="2022">
                  <c:v>5.8558518462639542E-2</c:v>
                </c:pt>
                <c:pt idx="2023">
                  <c:v>5.8553449308308136E-2</c:v>
                </c:pt>
                <c:pt idx="2024">
                  <c:v>5.854809175984229E-2</c:v>
                </c:pt>
                <c:pt idx="2025">
                  <c:v>5.8542564907781237E-2</c:v>
                </c:pt>
                <c:pt idx="2026">
                  <c:v>5.8537035934458991E-2</c:v>
                </c:pt>
                <c:pt idx="2027">
                  <c:v>5.8531527615291151E-2</c:v>
                </c:pt>
                <c:pt idx="2028">
                  <c:v>5.8526036849157033E-2</c:v>
                </c:pt>
                <c:pt idx="2029">
                  <c:v>5.8520691055709916E-2</c:v>
                </c:pt>
                <c:pt idx="2030">
                  <c:v>5.8514678230607325E-2</c:v>
                </c:pt>
                <c:pt idx="2031">
                  <c:v>5.8508177380230855E-2</c:v>
                </c:pt>
                <c:pt idx="2032">
                  <c:v>5.8501448728237579E-2</c:v>
                </c:pt>
                <c:pt idx="2033">
                  <c:v>5.8494743467713869E-2</c:v>
                </c:pt>
                <c:pt idx="2034">
                  <c:v>5.8488063916315461E-2</c:v>
                </c:pt>
                <c:pt idx="2035">
                  <c:v>5.8481476305804136E-2</c:v>
                </c:pt>
                <c:pt idx="2036">
                  <c:v>5.8475133545860668E-2</c:v>
                </c:pt>
                <c:pt idx="2037">
                  <c:v>5.846871120432872E-2</c:v>
                </c:pt>
                <c:pt idx="2038">
                  <c:v>5.8462324685731253E-2</c:v>
                </c:pt>
                <c:pt idx="2039">
                  <c:v>5.8455883465007144E-2</c:v>
                </c:pt>
                <c:pt idx="2040">
                  <c:v>5.8449418670599274E-2</c:v>
                </c:pt>
                <c:pt idx="2041">
                  <c:v>5.8442757876010748E-2</c:v>
                </c:pt>
                <c:pt idx="2042">
                  <c:v>5.8436064472494567E-2</c:v>
                </c:pt>
                <c:pt idx="2043">
                  <c:v>5.842927910793852E-2</c:v>
                </c:pt>
                <c:pt idx="2044">
                  <c:v>5.8422510348365778E-2</c:v>
                </c:pt>
                <c:pt idx="2045">
                  <c:v>5.8415774199916226E-2</c:v>
                </c:pt>
                <c:pt idx="2046">
                  <c:v>5.840900010081311E-2</c:v>
                </c:pt>
                <c:pt idx="2047">
                  <c:v>5.8402297446647718E-2</c:v>
                </c:pt>
                <c:pt idx="2048">
                  <c:v>5.8395542595230554E-2</c:v>
                </c:pt>
                <c:pt idx="2049">
                  <c:v>5.838882346716389E-2</c:v>
                </c:pt>
                <c:pt idx="2050">
                  <c:v>5.8382062110312036E-2</c:v>
                </c:pt>
                <c:pt idx="2051">
                  <c:v>5.8375307265536761E-2</c:v>
                </c:pt>
                <c:pt idx="2052">
                  <c:v>5.8368591154236218E-2</c:v>
                </c:pt>
                <c:pt idx="2053">
                  <c:v>5.8361905626700371E-2</c:v>
                </c:pt>
                <c:pt idx="2054">
                  <c:v>5.8355225669365865E-2</c:v>
                </c:pt>
                <c:pt idx="2055">
                  <c:v>5.8348514077267211E-2</c:v>
                </c:pt>
                <c:pt idx="2056">
                  <c:v>5.834202607581665E-2</c:v>
                </c:pt>
                <c:pt idx="2057">
                  <c:v>5.8335505537509345E-2</c:v>
                </c:pt>
                <c:pt idx="2058">
                  <c:v>5.8329685612826518E-2</c:v>
                </c:pt>
                <c:pt idx="2059">
                  <c:v>5.8328939226425208E-2</c:v>
                </c:pt>
                <c:pt idx="2060">
                  <c:v>5.8326244575874715E-2</c:v>
                </c:pt>
                <c:pt idx="2061">
                  <c:v>5.8323038869077762E-2</c:v>
                </c:pt>
                <c:pt idx="2062">
                  <c:v>5.8318980584629088E-2</c:v>
                </c:pt>
                <c:pt idx="2063">
                  <c:v>5.8315177479822032E-2</c:v>
                </c:pt>
                <c:pt idx="2064">
                  <c:v>5.8311295985344763E-2</c:v>
                </c:pt>
                <c:pt idx="2065">
                  <c:v>5.8306716692846192E-2</c:v>
                </c:pt>
                <c:pt idx="2066">
                  <c:v>5.8301820713816246E-2</c:v>
                </c:pt>
                <c:pt idx="2067">
                  <c:v>5.8297252830351781E-2</c:v>
                </c:pt>
                <c:pt idx="2068">
                  <c:v>5.8292180394491841E-2</c:v>
                </c:pt>
                <c:pt idx="2069">
                  <c:v>5.8286352622722318E-2</c:v>
                </c:pt>
                <c:pt idx="2070">
                  <c:v>5.8280770037922355E-2</c:v>
                </c:pt>
                <c:pt idx="2071">
                  <c:v>5.8275179124347272E-2</c:v>
                </c:pt>
                <c:pt idx="2072">
                  <c:v>5.8269032709718879E-2</c:v>
                </c:pt>
                <c:pt idx="2073">
                  <c:v>5.8262999175115002E-2</c:v>
                </c:pt>
                <c:pt idx="2074">
                  <c:v>5.8257207352846105E-2</c:v>
                </c:pt>
                <c:pt idx="2075">
                  <c:v>5.8251458874571893E-2</c:v>
                </c:pt>
                <c:pt idx="2076">
                  <c:v>5.8246138990679396E-2</c:v>
                </c:pt>
                <c:pt idx="2077">
                  <c:v>5.8240873855999062E-2</c:v>
                </c:pt>
                <c:pt idx="2078">
                  <c:v>5.8237198507759429E-2</c:v>
                </c:pt>
                <c:pt idx="2079">
                  <c:v>5.8232203032087065E-2</c:v>
                </c:pt>
                <c:pt idx="2080">
                  <c:v>5.8226997628732499E-2</c:v>
                </c:pt>
                <c:pt idx="2081">
                  <c:v>5.8221968433842114E-2</c:v>
                </c:pt>
                <c:pt idx="2082">
                  <c:v>5.8216266970003344E-2</c:v>
                </c:pt>
                <c:pt idx="2083">
                  <c:v>5.8211291637920111E-2</c:v>
                </c:pt>
                <c:pt idx="2084">
                  <c:v>5.8208518659174022E-2</c:v>
                </c:pt>
                <c:pt idx="2085">
                  <c:v>5.8204141525187755E-2</c:v>
                </c:pt>
                <c:pt idx="2086">
                  <c:v>5.8200369780472737E-2</c:v>
                </c:pt>
                <c:pt idx="2087">
                  <c:v>5.8197291093847761E-2</c:v>
                </c:pt>
                <c:pt idx="2088">
                  <c:v>5.8194688894606092E-2</c:v>
                </c:pt>
                <c:pt idx="2089">
                  <c:v>5.8194785363847437E-2</c:v>
                </c:pt>
                <c:pt idx="2090">
                  <c:v>5.8194741253914377E-2</c:v>
                </c:pt>
                <c:pt idx="2091">
                  <c:v>5.8196256092316462E-2</c:v>
                </c:pt>
                <c:pt idx="2092">
                  <c:v>5.8198759416433293E-2</c:v>
                </c:pt>
                <c:pt idx="2093">
                  <c:v>5.8200281094889755E-2</c:v>
                </c:pt>
                <c:pt idx="2094">
                  <c:v>5.8205641392191865E-2</c:v>
                </c:pt>
                <c:pt idx="2095">
                  <c:v>5.8208407212372582E-2</c:v>
                </c:pt>
                <c:pt idx="2096">
                  <c:v>5.8208982342902699E-2</c:v>
                </c:pt>
                <c:pt idx="2097">
                  <c:v>5.8210448364060897E-2</c:v>
                </c:pt>
                <c:pt idx="2098">
                  <c:v>5.821145581075779E-2</c:v>
                </c:pt>
                <c:pt idx="2099">
                  <c:v>5.8213203281106754E-2</c:v>
                </c:pt>
                <c:pt idx="2100">
                  <c:v>5.8214937084511351E-2</c:v>
                </c:pt>
                <c:pt idx="2101">
                  <c:v>5.8217325600330577E-2</c:v>
                </c:pt>
                <c:pt idx="2102">
                  <c:v>5.8218087914268482E-2</c:v>
                </c:pt>
                <c:pt idx="2103">
                  <c:v>5.8219105038726598E-2</c:v>
                </c:pt>
                <c:pt idx="2104">
                  <c:v>5.8219367124851193E-2</c:v>
                </c:pt>
                <c:pt idx="2105">
                  <c:v>5.8220249139646088E-2</c:v>
                </c:pt>
                <c:pt idx="2106">
                  <c:v>5.8220484432262798E-2</c:v>
                </c:pt>
                <c:pt idx="2107">
                  <c:v>5.8220933933738207E-2</c:v>
                </c:pt>
                <c:pt idx="2108">
                  <c:v>5.8221415473253879E-2</c:v>
                </c:pt>
                <c:pt idx="2109">
                  <c:v>5.8220604536983689E-2</c:v>
                </c:pt>
                <c:pt idx="2110">
                  <c:v>5.8220442838138625E-2</c:v>
                </c:pt>
                <c:pt idx="2111">
                  <c:v>5.8220366980012012E-2</c:v>
                </c:pt>
                <c:pt idx="2112">
                  <c:v>5.8219329919147286E-2</c:v>
                </c:pt>
                <c:pt idx="2113">
                  <c:v>5.8217771392485101E-2</c:v>
                </c:pt>
                <c:pt idx="2114">
                  <c:v>5.8217076634861073E-2</c:v>
                </c:pt>
                <c:pt idx="2115">
                  <c:v>5.8216058696164273E-2</c:v>
                </c:pt>
                <c:pt idx="2116">
                  <c:v>5.8215551708246951E-2</c:v>
                </c:pt>
                <c:pt idx="2117">
                  <c:v>5.8215747152440614E-2</c:v>
                </c:pt>
                <c:pt idx="2118">
                  <c:v>5.8215211101791876E-2</c:v>
                </c:pt>
                <c:pt idx="2119">
                  <c:v>5.8214312023630047E-2</c:v>
                </c:pt>
                <c:pt idx="2120">
                  <c:v>5.8213341262872774E-2</c:v>
                </c:pt>
                <c:pt idx="2121">
                  <c:v>5.8211340379150697E-2</c:v>
                </c:pt>
                <c:pt idx="2122">
                  <c:v>5.821717477878012E-2</c:v>
                </c:pt>
                <c:pt idx="2123">
                  <c:v>5.8222692210617599E-2</c:v>
                </c:pt>
                <c:pt idx="2124">
                  <c:v>5.8227347316784417E-2</c:v>
                </c:pt>
                <c:pt idx="2125">
                  <c:v>5.8231407956536196E-2</c:v>
                </c:pt>
                <c:pt idx="2126">
                  <c:v>5.8235586480179666E-2</c:v>
                </c:pt>
                <c:pt idx="2127">
                  <c:v>5.8239000103302963E-2</c:v>
                </c:pt>
                <c:pt idx="2128">
                  <c:v>5.8243593796240833E-2</c:v>
                </c:pt>
                <c:pt idx="2129">
                  <c:v>5.8248711629793767E-2</c:v>
                </c:pt>
                <c:pt idx="2130">
                  <c:v>5.8253006898973364E-2</c:v>
                </c:pt>
                <c:pt idx="2131">
                  <c:v>5.8256415019137919E-2</c:v>
                </c:pt>
                <c:pt idx="2132">
                  <c:v>5.8260799703365007E-2</c:v>
                </c:pt>
                <c:pt idx="2133">
                  <c:v>5.8265840655939261E-2</c:v>
                </c:pt>
                <c:pt idx="2134">
                  <c:v>5.8274458798044604E-2</c:v>
                </c:pt>
                <c:pt idx="2135">
                  <c:v>5.828192721010219E-2</c:v>
                </c:pt>
                <c:pt idx="2136">
                  <c:v>5.8287332638328637E-2</c:v>
                </c:pt>
                <c:pt idx="2137">
                  <c:v>5.8293357327257336E-2</c:v>
                </c:pt>
                <c:pt idx="2138">
                  <c:v>5.8299592973697016E-2</c:v>
                </c:pt>
                <c:pt idx="2139">
                  <c:v>5.8305784161841623E-2</c:v>
                </c:pt>
                <c:pt idx="2140">
                  <c:v>5.8309002081393724E-2</c:v>
                </c:pt>
                <c:pt idx="2141">
                  <c:v>5.831121574958216E-2</c:v>
                </c:pt>
                <c:pt idx="2142">
                  <c:v>5.831342973168363E-2</c:v>
                </c:pt>
                <c:pt idx="2143">
                  <c:v>5.831542000382145E-2</c:v>
                </c:pt>
                <c:pt idx="2144">
                  <c:v>5.8316771789536981E-2</c:v>
                </c:pt>
                <c:pt idx="2145">
                  <c:v>5.8318121661258687E-2</c:v>
                </c:pt>
                <c:pt idx="2146">
                  <c:v>5.8319134614760758E-2</c:v>
                </c:pt>
                <c:pt idx="2147">
                  <c:v>5.8320130147404919E-2</c:v>
                </c:pt>
                <c:pt idx="2148">
                  <c:v>5.832281611380527E-2</c:v>
                </c:pt>
                <c:pt idx="2149">
                  <c:v>5.8325670554200633E-2</c:v>
                </c:pt>
                <c:pt idx="2150">
                  <c:v>5.8326324347332564E-2</c:v>
                </c:pt>
                <c:pt idx="2151">
                  <c:v>5.8325416061692253E-2</c:v>
                </c:pt>
                <c:pt idx="2152">
                  <c:v>5.8324134711444695E-2</c:v>
                </c:pt>
                <c:pt idx="2153">
                  <c:v>5.8322650521378389E-2</c:v>
                </c:pt>
                <c:pt idx="2154">
                  <c:v>5.8320189241559101E-2</c:v>
                </c:pt>
                <c:pt idx="2155">
                  <c:v>5.8317378159531891E-2</c:v>
                </c:pt>
                <c:pt idx="2156">
                  <c:v>5.8314336484411741E-2</c:v>
                </c:pt>
                <c:pt idx="2157">
                  <c:v>5.8311430578444831E-2</c:v>
                </c:pt>
                <c:pt idx="2158">
                  <c:v>5.8309017712726383E-2</c:v>
                </c:pt>
                <c:pt idx="2159">
                  <c:v>5.8306120238089107E-2</c:v>
                </c:pt>
                <c:pt idx="2160">
                  <c:v>5.8302129306203529E-2</c:v>
                </c:pt>
                <c:pt idx="2161">
                  <c:v>5.8297309973421065E-2</c:v>
                </c:pt>
                <c:pt idx="2162">
                  <c:v>5.8291799433907596E-2</c:v>
                </c:pt>
                <c:pt idx="2163">
                  <c:v>5.8285485873333827E-2</c:v>
                </c:pt>
                <c:pt idx="2164">
                  <c:v>5.8279189430284567E-2</c:v>
                </c:pt>
                <c:pt idx="2165">
                  <c:v>5.8273043789370246E-2</c:v>
                </c:pt>
                <c:pt idx="2166">
                  <c:v>5.826710827175216E-2</c:v>
                </c:pt>
                <c:pt idx="2167">
                  <c:v>5.8260877433808006E-2</c:v>
                </c:pt>
                <c:pt idx="2168">
                  <c:v>5.8254888536035762E-2</c:v>
                </c:pt>
                <c:pt idx="2169">
                  <c:v>5.8248711787278667E-2</c:v>
                </c:pt>
                <c:pt idx="2170">
                  <c:v>5.824243044705113E-2</c:v>
                </c:pt>
                <c:pt idx="2171">
                  <c:v>5.8236456571496363E-2</c:v>
                </c:pt>
                <c:pt idx="2172">
                  <c:v>5.8230394970859842E-2</c:v>
                </c:pt>
                <c:pt idx="2173">
                  <c:v>5.8224140213616146E-2</c:v>
                </c:pt>
                <c:pt idx="2174">
                  <c:v>5.8217901912538006E-2</c:v>
                </c:pt>
                <c:pt idx="2175">
                  <c:v>5.8211657989491586E-2</c:v>
                </c:pt>
                <c:pt idx="2176">
                  <c:v>5.82054073740398E-2</c:v>
                </c:pt>
                <c:pt idx="2177">
                  <c:v>5.8199739184468108E-2</c:v>
                </c:pt>
                <c:pt idx="2178">
                  <c:v>5.8193930372599532E-2</c:v>
                </c:pt>
                <c:pt idx="2179">
                  <c:v>5.8187901592563304E-2</c:v>
                </c:pt>
                <c:pt idx="2180">
                  <c:v>5.8181672214648886E-2</c:v>
                </c:pt>
                <c:pt idx="2181">
                  <c:v>5.8175470317983327E-2</c:v>
                </c:pt>
                <c:pt idx="2182">
                  <c:v>5.8169233325709752E-2</c:v>
                </c:pt>
                <c:pt idx="2183">
                  <c:v>5.8163010717026439E-2</c:v>
                </c:pt>
                <c:pt idx="2184">
                  <c:v>5.8156790615417314E-2</c:v>
                </c:pt>
                <c:pt idx="2185">
                  <c:v>5.8150585651736496E-2</c:v>
                </c:pt>
                <c:pt idx="2186">
                  <c:v>5.8144387081654064E-2</c:v>
                </c:pt>
                <c:pt idx="2187">
                  <c:v>5.8138169369655032E-2</c:v>
                </c:pt>
                <c:pt idx="2188">
                  <c:v>5.8131954226132161E-2</c:v>
                </c:pt>
                <c:pt idx="2189">
                  <c:v>5.8125754369386495E-2</c:v>
                </c:pt>
                <c:pt idx="2190">
                  <c:v>5.8119580357018932E-2</c:v>
                </c:pt>
                <c:pt idx="2191">
                  <c:v>5.8113428257714692E-2</c:v>
                </c:pt>
                <c:pt idx="2192">
                  <c:v>5.8107235828710566E-2</c:v>
                </c:pt>
                <c:pt idx="2193">
                  <c:v>5.8101081661253336E-2</c:v>
                </c:pt>
                <c:pt idx="2194">
                  <c:v>5.8094964569832708E-2</c:v>
                </c:pt>
                <c:pt idx="2195">
                  <c:v>5.8088789881795153E-2</c:v>
                </c:pt>
                <c:pt idx="2196">
                  <c:v>5.8082606558747613E-2</c:v>
                </c:pt>
                <c:pt idx="2197">
                  <c:v>5.8076427508997969E-2</c:v>
                </c:pt>
                <c:pt idx="2198">
                  <c:v>5.8070278642201281E-2</c:v>
                </c:pt>
                <c:pt idx="2199">
                  <c:v>5.8064176686866961E-2</c:v>
                </c:pt>
                <c:pt idx="2200">
                  <c:v>5.8058026131543594E-2</c:v>
                </c:pt>
                <c:pt idx="2201">
                  <c:v>5.8051909187603473E-2</c:v>
                </c:pt>
                <c:pt idx="2202">
                  <c:v>5.8046011918890861E-2</c:v>
                </c:pt>
                <c:pt idx="2203">
                  <c:v>5.8039976477177693E-2</c:v>
                </c:pt>
                <c:pt idx="2204">
                  <c:v>5.8034322342126188E-2</c:v>
                </c:pt>
                <c:pt idx="2205">
                  <c:v>5.8028849446183826E-2</c:v>
                </c:pt>
                <c:pt idx="2206">
                  <c:v>5.8023278575967507E-2</c:v>
                </c:pt>
                <c:pt idx="2207">
                  <c:v>5.8017602193063844E-2</c:v>
                </c:pt>
                <c:pt idx="2208">
                  <c:v>5.801168525614412E-2</c:v>
                </c:pt>
                <c:pt idx="2209">
                  <c:v>5.8005790182851104E-2</c:v>
                </c:pt>
                <c:pt idx="2210">
                  <c:v>5.7999668084807776E-2</c:v>
                </c:pt>
                <c:pt idx="2211">
                  <c:v>5.7993550931388693E-2</c:v>
                </c:pt>
                <c:pt idx="2212">
                  <c:v>5.798753951450647E-2</c:v>
                </c:pt>
                <c:pt idx="2213">
                  <c:v>5.7981612188129625E-2</c:v>
                </c:pt>
                <c:pt idx="2214">
                  <c:v>5.7975691039930694E-2</c:v>
                </c:pt>
                <c:pt idx="2215">
                  <c:v>5.7969735592859631E-2</c:v>
                </c:pt>
                <c:pt idx="2216">
                  <c:v>5.796374487747763E-2</c:v>
                </c:pt>
                <c:pt idx="2217">
                  <c:v>5.7957972425355053E-2</c:v>
                </c:pt>
                <c:pt idx="2218">
                  <c:v>5.7952054156020727E-2</c:v>
                </c:pt>
                <c:pt idx="2219">
                  <c:v>5.7946023005361627E-2</c:v>
                </c:pt>
                <c:pt idx="2220">
                  <c:v>5.794002396020155E-2</c:v>
                </c:pt>
                <c:pt idx="2221">
                  <c:v>5.793393246079856E-2</c:v>
                </c:pt>
                <c:pt idx="2222">
                  <c:v>5.7927870767937803E-2</c:v>
                </c:pt>
                <c:pt idx="2223">
                  <c:v>5.7921811445964901E-2</c:v>
                </c:pt>
                <c:pt idx="2224">
                  <c:v>5.7915781015998785E-2</c:v>
                </c:pt>
                <c:pt idx="2225">
                  <c:v>5.790976921466727E-2</c:v>
                </c:pt>
                <c:pt idx="2226">
                  <c:v>5.7904031820017937E-2</c:v>
                </c:pt>
                <c:pt idx="2227">
                  <c:v>5.7898831789292407E-2</c:v>
                </c:pt>
                <c:pt idx="2228">
                  <c:v>5.7893744710994358E-2</c:v>
                </c:pt>
                <c:pt idx="2229">
                  <c:v>5.7888591722217185E-2</c:v>
                </c:pt>
                <c:pt idx="2230">
                  <c:v>5.7883458018718179E-2</c:v>
                </c:pt>
                <c:pt idx="2231">
                  <c:v>5.7878261971857303E-2</c:v>
                </c:pt>
                <c:pt idx="2232">
                  <c:v>5.7872843762737845E-2</c:v>
                </c:pt>
                <c:pt idx="2233">
                  <c:v>5.7867560359831205E-2</c:v>
                </c:pt>
                <c:pt idx="2234">
                  <c:v>5.786224331469568E-2</c:v>
                </c:pt>
                <c:pt idx="2235">
                  <c:v>5.785680049976677E-2</c:v>
                </c:pt>
                <c:pt idx="2236">
                  <c:v>5.7851218688387662E-2</c:v>
                </c:pt>
                <c:pt idx="2237">
                  <c:v>5.7845541567793798E-2</c:v>
                </c:pt>
                <c:pt idx="2238">
                  <c:v>5.7839815705985398E-2</c:v>
                </c:pt>
                <c:pt idx="2239">
                  <c:v>5.7834257674399883E-2</c:v>
                </c:pt>
                <c:pt idx="2240">
                  <c:v>5.7828850371239915E-2</c:v>
                </c:pt>
                <c:pt idx="2241">
                  <c:v>5.7823160859102496E-2</c:v>
                </c:pt>
                <c:pt idx="2242">
                  <c:v>5.781757338003668E-2</c:v>
                </c:pt>
                <c:pt idx="2243">
                  <c:v>5.7812194811443784E-2</c:v>
                </c:pt>
                <c:pt idx="2244">
                  <c:v>5.7806940831526876E-2</c:v>
                </c:pt>
                <c:pt idx="2245">
                  <c:v>5.7802116172788631E-2</c:v>
                </c:pt>
                <c:pt idx="2246">
                  <c:v>5.7797358227000065E-2</c:v>
                </c:pt>
                <c:pt idx="2247">
                  <c:v>5.779329987439949E-2</c:v>
                </c:pt>
                <c:pt idx="2248">
                  <c:v>5.7789002475706189E-2</c:v>
                </c:pt>
                <c:pt idx="2249">
                  <c:v>5.7784502856447914E-2</c:v>
                </c:pt>
                <c:pt idx="2250">
                  <c:v>5.7780130024443724E-2</c:v>
                </c:pt>
                <c:pt idx="2251">
                  <c:v>5.7775500949457242E-2</c:v>
                </c:pt>
                <c:pt idx="2252">
                  <c:v>5.7771157725185415E-2</c:v>
                </c:pt>
                <c:pt idx="2253">
                  <c:v>5.7766810467264257E-2</c:v>
                </c:pt>
                <c:pt idx="2254">
                  <c:v>5.7762641227719652E-2</c:v>
                </c:pt>
                <c:pt idx="2255">
                  <c:v>5.7758847884179287E-2</c:v>
                </c:pt>
                <c:pt idx="2256">
                  <c:v>5.775493847864302E-2</c:v>
                </c:pt>
                <c:pt idx="2257">
                  <c:v>5.7751151251529367E-2</c:v>
                </c:pt>
                <c:pt idx="2258">
                  <c:v>5.774730502548292E-2</c:v>
                </c:pt>
                <c:pt idx="2259">
                  <c:v>5.7742932941851677E-2</c:v>
                </c:pt>
                <c:pt idx="2260">
                  <c:v>5.7738700100581172E-2</c:v>
                </c:pt>
                <c:pt idx="2261">
                  <c:v>5.7734943086722307E-2</c:v>
                </c:pt>
                <c:pt idx="2262">
                  <c:v>5.7730759099762954E-2</c:v>
                </c:pt>
                <c:pt idx="2263">
                  <c:v>5.7727402284575395E-2</c:v>
                </c:pt>
                <c:pt idx="2264">
                  <c:v>5.772417163019293E-2</c:v>
                </c:pt>
                <c:pt idx="2265">
                  <c:v>5.7720828783135711E-2</c:v>
                </c:pt>
                <c:pt idx="2266">
                  <c:v>5.7717412730799458E-2</c:v>
                </c:pt>
                <c:pt idx="2267">
                  <c:v>5.7713738505593401E-2</c:v>
                </c:pt>
                <c:pt idx="2268">
                  <c:v>5.7709881262060336E-2</c:v>
                </c:pt>
                <c:pt idx="2269">
                  <c:v>5.7705698371051529E-2</c:v>
                </c:pt>
                <c:pt idx="2270">
                  <c:v>5.7701448273671796E-2</c:v>
                </c:pt>
                <c:pt idx="2271">
                  <c:v>5.7697077914521791E-2</c:v>
                </c:pt>
                <c:pt idx="2272">
                  <c:v>5.7694301196188319E-2</c:v>
                </c:pt>
                <c:pt idx="2273">
                  <c:v>5.7691529444506395E-2</c:v>
                </c:pt>
                <c:pt idx="2274">
                  <c:v>5.7688818215835491E-2</c:v>
                </c:pt>
                <c:pt idx="2275">
                  <c:v>5.7686523990371143E-2</c:v>
                </c:pt>
                <c:pt idx="2276">
                  <c:v>5.7684167215616977E-2</c:v>
                </c:pt>
                <c:pt idx="2277">
                  <c:v>5.7681985624960186E-2</c:v>
                </c:pt>
                <c:pt idx="2278">
                  <c:v>5.7678902478908417E-2</c:v>
                </c:pt>
                <c:pt idx="2279">
                  <c:v>5.767604851989247E-2</c:v>
                </c:pt>
                <c:pt idx="2280">
                  <c:v>5.7673152185721915E-2</c:v>
                </c:pt>
                <c:pt idx="2281">
                  <c:v>5.7670276969142675E-2</c:v>
                </c:pt>
                <c:pt idx="2282">
                  <c:v>5.7667382404700623E-2</c:v>
                </c:pt>
                <c:pt idx="2283">
                  <c:v>5.7664277058658023E-2</c:v>
                </c:pt>
                <c:pt idx="2284">
                  <c:v>5.7661448738471566E-2</c:v>
                </c:pt>
                <c:pt idx="2285">
                  <c:v>5.7659514186535199E-2</c:v>
                </c:pt>
                <c:pt idx="2286">
                  <c:v>5.7658320985006811E-2</c:v>
                </c:pt>
                <c:pt idx="2287">
                  <c:v>5.7657537833527381E-2</c:v>
                </c:pt>
                <c:pt idx="2288">
                  <c:v>5.7657109525155889E-2</c:v>
                </c:pt>
                <c:pt idx="2289">
                  <c:v>5.7657511089441713E-2</c:v>
                </c:pt>
                <c:pt idx="2290">
                  <c:v>5.7657928858012672E-2</c:v>
                </c:pt>
                <c:pt idx="2291">
                  <c:v>5.7658026069696403E-2</c:v>
                </c:pt>
                <c:pt idx="2292">
                  <c:v>5.76593385751724E-2</c:v>
                </c:pt>
                <c:pt idx="2293">
                  <c:v>5.7660150843058824E-2</c:v>
                </c:pt>
                <c:pt idx="2294">
                  <c:v>5.7659914147625488E-2</c:v>
                </c:pt>
                <c:pt idx="2295">
                  <c:v>5.7659975104422632E-2</c:v>
                </c:pt>
                <c:pt idx="2296">
                  <c:v>5.7660720949022942E-2</c:v>
                </c:pt>
                <c:pt idx="2297">
                  <c:v>5.766068500848559E-2</c:v>
                </c:pt>
                <c:pt idx="2298">
                  <c:v>5.7660967555002655E-2</c:v>
                </c:pt>
                <c:pt idx="2299">
                  <c:v>5.7661748755598555E-2</c:v>
                </c:pt>
                <c:pt idx="2300">
                  <c:v>5.7662409517197574E-2</c:v>
                </c:pt>
                <c:pt idx="2301">
                  <c:v>5.7663699835945659E-2</c:v>
                </c:pt>
                <c:pt idx="2302">
                  <c:v>5.7664229327515151E-2</c:v>
                </c:pt>
                <c:pt idx="2303">
                  <c:v>5.766491432928119E-2</c:v>
                </c:pt>
                <c:pt idx="2304">
                  <c:v>5.7664592907457138E-2</c:v>
                </c:pt>
                <c:pt idx="2305">
                  <c:v>5.7663891691690013E-2</c:v>
                </c:pt>
                <c:pt idx="2306">
                  <c:v>5.7663662894809189E-2</c:v>
                </c:pt>
                <c:pt idx="2307">
                  <c:v>5.7664276080942274E-2</c:v>
                </c:pt>
                <c:pt idx="2308">
                  <c:v>5.7664978960137253E-2</c:v>
                </c:pt>
                <c:pt idx="2309">
                  <c:v>5.7665805281950262E-2</c:v>
                </c:pt>
                <c:pt idx="2310">
                  <c:v>5.7666528443729125E-2</c:v>
                </c:pt>
                <c:pt idx="2311">
                  <c:v>5.7668196854171211E-2</c:v>
                </c:pt>
                <c:pt idx="2312">
                  <c:v>5.7670924577964022E-2</c:v>
                </c:pt>
                <c:pt idx="2313">
                  <c:v>5.7674985762191891E-2</c:v>
                </c:pt>
                <c:pt idx="2314">
                  <c:v>5.7679087851507119E-2</c:v>
                </c:pt>
                <c:pt idx="2315">
                  <c:v>5.7682959145453613E-2</c:v>
                </c:pt>
                <c:pt idx="2316">
                  <c:v>5.7686836499738187E-2</c:v>
                </c:pt>
                <c:pt idx="2317">
                  <c:v>5.7689052695856904E-2</c:v>
                </c:pt>
                <c:pt idx="2318">
                  <c:v>5.7691008002405252E-2</c:v>
                </c:pt>
                <c:pt idx="2319">
                  <c:v>5.7691606626118219E-2</c:v>
                </c:pt>
                <c:pt idx="2320">
                  <c:v>5.7692582917588178E-2</c:v>
                </c:pt>
                <c:pt idx="2321">
                  <c:v>5.7692419742057813E-2</c:v>
                </c:pt>
                <c:pt idx="2322">
                  <c:v>5.7692654536081966E-2</c:v>
                </c:pt>
                <c:pt idx="2323">
                  <c:v>5.7692283119408536E-2</c:v>
                </c:pt>
                <c:pt idx="2324">
                  <c:v>5.7692879933867069E-2</c:v>
                </c:pt>
                <c:pt idx="2325">
                  <c:v>5.7692043907029922E-2</c:v>
                </c:pt>
                <c:pt idx="2326">
                  <c:v>5.7690868320150211E-2</c:v>
                </c:pt>
                <c:pt idx="2327">
                  <c:v>5.7688226767360053E-2</c:v>
                </c:pt>
                <c:pt idx="2328">
                  <c:v>5.7684864278614828E-2</c:v>
                </c:pt>
                <c:pt idx="2329">
                  <c:v>5.7681640545091971E-2</c:v>
                </c:pt>
                <c:pt idx="2330">
                  <c:v>5.7679421976424658E-2</c:v>
                </c:pt>
                <c:pt idx="2331">
                  <c:v>5.7677423703766523E-2</c:v>
                </c:pt>
                <c:pt idx="2332">
                  <c:v>5.7674671039220263E-2</c:v>
                </c:pt>
                <c:pt idx="2333">
                  <c:v>5.7672144200693692E-2</c:v>
                </c:pt>
                <c:pt idx="2334">
                  <c:v>5.7669737181622903E-2</c:v>
                </c:pt>
                <c:pt idx="2335">
                  <c:v>5.7667674438842617E-2</c:v>
                </c:pt>
                <c:pt idx="2336">
                  <c:v>5.766445908814273E-2</c:v>
                </c:pt>
                <c:pt idx="2337">
                  <c:v>5.7661541562881127E-2</c:v>
                </c:pt>
                <c:pt idx="2338">
                  <c:v>5.7658155806209345E-2</c:v>
                </c:pt>
                <c:pt idx="2339">
                  <c:v>5.7654173157340893E-2</c:v>
                </c:pt>
                <c:pt idx="2340">
                  <c:v>5.7650146870578817E-2</c:v>
                </c:pt>
                <c:pt idx="2341">
                  <c:v>5.764687450120351E-2</c:v>
                </c:pt>
                <c:pt idx="2342">
                  <c:v>5.7643637816879985E-2</c:v>
                </c:pt>
                <c:pt idx="2343">
                  <c:v>5.764079421639455E-2</c:v>
                </c:pt>
                <c:pt idx="2344">
                  <c:v>5.7637519881752163E-2</c:v>
                </c:pt>
                <c:pt idx="2345">
                  <c:v>5.7634712643103034E-2</c:v>
                </c:pt>
                <c:pt idx="2346">
                  <c:v>5.7632304269778431E-2</c:v>
                </c:pt>
                <c:pt idx="2347">
                  <c:v>5.7629785622455035E-2</c:v>
                </c:pt>
                <c:pt idx="2348">
                  <c:v>5.7627098215577932E-2</c:v>
                </c:pt>
                <c:pt idx="2349">
                  <c:v>5.7624467527398332E-2</c:v>
                </c:pt>
                <c:pt idx="2350">
                  <c:v>5.7621240450766595E-2</c:v>
                </c:pt>
                <c:pt idx="2351">
                  <c:v>5.7617358779411154E-2</c:v>
                </c:pt>
                <c:pt idx="2352">
                  <c:v>5.7613256656849826E-2</c:v>
                </c:pt>
                <c:pt idx="2353">
                  <c:v>5.7609402058501305E-2</c:v>
                </c:pt>
                <c:pt idx="2354">
                  <c:v>5.7605395985750291E-2</c:v>
                </c:pt>
                <c:pt idx="2355">
                  <c:v>5.7601430785010913E-2</c:v>
                </c:pt>
                <c:pt idx="2356">
                  <c:v>5.7598171184773131E-2</c:v>
                </c:pt>
                <c:pt idx="2357">
                  <c:v>5.7594869712451077E-2</c:v>
                </c:pt>
                <c:pt idx="2358">
                  <c:v>5.7591654459759486E-2</c:v>
                </c:pt>
                <c:pt idx="2359">
                  <c:v>5.7588417578862551E-2</c:v>
                </c:pt>
                <c:pt idx="2360">
                  <c:v>5.7585568743547338E-2</c:v>
                </c:pt>
                <c:pt idx="2361">
                  <c:v>5.7582512109495769E-2</c:v>
                </c:pt>
                <c:pt idx="2362">
                  <c:v>5.7579578001623041E-2</c:v>
                </c:pt>
                <c:pt idx="2363">
                  <c:v>5.7576777689684028E-2</c:v>
                </c:pt>
                <c:pt idx="2364">
                  <c:v>5.7574219582394545E-2</c:v>
                </c:pt>
                <c:pt idx="2365">
                  <c:v>5.7571221463285624E-2</c:v>
                </c:pt>
                <c:pt idx="2366">
                  <c:v>5.7566221785749702E-2</c:v>
                </c:pt>
                <c:pt idx="2367">
                  <c:v>5.7561002993461147E-2</c:v>
                </c:pt>
                <c:pt idx="2368">
                  <c:v>5.7555736667445706E-2</c:v>
                </c:pt>
                <c:pt idx="2369">
                  <c:v>5.7550546643093628E-2</c:v>
                </c:pt>
                <c:pt idx="2370">
                  <c:v>5.7545418035606838E-2</c:v>
                </c:pt>
                <c:pt idx="2371">
                  <c:v>5.7540128355721379E-2</c:v>
                </c:pt>
                <c:pt idx="2372">
                  <c:v>5.7535302424514691E-2</c:v>
                </c:pt>
                <c:pt idx="2373">
                  <c:v>5.7530843212973221E-2</c:v>
                </c:pt>
                <c:pt idx="2374">
                  <c:v>5.7526366920431622E-2</c:v>
                </c:pt>
                <c:pt idx="2375">
                  <c:v>5.7521741209389424E-2</c:v>
                </c:pt>
                <c:pt idx="2376">
                  <c:v>5.7517055084088359E-2</c:v>
                </c:pt>
                <c:pt idx="2377">
                  <c:v>5.7512095845801983E-2</c:v>
                </c:pt>
                <c:pt idx="2378">
                  <c:v>5.7507218503973723E-2</c:v>
                </c:pt>
                <c:pt idx="2379">
                  <c:v>5.7503084697661064E-2</c:v>
                </c:pt>
                <c:pt idx="2380">
                  <c:v>5.7498841072254642E-2</c:v>
                </c:pt>
                <c:pt idx="2381">
                  <c:v>5.749471418001801E-2</c:v>
                </c:pt>
                <c:pt idx="2382">
                  <c:v>5.7490549535885269E-2</c:v>
                </c:pt>
                <c:pt idx="2383">
                  <c:v>5.7486271948467824E-2</c:v>
                </c:pt>
                <c:pt idx="2384">
                  <c:v>5.7481983267496803E-2</c:v>
                </c:pt>
                <c:pt idx="2385">
                  <c:v>5.7477567149242487E-2</c:v>
                </c:pt>
                <c:pt idx="2386">
                  <c:v>5.7472830264360897E-2</c:v>
                </c:pt>
                <c:pt idx="2387">
                  <c:v>5.7468351142296939E-2</c:v>
                </c:pt>
                <c:pt idx="2388">
                  <c:v>5.7463936336730866E-2</c:v>
                </c:pt>
                <c:pt idx="2389">
                  <c:v>5.7459299503864039E-2</c:v>
                </c:pt>
                <c:pt idx="2390">
                  <c:v>5.7454667425799369E-2</c:v>
                </c:pt>
                <c:pt idx="2391">
                  <c:v>5.7450154160363608E-2</c:v>
                </c:pt>
                <c:pt idx="2392">
                  <c:v>5.7445552079132635E-2</c:v>
                </c:pt>
                <c:pt idx="2393">
                  <c:v>5.7442297378352623E-2</c:v>
                </c:pt>
                <c:pt idx="2394">
                  <c:v>5.7438591325164809E-2</c:v>
                </c:pt>
                <c:pt idx="2395">
                  <c:v>5.7435067015671845E-2</c:v>
                </c:pt>
                <c:pt idx="2396">
                  <c:v>5.7431395378735359E-2</c:v>
                </c:pt>
                <c:pt idx="2397">
                  <c:v>5.7427524777661471E-2</c:v>
                </c:pt>
                <c:pt idx="2398">
                  <c:v>5.742379362758001E-2</c:v>
                </c:pt>
                <c:pt idx="2399">
                  <c:v>5.742009309134468E-2</c:v>
                </c:pt>
                <c:pt idx="2400">
                  <c:v>5.7416407163535896E-2</c:v>
                </c:pt>
                <c:pt idx="2401">
                  <c:v>5.7413231021927094E-2</c:v>
                </c:pt>
                <c:pt idx="2402">
                  <c:v>5.7410165251074965E-2</c:v>
                </c:pt>
                <c:pt idx="2403">
                  <c:v>5.740668803536958E-2</c:v>
                </c:pt>
                <c:pt idx="2404">
                  <c:v>5.7403372739158326E-2</c:v>
                </c:pt>
                <c:pt idx="2405">
                  <c:v>5.7400130492254661E-2</c:v>
                </c:pt>
                <c:pt idx="2406">
                  <c:v>5.7396002850000641E-2</c:v>
                </c:pt>
                <c:pt idx="2407">
                  <c:v>5.7391873895887673E-2</c:v>
                </c:pt>
                <c:pt idx="2408">
                  <c:v>5.738773379327744E-2</c:v>
                </c:pt>
                <c:pt idx="2409">
                  <c:v>5.7383627165972617E-2</c:v>
                </c:pt>
                <c:pt idx="2410">
                  <c:v>5.7379668159590599E-2</c:v>
                </c:pt>
                <c:pt idx="2411">
                  <c:v>5.7375119658879273E-2</c:v>
                </c:pt>
                <c:pt idx="2412">
                  <c:v>5.7370601787601685E-2</c:v>
                </c:pt>
                <c:pt idx="2413">
                  <c:v>5.7366076598221349E-2</c:v>
                </c:pt>
                <c:pt idx="2414">
                  <c:v>5.7361513281797866E-2</c:v>
                </c:pt>
                <c:pt idx="2415">
                  <c:v>5.7356730564398342E-2</c:v>
                </c:pt>
                <c:pt idx="2416">
                  <c:v>5.7352319788897557E-2</c:v>
                </c:pt>
                <c:pt idx="2417">
                  <c:v>5.7347599052554023E-2</c:v>
                </c:pt>
                <c:pt idx="2418">
                  <c:v>5.7343187596621284E-2</c:v>
                </c:pt>
                <c:pt idx="2419">
                  <c:v>5.7338466968740114E-2</c:v>
                </c:pt>
                <c:pt idx="2420">
                  <c:v>5.7333845434364553E-2</c:v>
                </c:pt>
                <c:pt idx="2421">
                  <c:v>5.7329113468082678E-2</c:v>
                </c:pt>
                <c:pt idx="2422">
                  <c:v>5.7324497328499521E-2</c:v>
                </c:pt>
                <c:pt idx="2423">
                  <c:v>5.7319956477874717E-2</c:v>
                </c:pt>
                <c:pt idx="2424">
                  <c:v>5.7315115674647338E-2</c:v>
                </c:pt>
                <c:pt idx="2425">
                  <c:v>5.73105748523468E-2</c:v>
                </c:pt>
                <c:pt idx="2426">
                  <c:v>5.7305734838584303E-2</c:v>
                </c:pt>
                <c:pt idx="2427">
                  <c:v>5.7300281652098335E-2</c:v>
                </c:pt>
                <c:pt idx="2428">
                  <c:v>5.7294601235998957E-2</c:v>
                </c:pt>
                <c:pt idx="2429">
                  <c:v>5.7288954749421639E-2</c:v>
                </c:pt>
                <c:pt idx="2430">
                  <c:v>5.7283385697031057E-2</c:v>
                </c:pt>
                <c:pt idx="2431">
                  <c:v>5.7277714014910913E-2</c:v>
                </c:pt>
                <c:pt idx="2432">
                  <c:v>5.7272203732086337E-2</c:v>
                </c:pt>
                <c:pt idx="2433">
                  <c:v>5.7266717704972499E-2</c:v>
                </c:pt>
                <c:pt idx="2434">
                  <c:v>5.7261336061417513E-2</c:v>
                </c:pt>
                <c:pt idx="2435">
                  <c:v>5.7255825776595035E-2</c:v>
                </c:pt>
                <c:pt idx="2436">
                  <c:v>5.725029294297071E-2</c:v>
                </c:pt>
                <c:pt idx="2437">
                  <c:v>5.7244994436510072E-2</c:v>
                </c:pt>
                <c:pt idx="2438">
                  <c:v>5.7239912595920449E-2</c:v>
                </c:pt>
                <c:pt idx="2439">
                  <c:v>5.7234760589306218E-2</c:v>
                </c:pt>
                <c:pt idx="2440">
                  <c:v>5.7229427782516967E-2</c:v>
                </c:pt>
                <c:pt idx="2441">
                  <c:v>5.7224079796432396E-2</c:v>
                </c:pt>
                <c:pt idx="2442">
                  <c:v>5.7218753913837413E-2</c:v>
                </c:pt>
                <c:pt idx="2443">
                  <c:v>5.7213190648249979E-2</c:v>
                </c:pt>
                <c:pt idx="2444">
                  <c:v>5.7207677918976838E-2</c:v>
                </c:pt>
                <c:pt idx="2445">
                  <c:v>5.7202102362803708E-2</c:v>
                </c:pt>
                <c:pt idx="2446">
                  <c:v>5.7196446356765351E-2</c:v>
                </c:pt>
                <c:pt idx="2447">
                  <c:v>5.719087154989437E-2</c:v>
                </c:pt>
                <c:pt idx="2448">
                  <c:v>5.7185359245639708E-2</c:v>
                </c:pt>
                <c:pt idx="2449">
                  <c:v>5.7179867561287123E-2</c:v>
                </c:pt>
                <c:pt idx="2450">
                  <c:v>5.7174271260257759E-2</c:v>
                </c:pt>
                <c:pt idx="2451">
                  <c:v>5.716869201785485E-2</c:v>
                </c:pt>
                <c:pt idx="2452">
                  <c:v>5.7163084833124031E-2</c:v>
                </c:pt>
                <c:pt idx="2453">
                  <c:v>5.7157466268041746E-2</c:v>
                </c:pt>
                <c:pt idx="2454">
                  <c:v>5.7152058652573216E-2</c:v>
                </c:pt>
                <c:pt idx="2455">
                  <c:v>5.714666736567639E-2</c:v>
                </c:pt>
                <c:pt idx="2456">
                  <c:v>5.71412226783376E-2</c:v>
                </c:pt>
                <c:pt idx="2457">
                  <c:v>5.7136003612350272E-2</c:v>
                </c:pt>
                <c:pt idx="2458">
                  <c:v>5.7131032730967535E-2</c:v>
                </c:pt>
                <c:pt idx="2459">
                  <c:v>5.7126023379137247E-2</c:v>
                </c:pt>
                <c:pt idx="2460">
                  <c:v>5.712101399730244E-2</c:v>
                </c:pt>
                <c:pt idx="2461">
                  <c:v>5.7116126387654634E-2</c:v>
                </c:pt>
                <c:pt idx="2462">
                  <c:v>5.711124690263808E-2</c:v>
                </c:pt>
                <c:pt idx="2463">
                  <c:v>5.7106119655049595E-2</c:v>
                </c:pt>
                <c:pt idx="2464">
                  <c:v>5.7100888718251808E-2</c:v>
                </c:pt>
                <c:pt idx="2465">
                  <c:v>5.7095493714520038E-2</c:v>
                </c:pt>
                <c:pt idx="2466">
                  <c:v>5.7090189411997151E-2</c:v>
                </c:pt>
                <c:pt idx="2467">
                  <c:v>5.7084830663610392E-2</c:v>
                </c:pt>
                <c:pt idx="2468">
                  <c:v>5.7079492062991899E-2</c:v>
                </c:pt>
                <c:pt idx="2469">
                  <c:v>5.7074249148090159E-2</c:v>
                </c:pt>
                <c:pt idx="2470">
                  <c:v>5.7069015971883852E-2</c:v>
                </c:pt>
                <c:pt idx="2471">
                  <c:v>5.7063640742799168E-2</c:v>
                </c:pt>
                <c:pt idx="2472">
                  <c:v>5.7058346544672664E-2</c:v>
                </c:pt>
                <c:pt idx="2473">
                  <c:v>5.7053311219133575E-2</c:v>
                </c:pt>
                <c:pt idx="2474">
                  <c:v>5.7048429701783171E-2</c:v>
                </c:pt>
                <c:pt idx="2475">
                  <c:v>5.7043392934041141E-2</c:v>
                </c:pt>
                <c:pt idx="2476">
                  <c:v>5.7038522284229204E-2</c:v>
                </c:pt>
                <c:pt idx="2477">
                  <c:v>5.7033561712636446E-2</c:v>
                </c:pt>
                <c:pt idx="2478">
                  <c:v>5.7028698140440912E-2</c:v>
                </c:pt>
                <c:pt idx="2479">
                  <c:v>5.7023871698114334E-2</c:v>
                </c:pt>
                <c:pt idx="2480">
                  <c:v>5.7019118823295994E-2</c:v>
                </c:pt>
                <c:pt idx="2481">
                  <c:v>5.7014275871950182E-2</c:v>
                </c:pt>
                <c:pt idx="2482">
                  <c:v>5.7009412362035369E-2</c:v>
                </c:pt>
                <c:pt idx="2483">
                  <c:v>5.7004765002229063E-2</c:v>
                </c:pt>
                <c:pt idx="2484">
                  <c:v>5.7000165716399195E-2</c:v>
                </c:pt>
                <c:pt idx="2485">
                  <c:v>5.6995468028403495E-2</c:v>
                </c:pt>
                <c:pt idx="2486">
                  <c:v>5.6990539819466689E-2</c:v>
                </c:pt>
                <c:pt idx="2487">
                  <c:v>5.6985473671660625E-2</c:v>
                </c:pt>
                <c:pt idx="2488">
                  <c:v>5.6980560196063276E-2</c:v>
                </c:pt>
                <c:pt idx="2489">
                  <c:v>5.6975536270146926E-2</c:v>
                </c:pt>
                <c:pt idx="2490">
                  <c:v>5.6970320317257607E-2</c:v>
                </c:pt>
                <c:pt idx="2491">
                  <c:v>5.6965086819734986E-2</c:v>
                </c:pt>
                <c:pt idx="2492">
                  <c:v>5.6959952508488405E-2</c:v>
                </c:pt>
                <c:pt idx="2493">
                  <c:v>5.695467631618327E-2</c:v>
                </c:pt>
                <c:pt idx="2494">
                  <c:v>5.6949435075257959E-2</c:v>
                </c:pt>
                <c:pt idx="2495">
                  <c:v>5.6944190628312338E-2</c:v>
                </c:pt>
                <c:pt idx="2496">
                  <c:v>5.6938928968192436E-2</c:v>
                </c:pt>
                <c:pt idx="2497">
                  <c:v>5.6933931687134544E-2</c:v>
                </c:pt>
                <c:pt idx="2498">
                  <c:v>5.6928902131455822E-2</c:v>
                </c:pt>
                <c:pt idx="2499">
                  <c:v>5.6923826631570994E-2</c:v>
                </c:pt>
                <c:pt idx="2500">
                  <c:v>5.6918753973079772E-2</c:v>
                </c:pt>
                <c:pt idx="2501">
                  <c:v>5.6913703618822552E-2</c:v>
                </c:pt>
                <c:pt idx="2502">
                  <c:v>5.6908491720351798E-2</c:v>
                </c:pt>
                <c:pt idx="2503">
                  <c:v>5.6903462049087486E-2</c:v>
                </c:pt>
                <c:pt idx="2504">
                  <c:v>5.6898385966633921E-2</c:v>
                </c:pt>
                <c:pt idx="2505">
                  <c:v>5.6893318642090213E-2</c:v>
                </c:pt>
                <c:pt idx="2506">
                  <c:v>5.6888193412157444E-2</c:v>
                </c:pt>
                <c:pt idx="2507">
                  <c:v>5.6883011811950254E-2</c:v>
                </c:pt>
                <c:pt idx="2508">
                  <c:v>5.6877686717232159E-2</c:v>
                </c:pt>
                <c:pt idx="2509">
                  <c:v>5.6872362129029165E-2</c:v>
                </c:pt>
                <c:pt idx="2510">
                  <c:v>5.6867007135851348E-2</c:v>
                </c:pt>
                <c:pt idx="2511">
                  <c:v>5.6861696732389728E-2</c:v>
                </c:pt>
                <c:pt idx="2512">
                  <c:v>5.6856444885254265E-2</c:v>
                </c:pt>
                <c:pt idx="2513">
                  <c:v>5.6851315233927863E-2</c:v>
                </c:pt>
                <c:pt idx="2514">
                  <c:v>5.6846061401441848E-2</c:v>
                </c:pt>
                <c:pt idx="2515">
                  <c:v>5.6840932733673466E-2</c:v>
                </c:pt>
                <c:pt idx="2516">
                  <c:v>5.6836041348729369E-2</c:v>
                </c:pt>
                <c:pt idx="2517">
                  <c:v>5.6831421934892379E-2</c:v>
                </c:pt>
                <c:pt idx="2518">
                  <c:v>5.6826685265376681E-2</c:v>
                </c:pt>
                <c:pt idx="2519">
                  <c:v>5.6824122402182112E-2</c:v>
                </c:pt>
                <c:pt idx="2520">
                  <c:v>5.6821301230408426E-2</c:v>
                </c:pt>
                <c:pt idx="2521">
                  <c:v>5.6818247323401391E-2</c:v>
                </c:pt>
                <c:pt idx="2522">
                  <c:v>5.6815377492624358E-2</c:v>
                </c:pt>
                <c:pt idx="2523">
                  <c:v>5.6812018879547239E-2</c:v>
                </c:pt>
                <c:pt idx="2524">
                  <c:v>5.6808277655966577E-2</c:v>
                </c:pt>
                <c:pt idx="2525">
                  <c:v>5.6804688019083491E-2</c:v>
                </c:pt>
                <c:pt idx="2526">
                  <c:v>5.6801005804920923E-2</c:v>
                </c:pt>
                <c:pt idx="2527">
                  <c:v>5.679741832391387E-2</c:v>
                </c:pt>
                <c:pt idx="2528">
                  <c:v>5.679372048716666E-2</c:v>
                </c:pt>
                <c:pt idx="2529">
                  <c:v>5.6789971755510794E-2</c:v>
                </c:pt>
                <c:pt idx="2530">
                  <c:v>5.6786333631609148E-2</c:v>
                </c:pt>
                <c:pt idx="2531">
                  <c:v>5.6782266525960322E-2</c:v>
                </c:pt>
                <c:pt idx="2532">
                  <c:v>5.6778279478596649E-2</c:v>
                </c:pt>
                <c:pt idx="2533">
                  <c:v>5.6774418565609927E-2</c:v>
                </c:pt>
                <c:pt idx="2534">
                  <c:v>5.6770497941013777E-2</c:v>
                </c:pt>
                <c:pt idx="2535">
                  <c:v>5.6766431993042696E-2</c:v>
                </c:pt>
                <c:pt idx="2536">
                  <c:v>5.6762200754858994E-2</c:v>
                </c:pt>
                <c:pt idx="2537">
                  <c:v>5.6757991813862298E-2</c:v>
                </c:pt>
                <c:pt idx="2538">
                  <c:v>5.6753817643312915E-2</c:v>
                </c:pt>
                <c:pt idx="2539">
                  <c:v>5.674940435924232E-2</c:v>
                </c:pt>
                <c:pt idx="2540">
                  <c:v>5.6745199176622088E-2</c:v>
                </c:pt>
                <c:pt idx="2541">
                  <c:v>5.6740633707271504E-2</c:v>
                </c:pt>
                <c:pt idx="2542">
                  <c:v>5.6735948986519374E-2</c:v>
                </c:pt>
                <c:pt idx="2543">
                  <c:v>5.6731394625572834E-2</c:v>
                </c:pt>
                <c:pt idx="2544">
                  <c:v>5.6726852846344919E-2</c:v>
                </c:pt>
                <c:pt idx="2545">
                  <c:v>5.6722161891508943E-2</c:v>
                </c:pt>
                <c:pt idx="2546">
                  <c:v>5.6717616814246967E-2</c:v>
                </c:pt>
                <c:pt idx="2547">
                  <c:v>5.6712852461807198E-2</c:v>
                </c:pt>
                <c:pt idx="2548">
                  <c:v>5.6708010407454129E-2</c:v>
                </c:pt>
                <c:pt idx="2549">
                  <c:v>5.6702926212082755E-2</c:v>
                </c:pt>
                <c:pt idx="2550">
                  <c:v>5.6697974346447341E-2</c:v>
                </c:pt>
                <c:pt idx="2551">
                  <c:v>5.6692824252173424E-2</c:v>
                </c:pt>
                <c:pt idx="2552">
                  <c:v>5.6687518816235349E-2</c:v>
                </c:pt>
                <c:pt idx="2553">
                  <c:v>5.6682388363725592E-2</c:v>
                </c:pt>
                <c:pt idx="2554">
                  <c:v>5.6677195935617597E-2</c:v>
                </c:pt>
                <c:pt idx="2555">
                  <c:v>5.6672125222207909E-2</c:v>
                </c:pt>
                <c:pt idx="2556">
                  <c:v>5.6667020577463124E-2</c:v>
                </c:pt>
                <c:pt idx="2557">
                  <c:v>5.6661945185276667E-2</c:v>
                </c:pt>
                <c:pt idx="2558">
                  <c:v>5.6656776235724654E-2</c:v>
                </c:pt>
                <c:pt idx="2559">
                  <c:v>5.6651721019232028E-2</c:v>
                </c:pt>
                <c:pt idx="2560">
                  <c:v>5.6646695378658879E-2</c:v>
                </c:pt>
                <c:pt idx="2561">
                  <c:v>5.6641676306798658E-2</c:v>
                </c:pt>
                <c:pt idx="2562">
                  <c:v>5.6636763091614098E-2</c:v>
                </c:pt>
                <c:pt idx="2563">
                  <c:v>5.6631883934977145E-2</c:v>
                </c:pt>
                <c:pt idx="2564">
                  <c:v>5.6626811992197948E-2</c:v>
                </c:pt>
                <c:pt idx="2565">
                  <c:v>5.6621809197086564E-2</c:v>
                </c:pt>
                <c:pt idx="2566">
                  <c:v>5.6616592765009174E-2</c:v>
                </c:pt>
                <c:pt idx="2567">
                  <c:v>5.6611445429326654E-2</c:v>
                </c:pt>
                <c:pt idx="2568">
                  <c:v>5.6606315966699308E-2</c:v>
                </c:pt>
                <c:pt idx="2569">
                  <c:v>5.660134255567232E-2</c:v>
                </c:pt>
                <c:pt idx="2570">
                  <c:v>5.6596294673323964E-2</c:v>
                </c:pt>
                <c:pt idx="2571">
                  <c:v>5.6591202405586141E-2</c:v>
                </c:pt>
                <c:pt idx="2572">
                  <c:v>5.6585973730936004E-2</c:v>
                </c:pt>
                <c:pt idx="2573">
                  <c:v>5.658061132855427E-2</c:v>
                </c:pt>
                <c:pt idx="2574">
                  <c:v>5.6575270856253995E-2</c:v>
                </c:pt>
                <c:pt idx="2575">
                  <c:v>5.6569959651082982E-2</c:v>
                </c:pt>
                <c:pt idx="2576">
                  <c:v>5.656460544964706E-2</c:v>
                </c:pt>
                <c:pt idx="2577">
                  <c:v>5.655926481836001E-2</c:v>
                </c:pt>
                <c:pt idx="2578">
                  <c:v>5.65541431872345E-2</c:v>
                </c:pt>
                <c:pt idx="2579">
                  <c:v>5.6549633246266773E-2</c:v>
                </c:pt>
                <c:pt idx="2580">
                  <c:v>5.6544525102431978E-2</c:v>
                </c:pt>
                <c:pt idx="2581">
                  <c:v>5.6539263644888295E-2</c:v>
                </c:pt>
                <c:pt idx="2582">
                  <c:v>5.653396737203023E-2</c:v>
                </c:pt>
                <c:pt idx="2583">
                  <c:v>5.652866699877683E-2</c:v>
                </c:pt>
                <c:pt idx="2584">
                  <c:v>5.6523360628970828E-2</c:v>
                </c:pt>
                <c:pt idx="2585">
                  <c:v>5.6518042547241826E-2</c:v>
                </c:pt>
                <c:pt idx="2586">
                  <c:v>5.6512761487714676E-2</c:v>
                </c:pt>
                <c:pt idx="2587">
                  <c:v>5.6507617905569539E-2</c:v>
                </c:pt>
                <c:pt idx="2588">
                  <c:v>5.6502600386702247E-2</c:v>
                </c:pt>
                <c:pt idx="2589">
                  <c:v>5.6497356310932612E-2</c:v>
                </c:pt>
                <c:pt idx="2590">
                  <c:v>5.6492140310159963E-2</c:v>
                </c:pt>
                <c:pt idx="2591">
                  <c:v>5.6486872078718067E-2</c:v>
                </c:pt>
                <c:pt idx="2592">
                  <c:v>5.6481633413754839E-2</c:v>
                </c:pt>
                <c:pt idx="2593">
                  <c:v>5.6476522243734048E-2</c:v>
                </c:pt>
                <c:pt idx="2594">
                  <c:v>5.6471348680996777E-2</c:v>
                </c:pt>
                <c:pt idx="2595">
                  <c:v>5.6466496069975489E-2</c:v>
                </c:pt>
                <c:pt idx="2596">
                  <c:v>5.6461411420813463E-2</c:v>
                </c:pt>
                <c:pt idx="2597">
                  <c:v>5.6456451951724738E-2</c:v>
                </c:pt>
                <c:pt idx="2598">
                  <c:v>5.6451358135791406E-2</c:v>
                </c:pt>
                <c:pt idx="2599">
                  <c:v>5.644628613898385E-2</c:v>
                </c:pt>
                <c:pt idx="2600">
                  <c:v>5.6441182201124193E-2</c:v>
                </c:pt>
                <c:pt idx="2601">
                  <c:v>5.6436142086265753E-2</c:v>
                </c:pt>
                <c:pt idx="2602">
                  <c:v>5.6431285643368786E-2</c:v>
                </c:pt>
                <c:pt idx="2603">
                  <c:v>5.6426768164153263E-2</c:v>
                </c:pt>
                <c:pt idx="2604">
                  <c:v>5.6422125509296289E-2</c:v>
                </c:pt>
                <c:pt idx="2605">
                  <c:v>5.6418896334172103E-2</c:v>
                </c:pt>
                <c:pt idx="2606">
                  <c:v>5.6415889447930807E-2</c:v>
                </c:pt>
                <c:pt idx="2607">
                  <c:v>5.6411905122499023E-2</c:v>
                </c:pt>
                <c:pt idx="2608">
                  <c:v>5.6407717500083221E-2</c:v>
                </c:pt>
                <c:pt idx="2609">
                  <c:v>5.6403082940734137E-2</c:v>
                </c:pt>
                <c:pt idx="2610">
                  <c:v>5.6404569406854572E-2</c:v>
                </c:pt>
                <c:pt idx="2611">
                  <c:v>5.6407920503417683E-2</c:v>
                </c:pt>
                <c:pt idx="2612">
                  <c:v>5.6412052181566676E-2</c:v>
                </c:pt>
                <c:pt idx="2613">
                  <c:v>5.6415360171249346E-2</c:v>
                </c:pt>
                <c:pt idx="2614">
                  <c:v>5.6417421037205651E-2</c:v>
                </c:pt>
                <c:pt idx="2615">
                  <c:v>5.6419979713470195E-2</c:v>
                </c:pt>
                <c:pt idx="2616">
                  <c:v>5.6421876973953261E-2</c:v>
                </c:pt>
                <c:pt idx="2617">
                  <c:v>5.6424423196412922E-2</c:v>
                </c:pt>
                <c:pt idx="2618">
                  <c:v>5.6426076740706786E-2</c:v>
                </c:pt>
                <c:pt idx="2619">
                  <c:v>5.642835068301881E-2</c:v>
                </c:pt>
                <c:pt idx="2620">
                  <c:v>5.643049341021697E-2</c:v>
                </c:pt>
                <c:pt idx="2621">
                  <c:v>5.6431228557002291E-2</c:v>
                </c:pt>
                <c:pt idx="2622">
                  <c:v>5.6432531497050631E-2</c:v>
                </c:pt>
                <c:pt idx="2623">
                  <c:v>5.6435532831714402E-2</c:v>
                </c:pt>
                <c:pt idx="2624">
                  <c:v>5.64382815715068E-2</c:v>
                </c:pt>
                <c:pt idx="2625">
                  <c:v>5.6441305876698988E-2</c:v>
                </c:pt>
                <c:pt idx="2626">
                  <c:v>5.644429556305975E-2</c:v>
                </c:pt>
                <c:pt idx="2627">
                  <c:v>5.6446551943584694E-2</c:v>
                </c:pt>
                <c:pt idx="2628">
                  <c:v>5.6447560391260559E-2</c:v>
                </c:pt>
                <c:pt idx="2629">
                  <c:v>5.6448586978091325E-2</c:v>
                </c:pt>
                <c:pt idx="2630">
                  <c:v>5.6449475844009528E-2</c:v>
                </c:pt>
                <c:pt idx="2631">
                  <c:v>5.6449213918892995E-2</c:v>
                </c:pt>
                <c:pt idx="2632">
                  <c:v>5.6448959154318586E-2</c:v>
                </c:pt>
                <c:pt idx="2633">
                  <c:v>5.6448153547140528E-2</c:v>
                </c:pt>
                <c:pt idx="2634">
                  <c:v>5.6448013114493836E-2</c:v>
                </c:pt>
                <c:pt idx="2635">
                  <c:v>5.6447062253158889E-2</c:v>
                </c:pt>
                <c:pt idx="2636">
                  <c:v>5.6445585800462397E-2</c:v>
                </c:pt>
                <c:pt idx="2637">
                  <c:v>5.644373548131796E-2</c:v>
                </c:pt>
                <c:pt idx="2638">
                  <c:v>5.6441221356893896E-2</c:v>
                </c:pt>
                <c:pt idx="2639">
                  <c:v>5.6439094178212482E-2</c:v>
                </c:pt>
                <c:pt idx="2640">
                  <c:v>5.6436398055772552E-2</c:v>
                </c:pt>
                <c:pt idx="2641">
                  <c:v>5.643347798186478E-2</c:v>
                </c:pt>
                <c:pt idx="2642">
                  <c:v>5.643060623556815E-2</c:v>
                </c:pt>
                <c:pt idx="2643">
                  <c:v>5.6428315926821404E-2</c:v>
                </c:pt>
                <c:pt idx="2644">
                  <c:v>5.6425334528644538E-2</c:v>
                </c:pt>
                <c:pt idx="2645">
                  <c:v>5.642188203226281E-2</c:v>
                </c:pt>
                <c:pt idx="2646">
                  <c:v>5.6417984091572795E-2</c:v>
                </c:pt>
                <c:pt idx="2647">
                  <c:v>5.6413807474809015E-2</c:v>
                </c:pt>
                <c:pt idx="2648">
                  <c:v>5.6410066419028869E-2</c:v>
                </c:pt>
                <c:pt idx="2649">
                  <c:v>5.6406001771088898E-2</c:v>
                </c:pt>
                <c:pt idx="2650">
                  <c:v>5.6402012843042908E-2</c:v>
                </c:pt>
                <c:pt idx="2651">
                  <c:v>5.639784860895096E-2</c:v>
                </c:pt>
                <c:pt idx="2652">
                  <c:v>5.6393757431565238E-2</c:v>
                </c:pt>
                <c:pt idx="2653">
                  <c:v>5.6390035744643088E-2</c:v>
                </c:pt>
                <c:pt idx="2654">
                  <c:v>5.6386194468257447E-2</c:v>
                </c:pt>
                <c:pt idx="2655">
                  <c:v>5.6383055392237535E-2</c:v>
                </c:pt>
                <c:pt idx="2656">
                  <c:v>5.6380322914494956E-2</c:v>
                </c:pt>
                <c:pt idx="2657">
                  <c:v>5.6377546946966409E-2</c:v>
                </c:pt>
                <c:pt idx="2658">
                  <c:v>5.6375854440365025E-2</c:v>
                </c:pt>
                <c:pt idx="2659">
                  <c:v>5.6374004862317542E-2</c:v>
                </c:pt>
                <c:pt idx="2660">
                  <c:v>5.6372484288254796E-2</c:v>
                </c:pt>
                <c:pt idx="2661">
                  <c:v>5.6370659181697841E-2</c:v>
                </c:pt>
                <c:pt idx="2662">
                  <c:v>5.6369044811327651E-2</c:v>
                </c:pt>
                <c:pt idx="2663">
                  <c:v>5.6367359885442475E-2</c:v>
                </c:pt>
                <c:pt idx="2664">
                  <c:v>5.6366537062574648E-2</c:v>
                </c:pt>
                <c:pt idx="2665">
                  <c:v>5.6365672596697433E-2</c:v>
                </c:pt>
                <c:pt idx="2666">
                  <c:v>5.6365870164755569E-2</c:v>
                </c:pt>
                <c:pt idx="2667">
                  <c:v>5.6366733307451546E-2</c:v>
                </c:pt>
                <c:pt idx="2668">
                  <c:v>5.6367111575822811E-2</c:v>
                </c:pt>
                <c:pt idx="2669">
                  <c:v>5.6366596172687439E-2</c:v>
                </c:pt>
                <c:pt idx="2670">
                  <c:v>5.6366134607890292E-2</c:v>
                </c:pt>
                <c:pt idx="2671">
                  <c:v>5.6365569861401711E-2</c:v>
                </c:pt>
                <c:pt idx="2672">
                  <c:v>5.6365675083561884E-2</c:v>
                </c:pt>
                <c:pt idx="2673">
                  <c:v>5.6364716370626622E-2</c:v>
                </c:pt>
                <c:pt idx="2674">
                  <c:v>5.6363768872180517E-2</c:v>
                </c:pt>
                <c:pt idx="2675">
                  <c:v>5.6363480823201445E-2</c:v>
                </c:pt>
                <c:pt idx="2676">
                  <c:v>5.6363494886519608E-2</c:v>
                </c:pt>
                <c:pt idx="2677">
                  <c:v>5.6363170029760025E-2</c:v>
                </c:pt>
                <c:pt idx="2678">
                  <c:v>5.6363600873858402E-2</c:v>
                </c:pt>
                <c:pt idx="2679">
                  <c:v>5.6364449645508005E-2</c:v>
                </c:pt>
                <c:pt idx="2680">
                  <c:v>5.6364809271037958E-2</c:v>
                </c:pt>
                <c:pt idx="2681">
                  <c:v>5.6365356131575617E-2</c:v>
                </c:pt>
                <c:pt idx="2682">
                  <c:v>5.6367130228726081E-2</c:v>
                </c:pt>
                <c:pt idx="2683">
                  <c:v>5.6368142768701217E-2</c:v>
                </c:pt>
                <c:pt idx="2684">
                  <c:v>5.6369246169832993E-2</c:v>
                </c:pt>
                <c:pt idx="2685">
                  <c:v>5.6370892717279686E-2</c:v>
                </c:pt>
                <c:pt idx="2686">
                  <c:v>5.6372858844270658E-2</c:v>
                </c:pt>
                <c:pt idx="2687">
                  <c:v>5.6374683420333423E-2</c:v>
                </c:pt>
                <c:pt idx="2688">
                  <c:v>5.6376098131618979E-2</c:v>
                </c:pt>
                <c:pt idx="2689">
                  <c:v>5.6377776696883139E-2</c:v>
                </c:pt>
                <c:pt idx="2690">
                  <c:v>5.6379634489856445E-2</c:v>
                </c:pt>
                <c:pt idx="2691">
                  <c:v>5.6380937986039555E-2</c:v>
                </c:pt>
                <c:pt idx="2692">
                  <c:v>5.6382126595930615E-2</c:v>
                </c:pt>
                <c:pt idx="2693">
                  <c:v>5.6383538967774718E-2</c:v>
                </c:pt>
                <c:pt idx="2694">
                  <c:v>5.6384018964534821E-2</c:v>
                </c:pt>
                <c:pt idx="2695">
                  <c:v>5.6384196060056457E-2</c:v>
                </c:pt>
                <c:pt idx="2696">
                  <c:v>5.6384842214285261E-2</c:v>
                </c:pt>
                <c:pt idx="2697">
                  <c:v>5.6386039681390408E-2</c:v>
                </c:pt>
                <c:pt idx="2698">
                  <c:v>5.6388751585757631E-2</c:v>
                </c:pt>
                <c:pt idx="2699">
                  <c:v>5.6391542010415727E-2</c:v>
                </c:pt>
                <c:pt idx="2700">
                  <c:v>5.6394336381192442E-2</c:v>
                </c:pt>
                <c:pt idx="2701">
                  <c:v>5.6397854208584466E-2</c:v>
                </c:pt>
                <c:pt idx="2702">
                  <c:v>5.6402044350809852E-2</c:v>
                </c:pt>
                <c:pt idx="2703">
                  <c:v>5.6406129093219473E-2</c:v>
                </c:pt>
                <c:pt idx="2704">
                  <c:v>5.6410229342523141E-2</c:v>
                </c:pt>
                <c:pt idx="2705">
                  <c:v>5.6413313444180074E-2</c:v>
                </c:pt>
                <c:pt idx="2706">
                  <c:v>5.6417307766925662E-2</c:v>
                </c:pt>
                <c:pt idx="2707">
                  <c:v>5.6421187667726552E-2</c:v>
                </c:pt>
                <c:pt idx="2708">
                  <c:v>5.6425423792558799E-2</c:v>
                </c:pt>
                <c:pt idx="2709">
                  <c:v>5.6431961485511439E-2</c:v>
                </c:pt>
                <c:pt idx="2710">
                  <c:v>5.6438321172235448E-2</c:v>
                </c:pt>
                <c:pt idx="2711">
                  <c:v>5.6443369458345216E-2</c:v>
                </c:pt>
                <c:pt idx="2712">
                  <c:v>5.6449376589955677E-2</c:v>
                </c:pt>
                <c:pt idx="2713">
                  <c:v>5.6453613373008193E-2</c:v>
                </c:pt>
                <c:pt idx="2714">
                  <c:v>5.6457757973917229E-2</c:v>
                </c:pt>
                <c:pt idx="2715">
                  <c:v>5.6462072870990587E-2</c:v>
                </c:pt>
                <c:pt idx="2716">
                  <c:v>5.6467691887491192E-2</c:v>
                </c:pt>
                <c:pt idx="2717">
                  <c:v>5.6473686125235525E-2</c:v>
                </c:pt>
                <c:pt idx="2718">
                  <c:v>5.6479886330745341E-2</c:v>
                </c:pt>
                <c:pt idx="2719">
                  <c:v>5.6489076484821051E-2</c:v>
                </c:pt>
                <c:pt idx="2720">
                  <c:v>5.6498328181534878E-2</c:v>
                </c:pt>
                <c:pt idx="2721">
                  <c:v>5.6507024239439992E-2</c:v>
                </c:pt>
                <c:pt idx="2722">
                  <c:v>5.6516531598222078E-2</c:v>
                </c:pt>
                <c:pt idx="2723">
                  <c:v>5.652930681013503E-2</c:v>
                </c:pt>
                <c:pt idx="2724">
                  <c:v>5.6543488508250424E-2</c:v>
                </c:pt>
                <c:pt idx="2725">
                  <c:v>5.6553149634826938E-2</c:v>
                </c:pt>
                <c:pt idx="2726">
                  <c:v>5.6561229923637553E-2</c:v>
                </c:pt>
                <c:pt idx="2727">
                  <c:v>5.6570258881048031E-2</c:v>
                </c:pt>
                <c:pt idx="2728">
                  <c:v>5.6575857101775304E-2</c:v>
                </c:pt>
                <c:pt idx="2729">
                  <c:v>5.6581277107943626E-2</c:v>
                </c:pt>
                <c:pt idx="2730">
                  <c:v>5.6587526560871487E-2</c:v>
                </c:pt>
                <c:pt idx="2745">
                  <c:v>5.6596564942557881E-2</c:v>
                </c:pt>
                <c:pt idx="2746">
                  <c:v>5.6605664484523421E-2</c:v>
                </c:pt>
                <c:pt idx="2747">
                  <c:v>5.6614213526619189E-2</c:v>
                </c:pt>
                <c:pt idx="2748">
                  <c:v>5.6623566787050952E-2</c:v>
                </c:pt>
                <c:pt idx="2749">
                  <c:v>5.6636159485166815E-2</c:v>
                </c:pt>
                <c:pt idx="2750">
                  <c:v>5.6650146836921357E-2</c:v>
                </c:pt>
                <c:pt idx="2751">
                  <c:v>5.6659653073899557E-2</c:v>
                </c:pt>
                <c:pt idx="2752">
                  <c:v>5.6667592734578609E-2</c:v>
                </c:pt>
                <c:pt idx="2753">
                  <c:v>5.6676472737419138E-2</c:v>
                </c:pt>
                <c:pt idx="2754">
                  <c:v>5.6681953265763099E-2</c:v>
                </c:pt>
                <c:pt idx="2755">
                  <c:v>5.6687257349506352E-2</c:v>
                </c:pt>
                <c:pt idx="2756">
                  <c:v>5.6693383336236525E-2</c:v>
                </c:pt>
                <c:pt idx="2757">
                  <c:v>5.6700203280690767E-2</c:v>
                </c:pt>
                <c:pt idx="2758">
                  <c:v>5.6707711164197296E-2</c:v>
                </c:pt>
                <c:pt idx="2759">
                  <c:v>5.6712336550461075E-2</c:v>
                </c:pt>
                <c:pt idx="2760">
                  <c:v>5.6715703578580787E-2</c:v>
                </c:pt>
                <c:pt idx="2761">
                  <c:v>5.6717874652280592E-2</c:v>
                </c:pt>
                <c:pt idx="2762">
                  <c:v>5.6720439245227725E-2</c:v>
                </c:pt>
                <c:pt idx="2763">
                  <c:v>5.6723627822410208E-2</c:v>
                </c:pt>
                <c:pt idx="2764">
                  <c:v>5.6726914851596297E-2</c:v>
                </c:pt>
                <c:pt idx="2765">
                  <c:v>5.6730964117143415E-2</c:v>
                </c:pt>
                <c:pt idx="2766">
                  <c:v>5.6734845369672077E-2</c:v>
                </c:pt>
                <c:pt idx="2767">
                  <c:v>5.6738985264937383E-2</c:v>
                </c:pt>
                <c:pt idx="2768">
                  <c:v>5.6743509855384788E-2</c:v>
                </c:pt>
                <c:pt idx="2769">
                  <c:v>5.6747231297746573E-2</c:v>
                </c:pt>
                <c:pt idx="2770">
                  <c:v>5.6751582990403712E-2</c:v>
                </c:pt>
                <c:pt idx="2771">
                  <c:v>5.675340007470403E-2</c:v>
                </c:pt>
                <c:pt idx="2772">
                  <c:v>5.6755118263582247E-2</c:v>
                </c:pt>
                <c:pt idx="2773">
                  <c:v>5.6756347535308171E-2</c:v>
                </c:pt>
                <c:pt idx="2774">
                  <c:v>5.6757881149675296E-2</c:v>
                </c:pt>
                <c:pt idx="2775">
                  <c:v>5.6758024714026592E-2</c:v>
                </c:pt>
                <c:pt idx="2776">
                  <c:v>5.6757654695118197E-2</c:v>
                </c:pt>
                <c:pt idx="2777">
                  <c:v>5.6757794819689872E-2</c:v>
                </c:pt>
                <c:pt idx="2778">
                  <c:v>5.6757772501711559E-2</c:v>
                </c:pt>
                <c:pt idx="2779">
                  <c:v>5.675714009624773E-2</c:v>
                </c:pt>
                <c:pt idx="2780">
                  <c:v>5.6756119948916155E-2</c:v>
                </c:pt>
                <c:pt idx="2781">
                  <c:v>5.6755166978787838E-2</c:v>
                </c:pt>
                <c:pt idx="2782">
                  <c:v>5.6754322832588022E-2</c:v>
                </c:pt>
                <c:pt idx="2783">
                  <c:v>5.6753387762742781E-2</c:v>
                </c:pt>
                <c:pt idx="2784">
                  <c:v>5.6752398665746523E-2</c:v>
                </c:pt>
                <c:pt idx="2785">
                  <c:v>5.6751569733165669E-2</c:v>
                </c:pt>
                <c:pt idx="2786">
                  <c:v>5.675247998897856E-2</c:v>
                </c:pt>
                <c:pt idx="2787">
                  <c:v>5.6753497325185413E-2</c:v>
                </c:pt>
                <c:pt idx="2788">
                  <c:v>5.6754512498306202E-2</c:v>
                </c:pt>
                <c:pt idx="2789">
                  <c:v>5.6755838302920636E-2</c:v>
                </c:pt>
              </c:numCache>
            </c:numRef>
          </c:val>
          <c:smooth val="0"/>
          <c:extLst>
            <c:ext xmlns:c16="http://schemas.microsoft.com/office/drawing/2014/chart" uri="{C3380CC4-5D6E-409C-BE32-E72D297353CC}">
              <c16:uniqueId val="{00000005-D1BA-4E60-9A68-373E9772C3CC}"/>
            </c:ext>
          </c:extLst>
        </c:ser>
        <c:dLbls>
          <c:showLegendKey val="0"/>
          <c:showVal val="0"/>
          <c:showCatName val="0"/>
          <c:showSerName val="0"/>
          <c:showPercent val="0"/>
          <c:showBubbleSize val="0"/>
        </c:dLbls>
        <c:smooth val="0"/>
        <c:axId val="1966606624"/>
        <c:axId val="1966607040"/>
      </c:lineChart>
      <c:dateAx>
        <c:axId val="1966606624"/>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6607040"/>
        <c:crosses val="autoZero"/>
        <c:auto val="1"/>
        <c:lblOffset val="100"/>
        <c:baseTimeUnit val="days"/>
      </c:dateAx>
      <c:valAx>
        <c:axId val="196660704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6606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股债性价比</a:t>
            </a:r>
            <a:r>
              <a:rPr lang="en-US" altLang="zh-CN"/>
              <a:t>(2011</a:t>
            </a:r>
            <a:r>
              <a:rPr lang="zh-CN" altLang="en-US"/>
              <a:t>年以来</a:t>
            </a:r>
            <a:r>
              <a:rPr lang="en-US" altLang="zh-CN"/>
              <a:t>)</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隐含风险溢价!$AF$2</c:f>
              <c:strCache>
                <c:ptCount val="1"/>
                <c:pt idx="0">
                  <c:v>万得全A 1/PE-10年国债利率</c:v>
                </c:pt>
              </c:strCache>
            </c:strRef>
          </c:tx>
          <c:spPr>
            <a:ln w="28575" cap="rnd">
              <a:solidFill>
                <a:schemeClr val="accent1"/>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隐含风险溢价!$AF$3:$AF$2794</c:f>
              <c:numCache>
                <c:formatCode>0.0%</c:formatCode>
                <c:ptCount val="2792"/>
                <c:pt idx="0">
                  <c:v>1.7335340072822669E-2</c:v>
                </c:pt>
                <c:pt idx="1">
                  <c:v>1.6736962069337821E-2</c:v>
                </c:pt>
                <c:pt idx="2">
                  <c:v>1.6112222512672469E-2</c:v>
                </c:pt>
                <c:pt idx="3">
                  <c:v>1.6518588134999693E-2</c:v>
                </c:pt>
                <c:pt idx="4">
                  <c:v>2.1217893483004797E-2</c:v>
                </c:pt>
                <c:pt idx="5">
                  <c:v>2.1653250542664093E-2</c:v>
                </c:pt>
                <c:pt idx="6">
                  <c:v>2.1976464542752566E-2</c:v>
                </c:pt>
                <c:pt idx="7">
                  <c:v>2.295289328423987E-2</c:v>
                </c:pt>
                <c:pt idx="8">
                  <c:v>2.39573353269159E-2</c:v>
                </c:pt>
                <c:pt idx="9">
                  <c:v>2.4915516493752607E-2</c:v>
                </c:pt>
                <c:pt idx="10">
                  <c:v>2.3824772827213223E-2</c:v>
                </c:pt>
                <c:pt idx="11">
                  <c:v>2.3946750777234953E-2</c:v>
                </c:pt>
                <c:pt idx="12">
                  <c:v>2.2278967527835494E-2</c:v>
                </c:pt>
                <c:pt idx="13">
                  <c:v>2.2776530939624652E-2</c:v>
                </c:pt>
                <c:pt idx="14">
                  <c:v>2.2553743419631164E-2</c:v>
                </c:pt>
                <c:pt idx="15">
                  <c:v>2.2649112658041655E-2</c:v>
                </c:pt>
                <c:pt idx="16">
                  <c:v>2.2962290359749074E-2</c:v>
                </c:pt>
                <c:pt idx="17">
                  <c:v>2.3602335957195041E-2</c:v>
                </c:pt>
                <c:pt idx="18">
                  <c:v>2.4313587839858528E-2</c:v>
                </c:pt>
                <c:pt idx="19">
                  <c:v>2.5872296695273564E-2</c:v>
                </c:pt>
                <c:pt idx="20">
                  <c:v>2.6602360657487466E-2</c:v>
                </c:pt>
                <c:pt idx="21">
                  <c:v>2.4934320300997868E-2</c:v>
                </c:pt>
                <c:pt idx="22">
                  <c:v>2.5233531093732497E-2</c:v>
                </c:pt>
                <c:pt idx="23">
                  <c:v>2.5525422526011587E-2</c:v>
                </c:pt>
                <c:pt idx="24">
                  <c:v>2.655881689200467E-2</c:v>
                </c:pt>
                <c:pt idx="25">
                  <c:v>2.6137755123705392E-2</c:v>
                </c:pt>
                <c:pt idx="26">
                  <c:v>2.5953273341617206E-2</c:v>
                </c:pt>
                <c:pt idx="27">
                  <c:v>2.559795620902891E-2</c:v>
                </c:pt>
                <c:pt idx="28">
                  <c:v>2.6767024108271011E-2</c:v>
                </c:pt>
                <c:pt idx="29">
                  <c:v>2.6485147800752264E-2</c:v>
                </c:pt>
                <c:pt idx="30">
                  <c:v>2.4641699782375001E-2</c:v>
                </c:pt>
                <c:pt idx="31">
                  <c:v>2.6736700552784147E-2</c:v>
                </c:pt>
                <c:pt idx="32">
                  <c:v>2.8122202213832034E-2</c:v>
                </c:pt>
                <c:pt idx="33">
                  <c:v>3.0060892565629826E-2</c:v>
                </c:pt>
                <c:pt idx="34">
                  <c:v>2.9222276393077187E-2</c:v>
                </c:pt>
                <c:pt idx="35">
                  <c:v>2.9968600907531409E-2</c:v>
                </c:pt>
                <c:pt idx="36">
                  <c:v>3.1280818169706404E-2</c:v>
                </c:pt>
                <c:pt idx="37">
                  <c:v>3.1643398336517928E-2</c:v>
                </c:pt>
                <c:pt idx="38">
                  <c:v>3.2850692302264874E-2</c:v>
                </c:pt>
                <c:pt idx="39">
                  <c:v>3.2877177021084669E-2</c:v>
                </c:pt>
                <c:pt idx="40">
                  <c:v>3.0349101587865787E-2</c:v>
                </c:pt>
                <c:pt idx="41">
                  <c:v>2.9551186139794558E-2</c:v>
                </c:pt>
                <c:pt idx="42">
                  <c:v>3.0246709932793783E-2</c:v>
                </c:pt>
                <c:pt idx="43">
                  <c:v>2.9714567471802227E-2</c:v>
                </c:pt>
                <c:pt idx="44">
                  <c:v>3.1870984841976924E-2</c:v>
                </c:pt>
                <c:pt idx="45">
                  <c:v>3.223680020307957E-2</c:v>
                </c:pt>
                <c:pt idx="46">
                  <c:v>3.3882044851727473E-2</c:v>
                </c:pt>
                <c:pt idx="47">
                  <c:v>3.4320662596175222E-2</c:v>
                </c:pt>
                <c:pt idx="48">
                  <c:v>3.2672491473543064E-2</c:v>
                </c:pt>
                <c:pt idx="49">
                  <c:v>3.1059304699524455E-2</c:v>
                </c:pt>
                <c:pt idx="50">
                  <c:v>3.0679926970646941E-2</c:v>
                </c:pt>
                <c:pt idx="51">
                  <c:v>3.0859399597674239E-2</c:v>
                </c:pt>
                <c:pt idx="52">
                  <c:v>3.044907741917853E-2</c:v>
                </c:pt>
                <c:pt idx="53">
                  <c:v>3.1425645538074948E-2</c:v>
                </c:pt>
                <c:pt idx="54">
                  <c:v>3.1563859144634318E-2</c:v>
                </c:pt>
                <c:pt idx="55">
                  <c:v>3.0733706016238073E-2</c:v>
                </c:pt>
                <c:pt idx="56">
                  <c:v>3.056131205721839E-2</c:v>
                </c:pt>
                <c:pt idx="57">
                  <c:v>3.0100089466710604E-2</c:v>
                </c:pt>
                <c:pt idx="58">
                  <c:v>3.0386020241215152E-2</c:v>
                </c:pt>
                <c:pt idx="59">
                  <c:v>3.098926840144655E-2</c:v>
                </c:pt>
                <c:pt idx="60">
                  <c:v>3.0844262662145426E-2</c:v>
                </c:pt>
                <c:pt idx="61">
                  <c:v>3.2856576209144964E-2</c:v>
                </c:pt>
                <c:pt idx="62">
                  <c:v>3.2470355554339789E-2</c:v>
                </c:pt>
                <c:pt idx="63">
                  <c:v>3.1191532732133154E-2</c:v>
                </c:pt>
                <c:pt idx="64">
                  <c:v>3.0363788785747275E-2</c:v>
                </c:pt>
                <c:pt idx="65">
                  <c:v>3.2374650889848242E-2</c:v>
                </c:pt>
                <c:pt idx="66">
                  <c:v>3.2309056349827642E-2</c:v>
                </c:pt>
                <c:pt idx="67">
                  <c:v>3.3703409964802061E-2</c:v>
                </c:pt>
                <c:pt idx="68">
                  <c:v>3.3559714542291071E-2</c:v>
                </c:pt>
                <c:pt idx="69">
                  <c:v>3.3810253432112636E-2</c:v>
                </c:pt>
                <c:pt idx="70">
                  <c:v>3.4706471462267477E-2</c:v>
                </c:pt>
                <c:pt idx="71">
                  <c:v>3.4428312376129373E-2</c:v>
                </c:pt>
                <c:pt idx="72">
                  <c:v>3.4911762884254786E-2</c:v>
                </c:pt>
                <c:pt idx="73">
                  <c:v>3.4561255226443752E-2</c:v>
                </c:pt>
                <c:pt idx="74">
                  <c:v>3.3768469412069776E-2</c:v>
                </c:pt>
                <c:pt idx="75">
                  <c:v>3.6342849786682306E-2</c:v>
                </c:pt>
                <c:pt idx="76">
                  <c:v>3.5850652863985484E-2</c:v>
                </c:pt>
                <c:pt idx="77">
                  <c:v>3.7006749774060738E-2</c:v>
                </c:pt>
                <c:pt idx="78">
                  <c:v>3.8362852359983997E-2</c:v>
                </c:pt>
                <c:pt idx="79">
                  <c:v>3.8157973505296025E-2</c:v>
                </c:pt>
                <c:pt idx="80">
                  <c:v>3.7863728628592226E-2</c:v>
                </c:pt>
                <c:pt idx="81">
                  <c:v>3.7827203784570593E-2</c:v>
                </c:pt>
                <c:pt idx="82">
                  <c:v>3.8446293624628189E-2</c:v>
                </c:pt>
                <c:pt idx="83">
                  <c:v>3.9096628342166817E-2</c:v>
                </c:pt>
                <c:pt idx="84">
                  <c:v>4.0592365175332532E-2</c:v>
                </c:pt>
                <c:pt idx="85">
                  <c:v>4.157494025404633E-2</c:v>
                </c:pt>
                <c:pt idx="86">
                  <c:v>4.3131377857532967E-2</c:v>
                </c:pt>
                <c:pt idx="87">
                  <c:v>4.1649961032620308E-2</c:v>
                </c:pt>
                <c:pt idx="88">
                  <c:v>4.1691026844509628E-2</c:v>
                </c:pt>
                <c:pt idx="89">
                  <c:v>4.1900609995100445E-2</c:v>
                </c:pt>
                <c:pt idx="90">
                  <c:v>4.2937985744013425E-2</c:v>
                </c:pt>
                <c:pt idx="91">
                  <c:v>4.3167851640602474E-2</c:v>
                </c:pt>
                <c:pt idx="92">
                  <c:v>4.249706338605197E-2</c:v>
                </c:pt>
                <c:pt idx="93">
                  <c:v>4.3216490733530594E-2</c:v>
                </c:pt>
                <c:pt idx="94">
                  <c:v>4.4376583777593494E-2</c:v>
                </c:pt>
                <c:pt idx="95">
                  <c:v>4.4357874886493738E-2</c:v>
                </c:pt>
                <c:pt idx="96">
                  <c:v>4.4380889112251576E-2</c:v>
                </c:pt>
                <c:pt idx="97">
                  <c:v>4.3412173887701577E-2</c:v>
                </c:pt>
                <c:pt idx="98">
                  <c:v>4.4624525724806616E-2</c:v>
                </c:pt>
                <c:pt idx="99">
                  <c:v>4.5980528368538096E-2</c:v>
                </c:pt>
                <c:pt idx="100">
                  <c:v>4.5758286001307547E-2</c:v>
                </c:pt>
                <c:pt idx="101">
                  <c:v>4.3555658015054587E-2</c:v>
                </c:pt>
                <c:pt idx="102">
                  <c:v>4.1181155318556852E-2</c:v>
                </c:pt>
                <c:pt idx="103">
                  <c:v>4.1269394520341153E-2</c:v>
                </c:pt>
                <c:pt idx="104">
                  <c:v>4.1623537394382702E-2</c:v>
                </c:pt>
                <c:pt idx="105">
                  <c:v>4.2886741259171995E-2</c:v>
                </c:pt>
                <c:pt idx="106">
                  <c:v>4.4340729659225725E-2</c:v>
                </c:pt>
                <c:pt idx="107">
                  <c:v>4.1264711187257601E-2</c:v>
                </c:pt>
                <c:pt idx="108">
                  <c:v>4.2639657321874469E-2</c:v>
                </c:pt>
                <c:pt idx="109">
                  <c:v>4.1890687495271958E-2</c:v>
                </c:pt>
                <c:pt idx="110">
                  <c:v>4.097960320689243E-2</c:v>
                </c:pt>
                <c:pt idx="111">
                  <c:v>4.1792771545516562E-2</c:v>
                </c:pt>
                <c:pt idx="112">
                  <c:v>4.1541791403621513E-2</c:v>
                </c:pt>
                <c:pt idx="113">
                  <c:v>4.2003312726578895E-2</c:v>
                </c:pt>
                <c:pt idx="114">
                  <c:v>4.0418455765158387E-2</c:v>
                </c:pt>
                <c:pt idx="115">
                  <c:v>3.9786023178046845E-2</c:v>
                </c:pt>
                <c:pt idx="116">
                  <c:v>3.9232053529133115E-2</c:v>
                </c:pt>
                <c:pt idx="117">
                  <c:v>4.0444170962425592E-2</c:v>
                </c:pt>
                <c:pt idx="118">
                  <c:v>3.8356876669262081E-2</c:v>
                </c:pt>
                <c:pt idx="119">
                  <c:v>3.7863419528565249E-2</c:v>
                </c:pt>
                <c:pt idx="120">
                  <c:v>3.7979296797236377E-2</c:v>
                </c:pt>
                <c:pt idx="121">
                  <c:v>3.7887882529086536E-2</c:v>
                </c:pt>
                <c:pt idx="122">
                  <c:v>3.8072175288534765E-2</c:v>
                </c:pt>
                <c:pt idx="123">
                  <c:v>3.7131918851544272E-2</c:v>
                </c:pt>
                <c:pt idx="124">
                  <c:v>3.7374207477179337E-2</c:v>
                </c:pt>
                <c:pt idx="125">
                  <c:v>3.7372091374582687E-2</c:v>
                </c:pt>
                <c:pt idx="126">
                  <c:v>3.7401367909614354E-2</c:v>
                </c:pt>
                <c:pt idx="127">
                  <c:v>3.6745853807267206E-2</c:v>
                </c:pt>
                <c:pt idx="128">
                  <c:v>3.5787104036384312E-2</c:v>
                </c:pt>
                <c:pt idx="129">
                  <c:v>3.5586594494268993E-2</c:v>
                </c:pt>
                <c:pt idx="130">
                  <c:v>3.476118005733865E-2</c:v>
                </c:pt>
                <c:pt idx="131">
                  <c:v>3.4209214637750875E-2</c:v>
                </c:pt>
                <c:pt idx="132">
                  <c:v>3.4225810652784454E-2</c:v>
                </c:pt>
                <c:pt idx="133">
                  <c:v>3.4988928398117999E-2</c:v>
                </c:pt>
                <c:pt idx="134">
                  <c:v>3.4836348418135522E-2</c:v>
                </c:pt>
                <c:pt idx="135">
                  <c:v>3.3641353399497191E-2</c:v>
                </c:pt>
                <c:pt idx="136">
                  <c:v>3.3999159671704339E-2</c:v>
                </c:pt>
                <c:pt idx="137">
                  <c:v>3.5006170244253079E-2</c:v>
                </c:pt>
                <c:pt idx="138">
                  <c:v>3.5568783872293966E-2</c:v>
                </c:pt>
                <c:pt idx="139">
                  <c:v>3.4783681747444867E-2</c:v>
                </c:pt>
                <c:pt idx="140">
                  <c:v>3.4257791995933908E-2</c:v>
                </c:pt>
                <c:pt idx="141">
                  <c:v>3.4441497554109239E-2</c:v>
                </c:pt>
                <c:pt idx="142">
                  <c:v>3.3677424735602333E-2</c:v>
                </c:pt>
                <c:pt idx="143">
                  <c:v>3.5677814282665914E-2</c:v>
                </c:pt>
                <c:pt idx="144">
                  <c:v>3.6045264101204892E-2</c:v>
                </c:pt>
                <c:pt idx="145">
                  <c:v>3.5108557249752925E-2</c:v>
                </c:pt>
                <c:pt idx="146">
                  <c:v>3.4628308721816124E-2</c:v>
                </c:pt>
                <c:pt idx="147">
                  <c:v>3.5782192113584931E-2</c:v>
                </c:pt>
                <c:pt idx="148">
                  <c:v>3.5688164266362468E-2</c:v>
                </c:pt>
                <c:pt idx="149">
                  <c:v>3.5855723403192548E-2</c:v>
                </c:pt>
                <c:pt idx="150">
                  <c:v>3.696593677451044E-2</c:v>
                </c:pt>
                <c:pt idx="151">
                  <c:v>3.7016733722593981E-2</c:v>
                </c:pt>
                <c:pt idx="152">
                  <c:v>3.660316372761508E-2</c:v>
                </c:pt>
                <c:pt idx="153">
                  <c:v>3.8576104078876482E-2</c:v>
                </c:pt>
                <c:pt idx="154">
                  <c:v>3.9597649944691914E-2</c:v>
                </c:pt>
                <c:pt idx="155">
                  <c:v>3.9071138058069624E-2</c:v>
                </c:pt>
                <c:pt idx="156">
                  <c:v>3.7625771158733279E-2</c:v>
                </c:pt>
                <c:pt idx="157">
                  <c:v>3.7368573714575991E-2</c:v>
                </c:pt>
                <c:pt idx="158">
                  <c:v>3.7874812729749123E-2</c:v>
                </c:pt>
                <c:pt idx="159">
                  <c:v>3.7207153738968886E-2</c:v>
                </c:pt>
                <c:pt idx="160">
                  <c:v>3.711640702516749E-2</c:v>
                </c:pt>
                <c:pt idx="161">
                  <c:v>3.5876966810185061E-2</c:v>
                </c:pt>
                <c:pt idx="162">
                  <c:v>3.5758340081690647E-2</c:v>
                </c:pt>
                <c:pt idx="163">
                  <c:v>3.5888813067874337E-2</c:v>
                </c:pt>
                <c:pt idx="164">
                  <c:v>3.6387935711162556E-2</c:v>
                </c:pt>
                <c:pt idx="165">
                  <c:v>3.4845899512729421E-2</c:v>
                </c:pt>
                <c:pt idx="166">
                  <c:v>3.4773851768542995E-2</c:v>
                </c:pt>
                <c:pt idx="167">
                  <c:v>3.4173001148185514E-2</c:v>
                </c:pt>
                <c:pt idx="168">
                  <c:v>3.4834983633617818E-2</c:v>
                </c:pt>
                <c:pt idx="169">
                  <c:v>3.4869006743433753E-2</c:v>
                </c:pt>
                <c:pt idx="170">
                  <c:v>3.4195733462723733E-2</c:v>
                </c:pt>
                <c:pt idx="171">
                  <c:v>3.4217897377026379E-2</c:v>
                </c:pt>
                <c:pt idx="172">
                  <c:v>3.4095977347897384E-2</c:v>
                </c:pt>
                <c:pt idx="173">
                  <c:v>3.3607004419584287E-2</c:v>
                </c:pt>
                <c:pt idx="174">
                  <c:v>3.3438823434582821E-2</c:v>
                </c:pt>
                <c:pt idx="175">
                  <c:v>3.2957233349994175E-2</c:v>
                </c:pt>
                <c:pt idx="176">
                  <c:v>3.2792210327137604E-2</c:v>
                </c:pt>
                <c:pt idx="177">
                  <c:v>3.2882727900788673E-2</c:v>
                </c:pt>
                <c:pt idx="178">
                  <c:v>3.4109624127478519E-2</c:v>
                </c:pt>
                <c:pt idx="179">
                  <c:v>3.4139605663822487E-2</c:v>
                </c:pt>
                <c:pt idx="180">
                  <c:v>3.4944913942442014E-2</c:v>
                </c:pt>
                <c:pt idx="181">
                  <c:v>3.5810105926665066E-2</c:v>
                </c:pt>
                <c:pt idx="182">
                  <c:v>3.6356668919680077E-2</c:v>
                </c:pt>
                <c:pt idx="183">
                  <c:v>3.7706641237054576E-2</c:v>
                </c:pt>
                <c:pt idx="184">
                  <c:v>3.6265892146788471E-2</c:v>
                </c:pt>
                <c:pt idx="185">
                  <c:v>3.7769701673233957E-2</c:v>
                </c:pt>
                <c:pt idx="186">
                  <c:v>3.7398154842755639E-2</c:v>
                </c:pt>
                <c:pt idx="187">
                  <c:v>3.6519197519554646E-2</c:v>
                </c:pt>
                <c:pt idx="188">
                  <c:v>3.6902360172008937E-2</c:v>
                </c:pt>
                <c:pt idx="189">
                  <c:v>3.7538157698492891E-2</c:v>
                </c:pt>
                <c:pt idx="190">
                  <c:v>3.872421667886302E-2</c:v>
                </c:pt>
                <c:pt idx="191">
                  <c:v>3.7467788817057951E-2</c:v>
                </c:pt>
                <c:pt idx="192">
                  <c:v>3.6289420786603382E-2</c:v>
                </c:pt>
                <c:pt idx="193">
                  <c:v>3.6325329001689201E-2</c:v>
                </c:pt>
                <c:pt idx="194">
                  <c:v>3.6867138018800927E-2</c:v>
                </c:pt>
                <c:pt idx="195">
                  <c:v>3.6873381383154449E-2</c:v>
                </c:pt>
                <c:pt idx="196">
                  <c:v>3.8752459884590112E-2</c:v>
                </c:pt>
                <c:pt idx="197">
                  <c:v>3.859300563577453E-2</c:v>
                </c:pt>
                <c:pt idx="198">
                  <c:v>3.8621459884590113E-2</c:v>
                </c:pt>
                <c:pt idx="199">
                  <c:v>3.8896492571793881E-2</c:v>
                </c:pt>
                <c:pt idx="200">
                  <c:v>3.9905022996897251E-2</c:v>
                </c:pt>
                <c:pt idx="201">
                  <c:v>3.8635134183460033E-2</c:v>
                </c:pt>
                <c:pt idx="202">
                  <c:v>3.8825627056526826E-2</c:v>
                </c:pt>
                <c:pt idx="203">
                  <c:v>3.7668350063345957E-2</c:v>
                </c:pt>
                <c:pt idx="204">
                  <c:v>3.8205158307877851E-2</c:v>
                </c:pt>
                <c:pt idx="205">
                  <c:v>3.7984059575263754E-2</c:v>
                </c:pt>
                <c:pt idx="206">
                  <c:v>3.7410457411354112E-2</c:v>
                </c:pt>
                <c:pt idx="207">
                  <c:v>3.7855139780845967E-2</c:v>
                </c:pt>
                <c:pt idx="208">
                  <c:v>3.8012131080038362E-2</c:v>
                </c:pt>
                <c:pt idx="209">
                  <c:v>3.9077047354574693E-2</c:v>
                </c:pt>
                <c:pt idx="210">
                  <c:v>4.0928708828839588E-2</c:v>
                </c:pt>
                <c:pt idx="211">
                  <c:v>4.1029041209550338E-2</c:v>
                </c:pt>
                <c:pt idx="212">
                  <c:v>4.1533365999581198E-2</c:v>
                </c:pt>
                <c:pt idx="213">
                  <c:v>4.2220976572877676E-2</c:v>
                </c:pt>
                <c:pt idx="214">
                  <c:v>4.1206054965674387E-2</c:v>
                </c:pt>
                <c:pt idx="215">
                  <c:v>4.0858502782931357E-2</c:v>
                </c:pt>
                <c:pt idx="216">
                  <c:v>4.0855810703123843E-2</c:v>
                </c:pt>
                <c:pt idx="217">
                  <c:v>4.0981822709976037E-2</c:v>
                </c:pt>
                <c:pt idx="218">
                  <c:v>4.1919857067744287E-2</c:v>
                </c:pt>
                <c:pt idx="219">
                  <c:v>4.1225076929924782E-2</c:v>
                </c:pt>
                <c:pt idx="220">
                  <c:v>4.3195785037648773E-2</c:v>
                </c:pt>
                <c:pt idx="221">
                  <c:v>4.3655410711291968E-2</c:v>
                </c:pt>
                <c:pt idx="222">
                  <c:v>4.3437709518898263E-2</c:v>
                </c:pt>
                <c:pt idx="223">
                  <c:v>4.2812248702712066E-2</c:v>
                </c:pt>
                <c:pt idx="224">
                  <c:v>4.2815251178222678E-2</c:v>
                </c:pt>
                <c:pt idx="225">
                  <c:v>4.4286634875390023E-2</c:v>
                </c:pt>
                <c:pt idx="226">
                  <c:v>4.3733165488562292E-2</c:v>
                </c:pt>
                <c:pt idx="227">
                  <c:v>4.3470885903581349E-2</c:v>
                </c:pt>
                <c:pt idx="228">
                  <c:v>4.2901019440277591E-2</c:v>
                </c:pt>
                <c:pt idx="229">
                  <c:v>4.3521799064172147E-2</c:v>
                </c:pt>
                <c:pt idx="230">
                  <c:v>4.4517961098274383E-2</c:v>
                </c:pt>
                <c:pt idx="231">
                  <c:v>4.4282008929052936E-2</c:v>
                </c:pt>
                <c:pt idx="232">
                  <c:v>4.4674741871287976E-2</c:v>
                </c:pt>
                <c:pt idx="233">
                  <c:v>4.5042874343512937E-2</c:v>
                </c:pt>
                <c:pt idx="234">
                  <c:v>4.5037636946441362E-2</c:v>
                </c:pt>
                <c:pt idx="235">
                  <c:v>4.5849610946478124E-2</c:v>
                </c:pt>
                <c:pt idx="236">
                  <c:v>4.5941890515093203E-2</c:v>
                </c:pt>
                <c:pt idx="237">
                  <c:v>4.5102812867687227E-2</c:v>
                </c:pt>
                <c:pt idx="238">
                  <c:v>4.563686485807586E-2</c:v>
                </c:pt>
                <c:pt idx="239">
                  <c:v>4.4664882044042481E-2</c:v>
                </c:pt>
                <c:pt idx="240">
                  <c:v>4.3503111618393937E-2</c:v>
                </c:pt>
                <c:pt idx="241">
                  <c:v>4.310761936780335E-2</c:v>
                </c:pt>
                <c:pt idx="242">
                  <c:v>4.2798453930542733E-2</c:v>
                </c:pt>
                <c:pt idx="243">
                  <c:v>4.2678946297039305E-2</c:v>
                </c:pt>
                <c:pt idx="244">
                  <c:v>4.3182479135946979E-2</c:v>
                </c:pt>
                <c:pt idx="245">
                  <c:v>4.4116017203338839E-2</c:v>
                </c:pt>
                <c:pt idx="246">
                  <c:v>4.3726470170181712E-2</c:v>
                </c:pt>
                <c:pt idx="247">
                  <c:v>4.422027448788704E-2</c:v>
                </c:pt>
                <c:pt idx="248">
                  <c:v>4.4521520089842781E-2</c:v>
                </c:pt>
                <c:pt idx="249">
                  <c:v>4.4508697931506948E-2</c:v>
                </c:pt>
                <c:pt idx="250">
                  <c:v>4.4422087282028885E-2</c:v>
                </c:pt>
                <c:pt idx="251">
                  <c:v>4.3787847620226521E-2</c:v>
                </c:pt>
                <c:pt idx="252">
                  <c:v>4.3783797845634929E-2</c:v>
                </c:pt>
                <c:pt idx="253">
                  <c:v>4.3734540754851399E-2</c:v>
                </c:pt>
                <c:pt idx="254">
                  <c:v>4.4923691609125217E-2</c:v>
                </c:pt>
                <c:pt idx="255">
                  <c:v>4.6010320545745123E-2</c:v>
                </c:pt>
                <c:pt idx="256">
                  <c:v>4.5383652543578235E-2</c:v>
                </c:pt>
                <c:pt idx="257">
                  <c:v>4.5448543212816966E-2</c:v>
                </c:pt>
                <c:pt idx="258">
                  <c:v>4.6051225073958577E-2</c:v>
                </c:pt>
                <c:pt idx="259">
                  <c:v>4.6132846243144787E-2</c:v>
                </c:pt>
                <c:pt idx="260">
                  <c:v>4.5365339148240438E-2</c:v>
                </c:pt>
                <c:pt idx="261">
                  <c:v>4.6221000584416104E-2</c:v>
                </c:pt>
                <c:pt idx="262">
                  <c:v>4.6235427068560764E-2</c:v>
                </c:pt>
                <c:pt idx="263">
                  <c:v>4.5548481457922528E-2</c:v>
                </c:pt>
                <c:pt idx="264">
                  <c:v>4.2524528477542345E-2</c:v>
                </c:pt>
                <c:pt idx="265">
                  <c:v>4.1755774343818497E-2</c:v>
                </c:pt>
                <c:pt idx="266">
                  <c:v>4.2091505418628404E-2</c:v>
                </c:pt>
                <c:pt idx="267">
                  <c:v>4.1653057375605804E-2</c:v>
                </c:pt>
                <c:pt idx="268">
                  <c:v>4.2424855796345654E-2</c:v>
                </c:pt>
                <c:pt idx="269">
                  <c:v>4.1423878360917987E-2</c:v>
                </c:pt>
                <c:pt idx="270">
                  <c:v>4.2997126037058617E-2</c:v>
                </c:pt>
                <c:pt idx="271">
                  <c:v>4.4152858834547684E-2</c:v>
                </c:pt>
                <c:pt idx="272">
                  <c:v>4.3836046152995356E-2</c:v>
                </c:pt>
                <c:pt idx="273">
                  <c:v>4.5632510104478934E-2</c:v>
                </c:pt>
                <c:pt idx="274">
                  <c:v>4.5911421902180505E-2</c:v>
                </c:pt>
                <c:pt idx="275">
                  <c:v>4.5622878664324504E-2</c:v>
                </c:pt>
                <c:pt idx="276">
                  <c:v>4.615559545403107E-2</c:v>
                </c:pt>
                <c:pt idx="277">
                  <c:v>4.7570943122636947E-2</c:v>
                </c:pt>
                <c:pt idx="278">
                  <c:v>4.5400190022139283E-2</c:v>
                </c:pt>
                <c:pt idx="279">
                  <c:v>4.4110635150446935E-2</c:v>
                </c:pt>
                <c:pt idx="280">
                  <c:v>4.4284905271151045E-2</c:v>
                </c:pt>
                <c:pt idx="281">
                  <c:v>4.2405961591698176E-2</c:v>
                </c:pt>
                <c:pt idx="282">
                  <c:v>4.1970006468504545E-2</c:v>
                </c:pt>
                <c:pt idx="283">
                  <c:v>4.2749339993003461E-2</c:v>
                </c:pt>
                <c:pt idx="284">
                  <c:v>4.2877383885151402E-2</c:v>
                </c:pt>
                <c:pt idx="285">
                  <c:v>4.3245749541892475E-2</c:v>
                </c:pt>
                <c:pt idx="286">
                  <c:v>4.2986505946863783E-2</c:v>
                </c:pt>
                <c:pt idx="287">
                  <c:v>4.2673738584439402E-2</c:v>
                </c:pt>
                <c:pt idx="288">
                  <c:v>4.1504762514667878E-2</c:v>
                </c:pt>
                <c:pt idx="289">
                  <c:v>4.1415412575709888E-2</c:v>
                </c:pt>
                <c:pt idx="290">
                  <c:v>4.1219264916066041E-2</c:v>
                </c:pt>
                <c:pt idx="291">
                  <c:v>4.1798290530414228E-2</c:v>
                </c:pt>
                <c:pt idx="292">
                  <c:v>4.1867502359037821E-2</c:v>
                </c:pt>
                <c:pt idx="293">
                  <c:v>4.2014194386395594E-2</c:v>
                </c:pt>
                <c:pt idx="294">
                  <c:v>4.3448936849272764E-2</c:v>
                </c:pt>
                <c:pt idx="295">
                  <c:v>4.357883805116175E-2</c:v>
                </c:pt>
                <c:pt idx="296">
                  <c:v>4.3146755421079167E-2</c:v>
                </c:pt>
                <c:pt idx="297">
                  <c:v>4.2675152186186553E-2</c:v>
                </c:pt>
                <c:pt idx="298">
                  <c:v>4.1078381998227574E-2</c:v>
                </c:pt>
                <c:pt idx="299">
                  <c:v>4.0779288555117053E-2</c:v>
                </c:pt>
                <c:pt idx="300">
                  <c:v>4.0951796939339924E-2</c:v>
                </c:pt>
                <c:pt idx="301">
                  <c:v>4.1357951894672708E-2</c:v>
                </c:pt>
                <c:pt idx="302">
                  <c:v>4.1521852566922084E-2</c:v>
                </c:pt>
                <c:pt idx="303">
                  <c:v>4.290180701258528E-2</c:v>
                </c:pt>
                <c:pt idx="304">
                  <c:v>4.3027296936914261E-2</c:v>
                </c:pt>
                <c:pt idx="305">
                  <c:v>4.2665935098674425E-2</c:v>
                </c:pt>
                <c:pt idx="306">
                  <c:v>4.3999146104025111E-2</c:v>
                </c:pt>
                <c:pt idx="307">
                  <c:v>4.3878907730949948E-2</c:v>
                </c:pt>
                <c:pt idx="308">
                  <c:v>4.5001661191525578E-2</c:v>
                </c:pt>
                <c:pt idx="309">
                  <c:v>4.5734547044695498E-2</c:v>
                </c:pt>
                <c:pt idx="310">
                  <c:v>4.5770664340183523E-2</c:v>
                </c:pt>
                <c:pt idx="311">
                  <c:v>4.5976874930061716E-2</c:v>
                </c:pt>
                <c:pt idx="312">
                  <c:v>4.5047957321477303E-2</c:v>
                </c:pt>
                <c:pt idx="313">
                  <c:v>4.5555695201877175E-2</c:v>
                </c:pt>
                <c:pt idx="314">
                  <c:v>4.5089891075396946E-2</c:v>
                </c:pt>
                <c:pt idx="315">
                  <c:v>4.5582135466082793E-2</c:v>
                </c:pt>
                <c:pt idx="316">
                  <c:v>4.6885185606622796E-2</c:v>
                </c:pt>
                <c:pt idx="317">
                  <c:v>4.7803194728025793E-2</c:v>
                </c:pt>
                <c:pt idx="318">
                  <c:v>4.8545739146841536E-2</c:v>
                </c:pt>
                <c:pt idx="319">
                  <c:v>4.7754152031040983E-2</c:v>
                </c:pt>
                <c:pt idx="320">
                  <c:v>4.8776667109981311E-2</c:v>
                </c:pt>
                <c:pt idx="321">
                  <c:v>4.7947289096204077E-2</c:v>
                </c:pt>
                <c:pt idx="322">
                  <c:v>4.5335238386684157E-2</c:v>
                </c:pt>
                <c:pt idx="323">
                  <c:v>4.5453337114889067E-2</c:v>
                </c:pt>
                <c:pt idx="324">
                  <c:v>4.4020220762657825E-2</c:v>
                </c:pt>
                <c:pt idx="325">
                  <c:v>4.3058585740278349E-2</c:v>
                </c:pt>
                <c:pt idx="326">
                  <c:v>4.3474079353649178E-2</c:v>
                </c:pt>
                <c:pt idx="327">
                  <c:v>4.3230708429324333E-2</c:v>
                </c:pt>
                <c:pt idx="328">
                  <c:v>4.4097088454361319E-2</c:v>
                </c:pt>
                <c:pt idx="329">
                  <c:v>4.0673937459861163E-2</c:v>
                </c:pt>
                <c:pt idx="330">
                  <c:v>4.03109362453659E-2</c:v>
                </c:pt>
                <c:pt idx="331">
                  <c:v>4.0268610064999308E-2</c:v>
                </c:pt>
                <c:pt idx="332">
                  <c:v>4.0052194043575073E-2</c:v>
                </c:pt>
                <c:pt idx="333">
                  <c:v>3.9660672827396055E-2</c:v>
                </c:pt>
                <c:pt idx="334">
                  <c:v>4.0093922307768461E-2</c:v>
                </c:pt>
                <c:pt idx="335">
                  <c:v>3.9839939252584555E-2</c:v>
                </c:pt>
                <c:pt idx="336">
                  <c:v>3.8006761769165343E-2</c:v>
                </c:pt>
                <c:pt idx="337">
                  <c:v>3.7600086759602386E-2</c:v>
                </c:pt>
                <c:pt idx="338">
                  <c:v>3.8195431233257859E-2</c:v>
                </c:pt>
                <c:pt idx="339">
                  <c:v>3.7362380136285213E-2</c:v>
                </c:pt>
                <c:pt idx="340">
                  <c:v>3.6282684340542611E-2</c:v>
                </c:pt>
                <c:pt idx="341">
                  <c:v>3.575799037612129E-2</c:v>
                </c:pt>
                <c:pt idx="342">
                  <c:v>3.5530470761927238E-2</c:v>
                </c:pt>
                <c:pt idx="343">
                  <c:v>3.5658950437129897E-2</c:v>
                </c:pt>
                <c:pt idx="344">
                  <c:v>3.5793552137363627E-2</c:v>
                </c:pt>
                <c:pt idx="345">
                  <c:v>3.5290801031566794E-2</c:v>
                </c:pt>
                <c:pt idx="346">
                  <c:v>3.6433275822106335E-2</c:v>
                </c:pt>
                <c:pt idx="347">
                  <c:v>3.4206650958634732E-2</c:v>
                </c:pt>
                <c:pt idx="348">
                  <c:v>3.3677439924182248E-2</c:v>
                </c:pt>
                <c:pt idx="349">
                  <c:v>3.4082177945776129E-2</c:v>
                </c:pt>
                <c:pt idx="350">
                  <c:v>3.4865636672807142E-2</c:v>
                </c:pt>
                <c:pt idx="351">
                  <c:v>3.4056970086664792E-2</c:v>
                </c:pt>
                <c:pt idx="352">
                  <c:v>3.3892943288487784E-2</c:v>
                </c:pt>
                <c:pt idx="353">
                  <c:v>3.4514787936240438E-2</c:v>
                </c:pt>
                <c:pt idx="354">
                  <c:v>3.438575551958744E-2</c:v>
                </c:pt>
                <c:pt idx="355">
                  <c:v>3.4643253413750824E-2</c:v>
                </c:pt>
                <c:pt idx="356">
                  <c:v>3.4961966335091514E-2</c:v>
                </c:pt>
                <c:pt idx="357">
                  <c:v>3.3085131707924036E-2</c:v>
                </c:pt>
                <c:pt idx="358">
                  <c:v>3.2601187542948239E-2</c:v>
                </c:pt>
                <c:pt idx="359">
                  <c:v>3.2078957976208314E-2</c:v>
                </c:pt>
                <c:pt idx="360">
                  <c:v>3.2097924269581746E-2</c:v>
                </c:pt>
                <c:pt idx="361">
                  <c:v>3.1241877827689161E-2</c:v>
                </c:pt>
                <c:pt idx="362">
                  <c:v>3.1218122661933391E-2</c:v>
                </c:pt>
                <c:pt idx="363">
                  <c:v>3.1118621221261474E-2</c:v>
                </c:pt>
                <c:pt idx="364">
                  <c:v>3.097568667799467E-2</c:v>
                </c:pt>
                <c:pt idx="365">
                  <c:v>3.1279011035391213E-2</c:v>
                </c:pt>
                <c:pt idx="366">
                  <c:v>3.0761920301393034E-2</c:v>
                </c:pt>
                <c:pt idx="367">
                  <c:v>3.0871267201068794E-2</c:v>
                </c:pt>
                <c:pt idx="368">
                  <c:v>3.197702537043827E-2</c:v>
                </c:pt>
                <c:pt idx="369">
                  <c:v>3.1690386713253756E-2</c:v>
                </c:pt>
                <c:pt idx="370">
                  <c:v>3.3586420786357443E-2</c:v>
                </c:pt>
                <c:pt idx="371">
                  <c:v>3.3868833697452097E-2</c:v>
                </c:pt>
                <c:pt idx="372">
                  <c:v>3.3356821590398121E-2</c:v>
                </c:pt>
                <c:pt idx="373">
                  <c:v>3.419495133482036E-2</c:v>
                </c:pt>
                <c:pt idx="374">
                  <c:v>3.375377136926281E-2</c:v>
                </c:pt>
                <c:pt idx="375">
                  <c:v>3.2090578867143914E-2</c:v>
                </c:pt>
                <c:pt idx="376">
                  <c:v>3.2113133956132113E-2</c:v>
                </c:pt>
                <c:pt idx="377">
                  <c:v>3.4835970190888479E-2</c:v>
                </c:pt>
                <c:pt idx="378">
                  <c:v>3.3279317891539234E-2</c:v>
                </c:pt>
                <c:pt idx="379">
                  <c:v>3.2565653895588922E-2</c:v>
                </c:pt>
                <c:pt idx="380">
                  <c:v>3.3291202226537385E-2</c:v>
                </c:pt>
                <c:pt idx="381">
                  <c:v>3.3548963756806438E-2</c:v>
                </c:pt>
                <c:pt idx="382">
                  <c:v>3.3687824370168512E-2</c:v>
                </c:pt>
                <c:pt idx="383">
                  <c:v>3.4598512960600056E-2</c:v>
                </c:pt>
                <c:pt idx="384">
                  <c:v>3.5258651367986629E-2</c:v>
                </c:pt>
                <c:pt idx="385">
                  <c:v>3.5023111237230418E-2</c:v>
                </c:pt>
                <c:pt idx="386">
                  <c:v>3.4682524992939855E-2</c:v>
                </c:pt>
                <c:pt idx="387">
                  <c:v>3.5836613043134832E-2</c:v>
                </c:pt>
                <c:pt idx="388">
                  <c:v>3.543623259929498E-2</c:v>
                </c:pt>
                <c:pt idx="389">
                  <c:v>3.3808391734227033E-2</c:v>
                </c:pt>
                <c:pt idx="390">
                  <c:v>3.3381321089489852E-2</c:v>
                </c:pt>
                <c:pt idx="391">
                  <c:v>3.3175686501776533E-2</c:v>
                </c:pt>
                <c:pt idx="392">
                  <c:v>3.3727049850233864E-2</c:v>
                </c:pt>
                <c:pt idx="393">
                  <c:v>3.4574357677573539E-2</c:v>
                </c:pt>
                <c:pt idx="394">
                  <c:v>3.5043900270608261E-2</c:v>
                </c:pt>
                <c:pt idx="395">
                  <c:v>3.7645749063670401E-2</c:v>
                </c:pt>
                <c:pt idx="396">
                  <c:v>3.7261826313762812E-2</c:v>
                </c:pt>
                <c:pt idx="397">
                  <c:v>3.7218049234540321E-2</c:v>
                </c:pt>
                <c:pt idx="398">
                  <c:v>3.7827076608903679E-2</c:v>
                </c:pt>
                <c:pt idx="399">
                  <c:v>3.8149494977943919E-2</c:v>
                </c:pt>
                <c:pt idx="400">
                  <c:v>3.8406633089938712E-2</c:v>
                </c:pt>
                <c:pt idx="401">
                  <c:v>3.8134578113163564E-2</c:v>
                </c:pt>
                <c:pt idx="402">
                  <c:v>3.837029914523675E-2</c:v>
                </c:pt>
                <c:pt idx="403">
                  <c:v>3.8478940516093157E-2</c:v>
                </c:pt>
                <c:pt idx="404">
                  <c:v>3.9037510630144663E-2</c:v>
                </c:pt>
                <c:pt idx="405">
                  <c:v>4.015120419453206E-2</c:v>
                </c:pt>
                <c:pt idx="406">
                  <c:v>4.0120138058069625E-2</c:v>
                </c:pt>
                <c:pt idx="407">
                  <c:v>3.9928262221629741E-2</c:v>
                </c:pt>
                <c:pt idx="408">
                  <c:v>3.9519275834528862E-2</c:v>
                </c:pt>
                <c:pt idx="409">
                  <c:v>3.7892045283100827E-2</c:v>
                </c:pt>
                <c:pt idx="410">
                  <c:v>3.7519136607116997E-2</c:v>
                </c:pt>
                <c:pt idx="411">
                  <c:v>3.9677902368160968E-2</c:v>
                </c:pt>
                <c:pt idx="412">
                  <c:v>3.8700940079347643E-2</c:v>
                </c:pt>
                <c:pt idx="413">
                  <c:v>3.9805643929230569E-2</c:v>
                </c:pt>
                <c:pt idx="414">
                  <c:v>4.1064831379791208E-2</c:v>
                </c:pt>
                <c:pt idx="415">
                  <c:v>4.2048843459848113E-2</c:v>
                </c:pt>
                <c:pt idx="416">
                  <c:v>4.0753890519813492E-2</c:v>
                </c:pt>
                <c:pt idx="417">
                  <c:v>3.9655384389940644E-2</c:v>
                </c:pt>
                <c:pt idx="418">
                  <c:v>3.9645006341135353E-2</c:v>
                </c:pt>
                <c:pt idx="419">
                  <c:v>3.9193063301564884E-2</c:v>
                </c:pt>
                <c:pt idx="420">
                  <c:v>3.9466313165894398E-2</c:v>
                </c:pt>
                <c:pt idx="421">
                  <c:v>3.9174416174366129E-2</c:v>
                </c:pt>
                <c:pt idx="422">
                  <c:v>3.9210941967990957E-2</c:v>
                </c:pt>
                <c:pt idx="423">
                  <c:v>4.0157869134957364E-2</c:v>
                </c:pt>
                <c:pt idx="424">
                  <c:v>3.9704396268397446E-2</c:v>
                </c:pt>
                <c:pt idx="425">
                  <c:v>3.8852105492755001E-2</c:v>
                </c:pt>
                <c:pt idx="426">
                  <c:v>3.7773466544289667E-2</c:v>
                </c:pt>
                <c:pt idx="427">
                  <c:v>3.7045705928487403E-2</c:v>
                </c:pt>
                <c:pt idx="428">
                  <c:v>3.6641331998156758E-2</c:v>
                </c:pt>
                <c:pt idx="429">
                  <c:v>3.6993020091636082E-2</c:v>
                </c:pt>
                <c:pt idx="430">
                  <c:v>3.7770030198012679E-2</c:v>
                </c:pt>
                <c:pt idx="431">
                  <c:v>3.7180287928524534E-2</c:v>
                </c:pt>
                <c:pt idx="432">
                  <c:v>3.6945111111111109E-2</c:v>
                </c:pt>
                <c:pt idx="433">
                  <c:v>3.6290009925838196E-2</c:v>
                </c:pt>
                <c:pt idx="434">
                  <c:v>3.5990412276876764E-2</c:v>
                </c:pt>
                <c:pt idx="435">
                  <c:v>3.6125211325168764E-2</c:v>
                </c:pt>
                <c:pt idx="436">
                  <c:v>3.6581884847710508E-2</c:v>
                </c:pt>
                <c:pt idx="437">
                  <c:v>3.6690298792985652E-2</c:v>
                </c:pt>
                <c:pt idx="438">
                  <c:v>3.7533019678706168E-2</c:v>
                </c:pt>
                <c:pt idx="439">
                  <c:v>3.7448242701795094E-2</c:v>
                </c:pt>
                <c:pt idx="440">
                  <c:v>3.8332111707950783E-2</c:v>
                </c:pt>
                <c:pt idx="441">
                  <c:v>3.9203272227938617E-2</c:v>
                </c:pt>
                <c:pt idx="442">
                  <c:v>4.1544368685522873E-2</c:v>
                </c:pt>
                <c:pt idx="443">
                  <c:v>4.0651917652377009E-2</c:v>
                </c:pt>
                <c:pt idx="444">
                  <c:v>4.0670752746589406E-2</c:v>
                </c:pt>
                <c:pt idx="445">
                  <c:v>4.0529729772901944E-2</c:v>
                </c:pt>
                <c:pt idx="446">
                  <c:v>4.034905124684212E-2</c:v>
                </c:pt>
                <c:pt idx="447">
                  <c:v>4.1141972894814992E-2</c:v>
                </c:pt>
                <c:pt idx="448">
                  <c:v>4.2798764515340905E-2</c:v>
                </c:pt>
                <c:pt idx="449">
                  <c:v>4.7330166874989581E-2</c:v>
                </c:pt>
                <c:pt idx="450">
                  <c:v>4.7424013072386147E-2</c:v>
                </c:pt>
                <c:pt idx="451">
                  <c:v>4.7592365473460303E-2</c:v>
                </c:pt>
                <c:pt idx="452">
                  <c:v>4.8217074435682405E-2</c:v>
                </c:pt>
                <c:pt idx="453">
                  <c:v>4.7369637848539842E-2</c:v>
                </c:pt>
                <c:pt idx="454">
                  <c:v>4.6186235393272143E-2</c:v>
                </c:pt>
                <c:pt idx="455">
                  <c:v>4.544510818661545E-2</c:v>
                </c:pt>
                <c:pt idx="456">
                  <c:v>4.5718862872189597E-2</c:v>
                </c:pt>
                <c:pt idx="457">
                  <c:v>4.550805691070018E-2</c:v>
                </c:pt>
                <c:pt idx="458">
                  <c:v>4.5520112430139446E-2</c:v>
                </c:pt>
                <c:pt idx="459">
                  <c:v>4.7697759663196976E-2</c:v>
                </c:pt>
                <c:pt idx="460">
                  <c:v>4.7343709686739038E-2</c:v>
                </c:pt>
                <c:pt idx="461">
                  <c:v>4.4955179313240945E-2</c:v>
                </c:pt>
                <c:pt idx="462">
                  <c:v>4.2458080240722167E-2</c:v>
                </c:pt>
                <c:pt idx="463">
                  <c:v>4.3384240696049799E-2</c:v>
                </c:pt>
                <c:pt idx="464">
                  <c:v>4.2324451673620478E-2</c:v>
                </c:pt>
                <c:pt idx="465">
                  <c:v>4.1807036112627718E-2</c:v>
                </c:pt>
                <c:pt idx="466">
                  <c:v>4.2254667682421393E-2</c:v>
                </c:pt>
                <c:pt idx="467">
                  <c:v>4.2702158414265244E-2</c:v>
                </c:pt>
                <c:pt idx="468">
                  <c:v>4.3883305624124888E-2</c:v>
                </c:pt>
                <c:pt idx="469">
                  <c:v>4.2827490741632175E-2</c:v>
                </c:pt>
                <c:pt idx="470">
                  <c:v>4.0984079261919541E-2</c:v>
                </c:pt>
                <c:pt idx="471">
                  <c:v>4.0802420091827662E-2</c:v>
                </c:pt>
                <c:pt idx="472">
                  <c:v>4.2453127725757558E-2</c:v>
                </c:pt>
                <c:pt idx="473">
                  <c:v>4.2719566521034182E-2</c:v>
                </c:pt>
                <c:pt idx="474">
                  <c:v>4.4066864603403005E-2</c:v>
                </c:pt>
                <c:pt idx="475">
                  <c:v>4.3701410727870114E-2</c:v>
                </c:pt>
                <c:pt idx="476">
                  <c:v>4.3613022090025141E-2</c:v>
                </c:pt>
                <c:pt idx="477">
                  <c:v>4.2107267878346503E-2</c:v>
                </c:pt>
                <c:pt idx="478">
                  <c:v>4.2031133857271627E-2</c:v>
                </c:pt>
                <c:pt idx="479">
                  <c:v>4.1005134082139572E-2</c:v>
                </c:pt>
                <c:pt idx="480">
                  <c:v>4.0534401434109434E-2</c:v>
                </c:pt>
                <c:pt idx="481">
                  <c:v>4.0682878000219483E-2</c:v>
                </c:pt>
                <c:pt idx="482">
                  <c:v>3.9873163674530816E-2</c:v>
                </c:pt>
                <c:pt idx="483">
                  <c:v>3.9754638267938097E-2</c:v>
                </c:pt>
                <c:pt idx="484">
                  <c:v>3.8109481035935942E-2</c:v>
                </c:pt>
                <c:pt idx="485">
                  <c:v>3.7194170429092357E-2</c:v>
                </c:pt>
                <c:pt idx="486">
                  <c:v>3.7144661581509454E-2</c:v>
                </c:pt>
                <c:pt idx="487">
                  <c:v>3.781655567942524E-2</c:v>
                </c:pt>
                <c:pt idx="488">
                  <c:v>3.886769643486087E-2</c:v>
                </c:pt>
                <c:pt idx="489">
                  <c:v>3.7460873850115567E-2</c:v>
                </c:pt>
                <c:pt idx="490">
                  <c:v>3.7017607172903755E-2</c:v>
                </c:pt>
                <c:pt idx="491">
                  <c:v>3.7351297057794705E-2</c:v>
                </c:pt>
                <c:pt idx="492">
                  <c:v>3.7691994462426388E-2</c:v>
                </c:pt>
                <c:pt idx="493">
                  <c:v>3.8772111800069252E-2</c:v>
                </c:pt>
                <c:pt idx="494">
                  <c:v>3.7803665717733699E-2</c:v>
                </c:pt>
                <c:pt idx="495">
                  <c:v>3.7463055979270937E-2</c:v>
                </c:pt>
                <c:pt idx="496">
                  <c:v>3.7242134105908965E-2</c:v>
                </c:pt>
                <c:pt idx="497">
                  <c:v>3.7775592788938245E-2</c:v>
                </c:pt>
                <c:pt idx="498">
                  <c:v>3.8962608104571014E-2</c:v>
                </c:pt>
                <c:pt idx="499">
                  <c:v>3.8743530939781522E-2</c:v>
                </c:pt>
                <c:pt idx="500">
                  <c:v>3.7685005848866533E-2</c:v>
                </c:pt>
                <c:pt idx="501">
                  <c:v>3.7445819424078881E-2</c:v>
                </c:pt>
                <c:pt idx="502">
                  <c:v>3.7434262775771852E-2</c:v>
                </c:pt>
                <c:pt idx="503">
                  <c:v>3.6984539079863397E-2</c:v>
                </c:pt>
                <c:pt idx="504">
                  <c:v>3.4882985335827656E-2</c:v>
                </c:pt>
                <c:pt idx="505">
                  <c:v>3.4178455765158378E-2</c:v>
                </c:pt>
                <c:pt idx="506">
                  <c:v>3.3542929908641606E-2</c:v>
                </c:pt>
                <c:pt idx="507">
                  <c:v>3.3187464551974792E-2</c:v>
                </c:pt>
                <c:pt idx="508">
                  <c:v>3.3411818611680563E-2</c:v>
                </c:pt>
                <c:pt idx="509">
                  <c:v>3.3645938011765936E-2</c:v>
                </c:pt>
                <c:pt idx="510">
                  <c:v>3.5524082192198596E-2</c:v>
                </c:pt>
                <c:pt idx="511">
                  <c:v>3.5403361195661238E-2</c:v>
                </c:pt>
                <c:pt idx="512">
                  <c:v>3.4647884477397743E-2</c:v>
                </c:pt>
                <c:pt idx="513">
                  <c:v>3.491524238509093E-2</c:v>
                </c:pt>
                <c:pt idx="514">
                  <c:v>3.5243505711224782E-2</c:v>
                </c:pt>
                <c:pt idx="515">
                  <c:v>3.6861466224514854E-2</c:v>
                </c:pt>
                <c:pt idx="516">
                  <c:v>3.6564160819564172E-2</c:v>
                </c:pt>
                <c:pt idx="517">
                  <c:v>3.5992867571447013E-2</c:v>
                </c:pt>
                <c:pt idx="518">
                  <c:v>3.5114629142848568E-2</c:v>
                </c:pt>
                <c:pt idx="519">
                  <c:v>3.4185214369794235E-2</c:v>
                </c:pt>
                <c:pt idx="520">
                  <c:v>3.5001623801076395E-2</c:v>
                </c:pt>
                <c:pt idx="521">
                  <c:v>3.3787681077318409E-2</c:v>
                </c:pt>
                <c:pt idx="522">
                  <c:v>3.3026795437127866E-2</c:v>
                </c:pt>
                <c:pt idx="523">
                  <c:v>3.3157088441913778E-2</c:v>
                </c:pt>
                <c:pt idx="524">
                  <c:v>3.4472675900360593E-2</c:v>
                </c:pt>
                <c:pt idx="525">
                  <c:v>3.4566694326739332E-2</c:v>
                </c:pt>
                <c:pt idx="526">
                  <c:v>3.4193508198324958E-2</c:v>
                </c:pt>
                <c:pt idx="527">
                  <c:v>3.2823407729954304E-2</c:v>
                </c:pt>
                <c:pt idx="528">
                  <c:v>3.335418083946784E-2</c:v>
                </c:pt>
                <c:pt idx="529">
                  <c:v>3.4455867571447016E-2</c:v>
                </c:pt>
                <c:pt idx="530">
                  <c:v>3.464903091899179E-2</c:v>
                </c:pt>
                <c:pt idx="531">
                  <c:v>3.5667690512130222E-2</c:v>
                </c:pt>
                <c:pt idx="532">
                  <c:v>3.658686050808678E-2</c:v>
                </c:pt>
                <c:pt idx="533">
                  <c:v>3.7245655442163371E-2</c:v>
                </c:pt>
                <c:pt idx="534">
                  <c:v>3.6973484313166806E-2</c:v>
                </c:pt>
                <c:pt idx="535">
                  <c:v>3.9353608486048651E-2</c:v>
                </c:pt>
                <c:pt idx="536">
                  <c:v>3.9445830641372498E-2</c:v>
                </c:pt>
                <c:pt idx="537">
                  <c:v>3.9181695201877177E-2</c:v>
                </c:pt>
                <c:pt idx="538">
                  <c:v>3.8323816941736644E-2</c:v>
                </c:pt>
                <c:pt idx="539">
                  <c:v>3.8933852650027585E-2</c:v>
                </c:pt>
                <c:pt idx="540">
                  <c:v>3.8698983246654627E-2</c:v>
                </c:pt>
                <c:pt idx="541">
                  <c:v>3.9367887049771733E-2</c:v>
                </c:pt>
                <c:pt idx="542">
                  <c:v>3.821772317360049E-2</c:v>
                </c:pt>
                <c:pt idx="543">
                  <c:v>3.7435373340838816E-2</c:v>
                </c:pt>
                <c:pt idx="544">
                  <c:v>3.8446418063701464E-2</c:v>
                </c:pt>
                <c:pt idx="545">
                  <c:v>3.7379216796697992E-2</c:v>
                </c:pt>
                <c:pt idx="546">
                  <c:v>3.5016175769508114E-2</c:v>
                </c:pt>
                <c:pt idx="547">
                  <c:v>3.2309467130239862E-2</c:v>
                </c:pt>
                <c:pt idx="548">
                  <c:v>3.2288160706666888E-2</c:v>
                </c:pt>
                <c:pt idx="549">
                  <c:v>3.1297437486749846E-2</c:v>
                </c:pt>
                <c:pt idx="550">
                  <c:v>3.1629608411185561E-2</c:v>
                </c:pt>
                <c:pt idx="551">
                  <c:v>3.2373394238429921E-2</c:v>
                </c:pt>
                <c:pt idx="552">
                  <c:v>3.3025714182774162E-2</c:v>
                </c:pt>
                <c:pt idx="553">
                  <c:v>3.3153940225915307E-2</c:v>
                </c:pt>
                <c:pt idx="554">
                  <c:v>3.2931446776799864E-2</c:v>
                </c:pt>
                <c:pt idx="555">
                  <c:v>3.344205602251786E-2</c:v>
                </c:pt>
                <c:pt idx="556">
                  <c:v>3.3921203594439307E-2</c:v>
                </c:pt>
                <c:pt idx="557">
                  <c:v>3.4090933611071655E-2</c:v>
                </c:pt>
                <c:pt idx="558">
                  <c:v>3.3774082877247862E-2</c:v>
                </c:pt>
                <c:pt idx="559">
                  <c:v>3.3018349925424462E-2</c:v>
                </c:pt>
                <c:pt idx="560">
                  <c:v>3.2587437766576188E-2</c:v>
                </c:pt>
                <c:pt idx="561">
                  <c:v>3.2650534042983639E-2</c:v>
                </c:pt>
                <c:pt idx="562">
                  <c:v>3.2153280386590335E-2</c:v>
                </c:pt>
                <c:pt idx="563">
                  <c:v>3.1554280386590326E-2</c:v>
                </c:pt>
                <c:pt idx="564">
                  <c:v>3.2399026067747839E-2</c:v>
                </c:pt>
                <c:pt idx="565">
                  <c:v>3.2569463093621735E-2</c:v>
                </c:pt>
                <c:pt idx="566">
                  <c:v>3.316334704717603E-2</c:v>
                </c:pt>
                <c:pt idx="567">
                  <c:v>3.4181658811524421E-2</c:v>
                </c:pt>
                <c:pt idx="568">
                  <c:v>3.4494984021283571E-2</c:v>
                </c:pt>
                <c:pt idx="569">
                  <c:v>3.4433161256670557E-2</c:v>
                </c:pt>
                <c:pt idx="570">
                  <c:v>3.479534591296618E-2</c:v>
                </c:pt>
                <c:pt idx="571">
                  <c:v>3.642083277688471E-2</c:v>
                </c:pt>
                <c:pt idx="572">
                  <c:v>3.6127969442071362E-2</c:v>
                </c:pt>
                <c:pt idx="573">
                  <c:v>3.6265721248424733E-2</c:v>
                </c:pt>
                <c:pt idx="574">
                  <c:v>3.5401496797833866E-2</c:v>
                </c:pt>
                <c:pt idx="575">
                  <c:v>3.6785859856190949E-2</c:v>
                </c:pt>
                <c:pt idx="576">
                  <c:v>3.5723267179599547E-2</c:v>
                </c:pt>
                <c:pt idx="577">
                  <c:v>3.574896457044506E-2</c:v>
                </c:pt>
                <c:pt idx="578">
                  <c:v>3.5043351497232714E-2</c:v>
                </c:pt>
                <c:pt idx="579">
                  <c:v>3.4459068059456456E-2</c:v>
                </c:pt>
                <c:pt idx="580">
                  <c:v>3.4796678239330817E-2</c:v>
                </c:pt>
                <c:pt idx="581">
                  <c:v>3.6335990880451002E-2</c:v>
                </c:pt>
                <c:pt idx="582">
                  <c:v>3.6335424618083714E-2</c:v>
                </c:pt>
                <c:pt idx="583">
                  <c:v>3.6695586431380323E-2</c:v>
                </c:pt>
                <c:pt idx="584">
                  <c:v>3.7486038597955351E-2</c:v>
                </c:pt>
                <c:pt idx="585">
                  <c:v>3.8256266839705719E-2</c:v>
                </c:pt>
                <c:pt idx="586">
                  <c:v>3.8397538745792166E-2</c:v>
                </c:pt>
                <c:pt idx="587">
                  <c:v>3.7401621215786704E-2</c:v>
                </c:pt>
                <c:pt idx="588">
                  <c:v>3.7827698062096272E-2</c:v>
                </c:pt>
                <c:pt idx="589">
                  <c:v>3.7480392801773711E-2</c:v>
                </c:pt>
                <c:pt idx="590">
                  <c:v>3.8078032719509852E-2</c:v>
                </c:pt>
                <c:pt idx="591">
                  <c:v>3.8822044533520901E-2</c:v>
                </c:pt>
                <c:pt idx="592">
                  <c:v>3.8380330344347881E-2</c:v>
                </c:pt>
                <c:pt idx="593">
                  <c:v>3.7031648395831625E-2</c:v>
                </c:pt>
                <c:pt idx="594">
                  <c:v>3.720272537117545E-2</c:v>
                </c:pt>
                <c:pt idx="595">
                  <c:v>3.6261844514254557E-2</c:v>
                </c:pt>
                <c:pt idx="596">
                  <c:v>3.7211597854524277E-2</c:v>
                </c:pt>
                <c:pt idx="597">
                  <c:v>3.6785306207099674E-2</c:v>
                </c:pt>
                <c:pt idx="598">
                  <c:v>3.6157192446145459E-2</c:v>
                </c:pt>
                <c:pt idx="599">
                  <c:v>3.6880411143233871E-2</c:v>
                </c:pt>
                <c:pt idx="600">
                  <c:v>3.6425402312758343E-2</c:v>
                </c:pt>
                <c:pt idx="601">
                  <c:v>3.4634357077582036E-2</c:v>
                </c:pt>
                <c:pt idx="602">
                  <c:v>3.4030027816137301E-2</c:v>
                </c:pt>
                <c:pt idx="603">
                  <c:v>3.3650833218297059E-2</c:v>
                </c:pt>
                <c:pt idx="604">
                  <c:v>3.4327168821100269E-2</c:v>
                </c:pt>
                <c:pt idx="605">
                  <c:v>3.3494435602799133E-2</c:v>
                </c:pt>
                <c:pt idx="606">
                  <c:v>3.2223665717733704E-2</c:v>
                </c:pt>
                <c:pt idx="607">
                  <c:v>3.2684497466644806E-2</c:v>
                </c:pt>
                <c:pt idx="608">
                  <c:v>3.1873367844563995E-2</c:v>
                </c:pt>
                <c:pt idx="609">
                  <c:v>3.2547439644228446E-2</c:v>
                </c:pt>
                <c:pt idx="610">
                  <c:v>3.3306405111409559E-2</c:v>
                </c:pt>
                <c:pt idx="611">
                  <c:v>3.4652096657525527E-2</c:v>
                </c:pt>
                <c:pt idx="612">
                  <c:v>3.7297319455669026E-2</c:v>
                </c:pt>
                <c:pt idx="613">
                  <c:v>3.6818034802406897E-2</c:v>
                </c:pt>
                <c:pt idx="614">
                  <c:v>3.777465491698178E-2</c:v>
                </c:pt>
                <c:pt idx="615">
                  <c:v>3.6882949803189548E-2</c:v>
                </c:pt>
                <c:pt idx="616">
                  <c:v>3.6013268732975515E-2</c:v>
                </c:pt>
                <c:pt idx="617">
                  <c:v>3.5732483678710451E-2</c:v>
                </c:pt>
                <c:pt idx="618">
                  <c:v>3.6137373610557723E-2</c:v>
                </c:pt>
                <c:pt idx="619">
                  <c:v>3.6008680725189292E-2</c:v>
                </c:pt>
                <c:pt idx="620">
                  <c:v>3.621371157773131E-2</c:v>
                </c:pt>
                <c:pt idx="621">
                  <c:v>3.8743478538093526E-2</c:v>
                </c:pt>
                <c:pt idx="622">
                  <c:v>3.8515013382402152E-2</c:v>
                </c:pt>
                <c:pt idx="623">
                  <c:v>3.87316011558273E-2</c:v>
                </c:pt>
                <c:pt idx="624">
                  <c:v>3.7739643586645263E-2</c:v>
                </c:pt>
                <c:pt idx="625">
                  <c:v>3.8424613912550636E-2</c:v>
                </c:pt>
                <c:pt idx="626">
                  <c:v>3.7404670690193889E-2</c:v>
                </c:pt>
                <c:pt idx="627">
                  <c:v>3.7036476066887876E-2</c:v>
                </c:pt>
                <c:pt idx="628">
                  <c:v>3.7120882464174422E-2</c:v>
                </c:pt>
                <c:pt idx="629">
                  <c:v>3.8487708641913324E-2</c:v>
                </c:pt>
                <c:pt idx="630">
                  <c:v>3.6896347427073081E-2</c:v>
                </c:pt>
                <c:pt idx="631">
                  <c:v>3.6122419192822199E-2</c:v>
                </c:pt>
                <c:pt idx="632">
                  <c:v>3.621139452155156E-2</c:v>
                </c:pt>
                <c:pt idx="633">
                  <c:v>3.6278419192822195E-2</c:v>
                </c:pt>
                <c:pt idx="634">
                  <c:v>3.7209754681879169E-2</c:v>
                </c:pt>
                <c:pt idx="635">
                  <c:v>3.8277277567934899E-2</c:v>
                </c:pt>
                <c:pt idx="636">
                  <c:v>3.9496139425230045E-2</c:v>
                </c:pt>
                <c:pt idx="637">
                  <c:v>3.8562373385002131E-2</c:v>
                </c:pt>
                <c:pt idx="638">
                  <c:v>3.83239113123377E-2</c:v>
                </c:pt>
                <c:pt idx="639">
                  <c:v>3.8721325093451303E-2</c:v>
                </c:pt>
                <c:pt idx="640">
                  <c:v>3.7965952184037588E-2</c:v>
                </c:pt>
                <c:pt idx="641">
                  <c:v>3.6897106010288457E-2</c:v>
                </c:pt>
                <c:pt idx="642">
                  <c:v>3.6257740894395242E-2</c:v>
                </c:pt>
                <c:pt idx="643">
                  <c:v>3.5488564315850984E-2</c:v>
                </c:pt>
                <c:pt idx="644">
                  <c:v>3.5749994878710521E-2</c:v>
                </c:pt>
                <c:pt idx="645">
                  <c:v>3.5704668020531842E-2</c:v>
                </c:pt>
                <c:pt idx="646">
                  <c:v>3.705664008786648E-2</c:v>
                </c:pt>
                <c:pt idx="647">
                  <c:v>3.7371971222206021E-2</c:v>
                </c:pt>
                <c:pt idx="648">
                  <c:v>3.8416537112941851E-2</c:v>
                </c:pt>
                <c:pt idx="649">
                  <c:v>3.8187646359680458E-2</c:v>
                </c:pt>
                <c:pt idx="650">
                  <c:v>3.915066864916375E-2</c:v>
                </c:pt>
                <c:pt idx="651">
                  <c:v>3.92513406397276E-2</c:v>
                </c:pt>
                <c:pt idx="652">
                  <c:v>3.9179947693119777E-2</c:v>
                </c:pt>
                <c:pt idx="653">
                  <c:v>3.9668687410188475E-2</c:v>
                </c:pt>
                <c:pt idx="654">
                  <c:v>4.1027297873416857E-2</c:v>
                </c:pt>
                <c:pt idx="655">
                  <c:v>4.2788636529554579E-2</c:v>
                </c:pt>
                <c:pt idx="656">
                  <c:v>4.2538497809330285E-2</c:v>
                </c:pt>
                <c:pt idx="657">
                  <c:v>4.2867341210414224E-2</c:v>
                </c:pt>
                <c:pt idx="658">
                  <c:v>4.2593918786592251E-2</c:v>
                </c:pt>
                <c:pt idx="659">
                  <c:v>4.2596284353997108E-2</c:v>
                </c:pt>
                <c:pt idx="660">
                  <c:v>4.3521476442050372E-2</c:v>
                </c:pt>
                <c:pt idx="661">
                  <c:v>4.3938095606878592E-2</c:v>
                </c:pt>
                <c:pt idx="662">
                  <c:v>4.5373587383768239E-2</c:v>
                </c:pt>
                <c:pt idx="663">
                  <c:v>4.3609045205886092E-2</c:v>
                </c:pt>
                <c:pt idx="664">
                  <c:v>4.3407709734393049E-2</c:v>
                </c:pt>
                <c:pt idx="665">
                  <c:v>4.3226738982359882E-2</c:v>
                </c:pt>
                <c:pt idx="666">
                  <c:v>4.4088010105353695E-2</c:v>
                </c:pt>
                <c:pt idx="667">
                  <c:v>4.4264864656858936E-2</c:v>
                </c:pt>
                <c:pt idx="668">
                  <c:v>4.5197889612139011E-2</c:v>
                </c:pt>
                <c:pt idx="669">
                  <c:v>4.4932445875998171E-2</c:v>
                </c:pt>
                <c:pt idx="670">
                  <c:v>4.4194565406139592E-2</c:v>
                </c:pt>
                <c:pt idx="671">
                  <c:v>4.425446535794781E-2</c:v>
                </c:pt>
                <c:pt idx="672">
                  <c:v>4.3753872349502967E-2</c:v>
                </c:pt>
                <c:pt idx="673">
                  <c:v>4.3280549316115878E-2</c:v>
                </c:pt>
                <c:pt idx="674">
                  <c:v>4.3663685285418391E-2</c:v>
                </c:pt>
                <c:pt idx="675">
                  <c:v>4.3003172805513565E-2</c:v>
                </c:pt>
                <c:pt idx="676">
                  <c:v>4.382298381943027E-2</c:v>
                </c:pt>
                <c:pt idx="677">
                  <c:v>4.4231889468408628E-2</c:v>
                </c:pt>
                <c:pt idx="678">
                  <c:v>4.4731167894124346E-2</c:v>
                </c:pt>
                <c:pt idx="679">
                  <c:v>4.542846755801918E-2</c:v>
                </c:pt>
                <c:pt idx="680">
                  <c:v>4.4628281719571554E-2</c:v>
                </c:pt>
                <c:pt idx="681">
                  <c:v>4.4710232081911258E-2</c:v>
                </c:pt>
                <c:pt idx="682">
                  <c:v>4.4726144906485757E-2</c:v>
                </c:pt>
                <c:pt idx="683">
                  <c:v>4.3809094781808514E-2</c:v>
                </c:pt>
                <c:pt idx="684">
                  <c:v>4.361922495325056E-2</c:v>
                </c:pt>
                <c:pt idx="685">
                  <c:v>4.3757444445382203E-2</c:v>
                </c:pt>
                <c:pt idx="686">
                  <c:v>4.268474420547088E-2</c:v>
                </c:pt>
                <c:pt idx="687">
                  <c:v>4.2280114761438829E-2</c:v>
                </c:pt>
                <c:pt idx="688">
                  <c:v>4.3174233093910629E-2</c:v>
                </c:pt>
                <c:pt idx="689">
                  <c:v>4.3659890540142292E-2</c:v>
                </c:pt>
                <c:pt idx="690">
                  <c:v>4.5389141239253902E-2</c:v>
                </c:pt>
                <c:pt idx="691">
                  <c:v>4.4956546522162785E-2</c:v>
                </c:pt>
                <c:pt idx="692">
                  <c:v>4.4739399126994955E-2</c:v>
                </c:pt>
                <c:pt idx="693">
                  <c:v>4.4287537291915785E-2</c:v>
                </c:pt>
                <c:pt idx="694">
                  <c:v>4.4595038965573028E-2</c:v>
                </c:pt>
                <c:pt idx="695">
                  <c:v>4.3889133138740315E-2</c:v>
                </c:pt>
                <c:pt idx="696">
                  <c:v>4.3824923277969809E-2</c:v>
                </c:pt>
                <c:pt idx="697">
                  <c:v>4.3122561440234443E-2</c:v>
                </c:pt>
                <c:pt idx="698">
                  <c:v>4.2739262877338383E-2</c:v>
                </c:pt>
                <c:pt idx="699">
                  <c:v>4.189279514667997E-2</c:v>
                </c:pt>
                <c:pt idx="700">
                  <c:v>4.1263383605634738E-2</c:v>
                </c:pt>
                <c:pt idx="701">
                  <c:v>4.1073536180151242E-2</c:v>
                </c:pt>
                <c:pt idx="702">
                  <c:v>4.1606478458913757E-2</c:v>
                </c:pt>
                <c:pt idx="703">
                  <c:v>4.1307465680331848E-2</c:v>
                </c:pt>
                <c:pt idx="704">
                  <c:v>4.2333942894408998E-2</c:v>
                </c:pt>
                <c:pt idx="705">
                  <c:v>4.2607991726869215E-2</c:v>
                </c:pt>
                <c:pt idx="706">
                  <c:v>4.2337210091053373E-2</c:v>
                </c:pt>
                <c:pt idx="707">
                  <c:v>4.1374641142866583E-2</c:v>
                </c:pt>
                <c:pt idx="708">
                  <c:v>4.1126937513438419E-2</c:v>
                </c:pt>
                <c:pt idx="709">
                  <c:v>4.0892377356923332E-2</c:v>
                </c:pt>
                <c:pt idx="710">
                  <c:v>4.0853348952199588E-2</c:v>
                </c:pt>
                <c:pt idx="711">
                  <c:v>4.0388009525080482E-2</c:v>
                </c:pt>
                <c:pt idx="712">
                  <c:v>4.0553115326759162E-2</c:v>
                </c:pt>
                <c:pt idx="713">
                  <c:v>3.9985725054790554E-2</c:v>
                </c:pt>
                <c:pt idx="714">
                  <c:v>3.9957928062624895E-2</c:v>
                </c:pt>
                <c:pt idx="715">
                  <c:v>3.926646079519755E-2</c:v>
                </c:pt>
                <c:pt idx="716">
                  <c:v>3.8717583061226149E-2</c:v>
                </c:pt>
                <c:pt idx="717">
                  <c:v>3.6840229065567776E-2</c:v>
                </c:pt>
                <c:pt idx="718">
                  <c:v>3.6377206174628439E-2</c:v>
                </c:pt>
                <c:pt idx="719">
                  <c:v>3.62464959632737E-2</c:v>
                </c:pt>
                <c:pt idx="720">
                  <c:v>3.5847178435451578E-2</c:v>
                </c:pt>
                <c:pt idx="721">
                  <c:v>3.6554939739207495E-2</c:v>
                </c:pt>
                <c:pt idx="722">
                  <c:v>3.5361326021934203E-2</c:v>
                </c:pt>
                <c:pt idx="723">
                  <c:v>3.5219584322633835E-2</c:v>
                </c:pt>
                <c:pt idx="724">
                  <c:v>3.5414374286448558E-2</c:v>
                </c:pt>
                <c:pt idx="725">
                  <c:v>3.6267160419376457E-2</c:v>
                </c:pt>
                <c:pt idx="726">
                  <c:v>3.581113684227058E-2</c:v>
                </c:pt>
                <c:pt idx="727">
                  <c:v>3.4630536426508055E-2</c:v>
                </c:pt>
                <c:pt idx="728">
                  <c:v>3.4635934832783419E-2</c:v>
                </c:pt>
                <c:pt idx="729">
                  <c:v>3.488054480131323E-2</c:v>
                </c:pt>
                <c:pt idx="730">
                  <c:v>3.598961564291181E-2</c:v>
                </c:pt>
                <c:pt idx="731">
                  <c:v>3.5425547172733121E-2</c:v>
                </c:pt>
                <c:pt idx="732">
                  <c:v>3.4615359153091461E-2</c:v>
                </c:pt>
                <c:pt idx="733">
                  <c:v>3.4259824107231857E-2</c:v>
                </c:pt>
                <c:pt idx="734">
                  <c:v>3.4443888844419131E-2</c:v>
                </c:pt>
                <c:pt idx="735">
                  <c:v>3.465921205105648E-2</c:v>
                </c:pt>
                <c:pt idx="736">
                  <c:v>3.4194806769773961E-2</c:v>
                </c:pt>
                <c:pt idx="737">
                  <c:v>3.4869989582769011E-2</c:v>
                </c:pt>
                <c:pt idx="738">
                  <c:v>3.5929408301650131E-2</c:v>
                </c:pt>
                <c:pt idx="739">
                  <c:v>3.6159530281391739E-2</c:v>
                </c:pt>
                <c:pt idx="740">
                  <c:v>3.709785405607003E-2</c:v>
                </c:pt>
                <c:pt idx="741">
                  <c:v>3.644679566714739E-2</c:v>
                </c:pt>
                <c:pt idx="742">
                  <c:v>3.5963063446784169E-2</c:v>
                </c:pt>
                <c:pt idx="743">
                  <c:v>3.482201583350085E-2</c:v>
                </c:pt>
                <c:pt idx="744">
                  <c:v>3.3944925023358406E-2</c:v>
                </c:pt>
                <c:pt idx="745">
                  <c:v>3.3164604424993922E-2</c:v>
                </c:pt>
                <c:pt idx="746">
                  <c:v>3.2499864561726405E-2</c:v>
                </c:pt>
                <c:pt idx="747">
                  <c:v>3.2433771850691642E-2</c:v>
                </c:pt>
                <c:pt idx="748">
                  <c:v>3.2431333453917868E-2</c:v>
                </c:pt>
                <c:pt idx="749">
                  <c:v>3.2608247826185488E-2</c:v>
                </c:pt>
                <c:pt idx="750">
                  <c:v>3.2049456628796394E-2</c:v>
                </c:pt>
                <c:pt idx="751">
                  <c:v>3.1693893422284306E-2</c:v>
                </c:pt>
                <c:pt idx="752">
                  <c:v>3.3290955773713264E-2</c:v>
                </c:pt>
                <c:pt idx="753">
                  <c:v>3.3501880467859221E-2</c:v>
                </c:pt>
                <c:pt idx="754">
                  <c:v>3.3734144210241464E-2</c:v>
                </c:pt>
                <c:pt idx="755">
                  <c:v>3.4348623444300938E-2</c:v>
                </c:pt>
                <c:pt idx="756">
                  <c:v>3.5709609983926242E-2</c:v>
                </c:pt>
                <c:pt idx="757">
                  <c:v>3.519283104642168E-2</c:v>
                </c:pt>
                <c:pt idx="758">
                  <c:v>3.3580550416281219E-2</c:v>
                </c:pt>
                <c:pt idx="759">
                  <c:v>3.3959196975526018E-2</c:v>
                </c:pt>
                <c:pt idx="760">
                  <c:v>3.3743612392569185E-2</c:v>
                </c:pt>
                <c:pt idx="761">
                  <c:v>3.3488353889072425E-2</c:v>
                </c:pt>
                <c:pt idx="762">
                  <c:v>3.3209748895364558E-2</c:v>
                </c:pt>
                <c:pt idx="763">
                  <c:v>3.2382331421877374E-2</c:v>
                </c:pt>
                <c:pt idx="764">
                  <c:v>3.2089251856658736E-2</c:v>
                </c:pt>
                <c:pt idx="765">
                  <c:v>3.2345372702498987E-2</c:v>
                </c:pt>
                <c:pt idx="766">
                  <c:v>3.2714025157324113E-2</c:v>
                </c:pt>
                <c:pt idx="767">
                  <c:v>3.3827231011851429E-2</c:v>
                </c:pt>
                <c:pt idx="768">
                  <c:v>3.4271879874742672E-2</c:v>
                </c:pt>
                <c:pt idx="769">
                  <c:v>3.499677645768598E-2</c:v>
                </c:pt>
                <c:pt idx="770">
                  <c:v>3.5465396387448035E-2</c:v>
                </c:pt>
                <c:pt idx="771">
                  <c:v>3.5509634305765286E-2</c:v>
                </c:pt>
                <c:pt idx="772">
                  <c:v>3.6056954064148751E-2</c:v>
                </c:pt>
                <c:pt idx="773">
                  <c:v>3.5976460135394815E-2</c:v>
                </c:pt>
                <c:pt idx="774">
                  <c:v>3.6724375478927193E-2</c:v>
                </c:pt>
                <c:pt idx="775">
                  <c:v>3.6981000479961605E-2</c:v>
                </c:pt>
                <c:pt idx="776">
                  <c:v>3.7390159279799218E-2</c:v>
                </c:pt>
                <c:pt idx="777">
                  <c:v>3.6285892604686468E-2</c:v>
                </c:pt>
                <c:pt idx="778">
                  <c:v>3.5822029053215562E-2</c:v>
                </c:pt>
                <c:pt idx="779">
                  <c:v>3.5262102130142983E-2</c:v>
                </c:pt>
                <c:pt idx="780">
                  <c:v>3.519208217234731E-2</c:v>
                </c:pt>
                <c:pt idx="781">
                  <c:v>3.5400101688533608E-2</c:v>
                </c:pt>
                <c:pt idx="782">
                  <c:v>3.6071727403197973E-2</c:v>
                </c:pt>
                <c:pt idx="783">
                  <c:v>3.659546582514106E-2</c:v>
                </c:pt>
                <c:pt idx="784">
                  <c:v>3.6138518144650682E-2</c:v>
                </c:pt>
                <c:pt idx="785">
                  <c:v>3.7019131496738009E-2</c:v>
                </c:pt>
                <c:pt idx="786">
                  <c:v>3.623845548624692E-2</c:v>
                </c:pt>
                <c:pt idx="787">
                  <c:v>3.7013758781560699E-2</c:v>
                </c:pt>
                <c:pt idx="788">
                  <c:v>3.5667607820791335E-2</c:v>
                </c:pt>
                <c:pt idx="789">
                  <c:v>3.5798634228909956E-2</c:v>
                </c:pt>
                <c:pt idx="790">
                  <c:v>3.5387533756790157E-2</c:v>
                </c:pt>
                <c:pt idx="791">
                  <c:v>3.5177478298947622E-2</c:v>
                </c:pt>
                <c:pt idx="792">
                  <c:v>3.6023895088963864E-2</c:v>
                </c:pt>
                <c:pt idx="793">
                  <c:v>3.5865128280471302E-2</c:v>
                </c:pt>
                <c:pt idx="794">
                  <c:v>3.5516286499492136E-2</c:v>
                </c:pt>
                <c:pt idx="795">
                  <c:v>3.4580427618763246E-2</c:v>
                </c:pt>
                <c:pt idx="796">
                  <c:v>3.5171873424626875E-2</c:v>
                </c:pt>
                <c:pt idx="797">
                  <c:v>3.3770451061011619E-2</c:v>
                </c:pt>
                <c:pt idx="798">
                  <c:v>3.2939255177303027E-2</c:v>
                </c:pt>
                <c:pt idx="799">
                  <c:v>3.2275297458611275E-2</c:v>
                </c:pt>
                <c:pt idx="800">
                  <c:v>3.1141041493775931E-2</c:v>
                </c:pt>
                <c:pt idx="801">
                  <c:v>3.1339941160827063E-2</c:v>
                </c:pt>
                <c:pt idx="802">
                  <c:v>2.9150560636941852E-2</c:v>
                </c:pt>
                <c:pt idx="803">
                  <c:v>2.8012835260858397E-2</c:v>
                </c:pt>
                <c:pt idx="804">
                  <c:v>2.5349830755880619E-2</c:v>
                </c:pt>
                <c:pt idx="805">
                  <c:v>2.3820008947429999E-2</c:v>
                </c:pt>
                <c:pt idx="806">
                  <c:v>2.2251195778529222E-2</c:v>
                </c:pt>
                <c:pt idx="807">
                  <c:v>2.5931857333248716E-2</c:v>
                </c:pt>
                <c:pt idx="808">
                  <c:v>2.4469146560748813E-2</c:v>
                </c:pt>
                <c:pt idx="809">
                  <c:v>2.4400323696498291E-2</c:v>
                </c:pt>
                <c:pt idx="810">
                  <c:v>2.3806597743438809E-2</c:v>
                </c:pt>
                <c:pt idx="811">
                  <c:v>2.3096726725629214E-2</c:v>
                </c:pt>
                <c:pt idx="812">
                  <c:v>2.2289116494111597E-2</c:v>
                </c:pt>
                <c:pt idx="813">
                  <c:v>2.1883312775930829E-2</c:v>
                </c:pt>
                <c:pt idx="814">
                  <c:v>2.186449257708413E-2</c:v>
                </c:pt>
                <c:pt idx="815">
                  <c:v>2.1818394109917566E-2</c:v>
                </c:pt>
                <c:pt idx="816">
                  <c:v>2.2056638738382095E-2</c:v>
                </c:pt>
                <c:pt idx="817">
                  <c:v>2.4069352870152959E-2</c:v>
                </c:pt>
                <c:pt idx="818">
                  <c:v>2.5530910718019995E-2</c:v>
                </c:pt>
                <c:pt idx="819">
                  <c:v>2.3427160990120301E-2</c:v>
                </c:pt>
                <c:pt idx="820">
                  <c:v>2.2039479357369697E-2</c:v>
                </c:pt>
                <c:pt idx="821">
                  <c:v>2.2215279287174997E-2</c:v>
                </c:pt>
                <c:pt idx="822">
                  <c:v>2.2349752917889161E-2</c:v>
                </c:pt>
                <c:pt idx="823">
                  <c:v>2.1165857283859932E-2</c:v>
                </c:pt>
                <c:pt idx="824">
                  <c:v>1.9383061397750159E-2</c:v>
                </c:pt>
                <c:pt idx="825">
                  <c:v>1.8964077488162145E-2</c:v>
                </c:pt>
                <c:pt idx="826">
                  <c:v>1.8746460065413188E-2</c:v>
                </c:pt>
                <c:pt idx="827">
                  <c:v>1.9800462625149673E-2</c:v>
                </c:pt>
                <c:pt idx="828">
                  <c:v>1.9986219658389294E-2</c:v>
                </c:pt>
                <c:pt idx="829">
                  <c:v>2.0788841781557946E-2</c:v>
                </c:pt>
                <c:pt idx="830">
                  <c:v>2.1014483229107449E-2</c:v>
                </c:pt>
                <c:pt idx="831">
                  <c:v>2.1606093724698669E-2</c:v>
                </c:pt>
                <c:pt idx="832">
                  <c:v>1.9954855711467268E-2</c:v>
                </c:pt>
                <c:pt idx="833">
                  <c:v>1.975681154522399E-2</c:v>
                </c:pt>
                <c:pt idx="834">
                  <c:v>2.3900338412452635E-2</c:v>
                </c:pt>
                <c:pt idx="835">
                  <c:v>2.275795239846673E-2</c:v>
                </c:pt>
                <c:pt idx="836">
                  <c:v>2.0478505730137542E-2</c:v>
                </c:pt>
                <c:pt idx="837">
                  <c:v>2.0250711506441151E-2</c:v>
                </c:pt>
                <c:pt idx="838">
                  <c:v>2.0349684499314125E-2</c:v>
                </c:pt>
                <c:pt idx="839">
                  <c:v>1.9738778489227317E-2</c:v>
                </c:pt>
                <c:pt idx="840">
                  <c:v>2.0134990744521575E-2</c:v>
                </c:pt>
                <c:pt idx="841">
                  <c:v>2.0426120729432277E-2</c:v>
                </c:pt>
                <c:pt idx="842">
                  <c:v>2.0841308525124454E-2</c:v>
                </c:pt>
                <c:pt idx="843">
                  <c:v>2.1599408909472831E-2</c:v>
                </c:pt>
                <c:pt idx="844">
                  <c:v>2.3007720554272512E-2</c:v>
                </c:pt>
                <c:pt idx="845">
                  <c:v>2.1843459445593898E-2</c:v>
                </c:pt>
                <c:pt idx="846">
                  <c:v>2.2219498551383284E-2</c:v>
                </c:pt>
                <c:pt idx="847">
                  <c:v>2.3284649674520951E-2</c:v>
                </c:pt>
                <c:pt idx="848">
                  <c:v>2.4115230254507201E-2</c:v>
                </c:pt>
                <c:pt idx="849">
                  <c:v>2.4019368232182592E-2</c:v>
                </c:pt>
                <c:pt idx="850">
                  <c:v>2.305886720506585E-2</c:v>
                </c:pt>
                <c:pt idx="851">
                  <c:v>2.2864150326426025E-2</c:v>
                </c:pt>
                <c:pt idx="852">
                  <c:v>2.2628664235555984E-2</c:v>
                </c:pt>
                <c:pt idx="853">
                  <c:v>2.2272754929325865E-2</c:v>
                </c:pt>
                <c:pt idx="854">
                  <c:v>2.1886220377758864E-2</c:v>
                </c:pt>
                <c:pt idx="855">
                  <c:v>2.1380118190080927E-2</c:v>
                </c:pt>
                <c:pt idx="856">
                  <c:v>2.1624030929994154E-2</c:v>
                </c:pt>
                <c:pt idx="857">
                  <c:v>2.0518554112554113E-2</c:v>
                </c:pt>
                <c:pt idx="858">
                  <c:v>2.0116317878725865E-2</c:v>
                </c:pt>
                <c:pt idx="859">
                  <c:v>1.9402873382107666E-2</c:v>
                </c:pt>
                <c:pt idx="860">
                  <c:v>2.0277428770009334E-2</c:v>
                </c:pt>
                <c:pt idx="861">
                  <c:v>1.9965061887637546E-2</c:v>
                </c:pt>
                <c:pt idx="862">
                  <c:v>1.9788978824230273E-2</c:v>
                </c:pt>
                <c:pt idx="863">
                  <c:v>1.9739349274161912E-2</c:v>
                </c:pt>
                <c:pt idx="864">
                  <c:v>1.862925122498487E-2</c:v>
                </c:pt>
                <c:pt idx="865">
                  <c:v>1.8363429658568999E-2</c:v>
                </c:pt>
                <c:pt idx="866">
                  <c:v>1.9079803079954591E-2</c:v>
                </c:pt>
                <c:pt idx="867">
                  <c:v>1.854596726138464E-2</c:v>
                </c:pt>
                <c:pt idx="868">
                  <c:v>1.7614162765549786E-2</c:v>
                </c:pt>
                <c:pt idx="869">
                  <c:v>1.5920373654798675E-2</c:v>
                </c:pt>
                <c:pt idx="870">
                  <c:v>1.5057672166239218E-2</c:v>
                </c:pt>
                <c:pt idx="871">
                  <c:v>1.3919135589030671E-2</c:v>
                </c:pt>
                <c:pt idx="872">
                  <c:v>1.3984044122580253E-2</c:v>
                </c:pt>
                <c:pt idx="873">
                  <c:v>1.3858206980717595E-2</c:v>
                </c:pt>
                <c:pt idx="874">
                  <c:v>1.2427594091292286E-2</c:v>
                </c:pt>
                <c:pt idx="875">
                  <c:v>1.2336154934494518E-2</c:v>
                </c:pt>
                <c:pt idx="876">
                  <c:v>1.2353220554086455E-2</c:v>
                </c:pt>
                <c:pt idx="877">
                  <c:v>1.1763432633621118E-2</c:v>
                </c:pt>
                <c:pt idx="878">
                  <c:v>1.0816327692021573E-2</c:v>
                </c:pt>
                <c:pt idx="879">
                  <c:v>9.7421115568908645E-3</c:v>
                </c:pt>
                <c:pt idx="880">
                  <c:v>9.3912952561391247E-3</c:v>
                </c:pt>
                <c:pt idx="881">
                  <c:v>9.0008176058461176E-3</c:v>
                </c:pt>
                <c:pt idx="882">
                  <c:v>9.1632425906185769E-3</c:v>
                </c:pt>
                <c:pt idx="883">
                  <c:v>8.3303407293855436E-3</c:v>
                </c:pt>
                <c:pt idx="884">
                  <c:v>7.0276378812709969E-3</c:v>
                </c:pt>
                <c:pt idx="885">
                  <c:v>5.9142454576619832E-3</c:v>
                </c:pt>
                <c:pt idx="886">
                  <c:v>6.1737177625665468E-3</c:v>
                </c:pt>
                <c:pt idx="887">
                  <c:v>5.367430066941431E-3</c:v>
                </c:pt>
                <c:pt idx="888">
                  <c:v>4.7374468239338927E-3</c:v>
                </c:pt>
                <c:pt idx="889">
                  <c:v>5.1499403823405329E-3</c:v>
                </c:pt>
                <c:pt idx="890">
                  <c:v>6.1542772240539348E-3</c:v>
                </c:pt>
                <c:pt idx="891">
                  <c:v>5.5827691293962589E-3</c:v>
                </c:pt>
                <c:pt idx="892">
                  <c:v>4.9322306725126039E-3</c:v>
                </c:pt>
                <c:pt idx="893">
                  <c:v>6.792233358141074E-3</c:v>
                </c:pt>
                <c:pt idx="894">
                  <c:v>6.3129946391303135E-3</c:v>
                </c:pt>
                <c:pt idx="895">
                  <c:v>5.3728699964911905E-3</c:v>
                </c:pt>
                <c:pt idx="896">
                  <c:v>5.0430142901376138E-3</c:v>
                </c:pt>
                <c:pt idx="897">
                  <c:v>4.8776761587111805E-3</c:v>
                </c:pt>
                <c:pt idx="898">
                  <c:v>4.3715735965907318E-3</c:v>
                </c:pt>
                <c:pt idx="899">
                  <c:v>4.8943425499885784E-3</c:v>
                </c:pt>
                <c:pt idx="900">
                  <c:v>4.6425640114072797E-3</c:v>
                </c:pt>
                <c:pt idx="901">
                  <c:v>5.6174165541954674E-3</c:v>
                </c:pt>
                <c:pt idx="902">
                  <c:v>5.0032212477297763E-3</c:v>
                </c:pt>
                <c:pt idx="903">
                  <c:v>6.2568357920505038E-3</c:v>
                </c:pt>
                <c:pt idx="904">
                  <c:v>6.1766821601847849E-3</c:v>
                </c:pt>
                <c:pt idx="905">
                  <c:v>7.2403348546300969E-3</c:v>
                </c:pt>
                <c:pt idx="906">
                  <c:v>6.7725062473943942E-3</c:v>
                </c:pt>
                <c:pt idx="907">
                  <c:v>5.3653559796746214E-3</c:v>
                </c:pt>
                <c:pt idx="908">
                  <c:v>4.4447512495194158E-3</c:v>
                </c:pt>
                <c:pt idx="909">
                  <c:v>4.4718204888483659E-3</c:v>
                </c:pt>
                <c:pt idx="910">
                  <c:v>4.6205582520354865E-3</c:v>
                </c:pt>
                <c:pt idx="911">
                  <c:v>4.9915486951481874E-3</c:v>
                </c:pt>
                <c:pt idx="912">
                  <c:v>4.6158675609529395E-3</c:v>
                </c:pt>
                <c:pt idx="913">
                  <c:v>3.2892045451127228E-3</c:v>
                </c:pt>
                <c:pt idx="914">
                  <c:v>3.0409028260902013E-3</c:v>
                </c:pt>
                <c:pt idx="915">
                  <c:v>2.1753942276514573E-3</c:v>
                </c:pt>
                <c:pt idx="916">
                  <c:v>1.4884633729863109E-3</c:v>
                </c:pt>
                <c:pt idx="917">
                  <c:v>4.1089607688594987E-4</c:v>
                </c:pt>
                <c:pt idx="918">
                  <c:v>-1.3409561682812751E-3</c:v>
                </c:pt>
                <c:pt idx="919">
                  <c:v>-1.464249549044179E-3</c:v>
                </c:pt>
                <c:pt idx="920">
                  <c:v>7.3896630690691023E-5</c:v>
                </c:pt>
                <c:pt idx="921">
                  <c:v>-4.0400604349897368E-4</c:v>
                </c:pt>
                <c:pt idx="922">
                  <c:v>-2.656244225758983E-3</c:v>
                </c:pt>
                <c:pt idx="923">
                  <c:v>-2.8879148012391845E-3</c:v>
                </c:pt>
                <c:pt idx="924">
                  <c:v>-3.1660871887117525E-3</c:v>
                </c:pt>
                <c:pt idx="925">
                  <c:v>-3.1037086886197898E-3</c:v>
                </c:pt>
                <c:pt idx="926">
                  <c:v>-3.422083726625183E-3</c:v>
                </c:pt>
                <c:pt idx="927">
                  <c:v>-3.5430104548165864E-3</c:v>
                </c:pt>
                <c:pt idx="928">
                  <c:v>-3.3951431558629577E-3</c:v>
                </c:pt>
                <c:pt idx="929">
                  <c:v>-3.9147645611419188E-3</c:v>
                </c:pt>
                <c:pt idx="930">
                  <c:v>-4.4091899893828751E-3</c:v>
                </c:pt>
                <c:pt idx="931">
                  <c:v>-4.7652127252592394E-3</c:v>
                </c:pt>
                <c:pt idx="932">
                  <c:v>-4.5543438708765399E-3</c:v>
                </c:pt>
                <c:pt idx="933">
                  <c:v>-2.8542086276882525E-3</c:v>
                </c:pt>
                <c:pt idx="934">
                  <c:v>-3.413432963647163E-3</c:v>
                </c:pt>
                <c:pt idx="935">
                  <c:v>-1.9117124228097554E-3</c:v>
                </c:pt>
                <c:pt idx="936">
                  <c:v>1.9078932203878129E-4</c:v>
                </c:pt>
                <c:pt idx="937">
                  <c:v>-7.3466018909974784E-4</c:v>
                </c:pt>
                <c:pt idx="938">
                  <c:v>-1.5832757450214077E-3</c:v>
                </c:pt>
                <c:pt idx="939">
                  <c:v>-2.9469906485950909E-4</c:v>
                </c:pt>
                <c:pt idx="940">
                  <c:v>2.4978655638540764E-3</c:v>
                </c:pt>
                <c:pt idx="941">
                  <c:v>4.1361271016926021E-3</c:v>
                </c:pt>
                <c:pt idx="942">
                  <c:v>2.1497386861870429E-3</c:v>
                </c:pt>
                <c:pt idx="943">
                  <c:v>4.0367072708359306E-3</c:v>
                </c:pt>
                <c:pt idx="944">
                  <c:v>5.5535040585873718E-3</c:v>
                </c:pt>
                <c:pt idx="945">
                  <c:v>8.3406567752737221E-3</c:v>
                </c:pt>
                <c:pt idx="946">
                  <c:v>8.703311361782505E-3</c:v>
                </c:pt>
                <c:pt idx="947">
                  <c:v>1.0198308439533017E-2</c:v>
                </c:pt>
                <c:pt idx="948">
                  <c:v>1.2514521043932636E-2</c:v>
                </c:pt>
                <c:pt idx="949">
                  <c:v>1.0318763615243712E-2</c:v>
                </c:pt>
                <c:pt idx="950">
                  <c:v>8.0154109859372491E-3</c:v>
                </c:pt>
                <c:pt idx="951">
                  <c:v>6.8147530848705409E-3</c:v>
                </c:pt>
                <c:pt idx="952">
                  <c:v>6.7672772240539372E-3</c:v>
                </c:pt>
                <c:pt idx="953">
                  <c:v>7.989121772934614E-3</c:v>
                </c:pt>
                <c:pt idx="954">
                  <c:v>8.0706147380994672E-3</c:v>
                </c:pt>
                <c:pt idx="955">
                  <c:v>6.6057381646866323E-3</c:v>
                </c:pt>
                <c:pt idx="956">
                  <c:v>6.3271497029997667E-3</c:v>
                </c:pt>
                <c:pt idx="957">
                  <c:v>5.7805272306147154E-3</c:v>
                </c:pt>
                <c:pt idx="958">
                  <c:v>5.7990049787910031E-3</c:v>
                </c:pt>
                <c:pt idx="959">
                  <c:v>5.204729052210158E-3</c:v>
                </c:pt>
                <c:pt idx="960">
                  <c:v>5.9957614394342273E-3</c:v>
                </c:pt>
                <c:pt idx="961">
                  <c:v>9.4778550654365454E-3</c:v>
                </c:pt>
                <c:pt idx="962">
                  <c:v>1.0538174826871825E-2</c:v>
                </c:pt>
                <c:pt idx="963">
                  <c:v>9.1296190873279559E-3</c:v>
                </c:pt>
                <c:pt idx="964">
                  <c:v>1.01140658481646E-2</c:v>
                </c:pt>
                <c:pt idx="965">
                  <c:v>1.0246425055123076E-2</c:v>
                </c:pt>
                <c:pt idx="966">
                  <c:v>1.0989221912550827E-2</c:v>
                </c:pt>
                <c:pt idx="967">
                  <c:v>9.2773077092220407E-3</c:v>
                </c:pt>
                <c:pt idx="968">
                  <c:v>9.9291056840902572E-3</c:v>
                </c:pt>
                <c:pt idx="969">
                  <c:v>1.0462907819315768E-2</c:v>
                </c:pt>
                <c:pt idx="970">
                  <c:v>9.6185623481602547E-3</c:v>
                </c:pt>
                <c:pt idx="971">
                  <c:v>7.2722252365082091E-3</c:v>
                </c:pt>
                <c:pt idx="972">
                  <c:v>6.7415725403071752E-3</c:v>
                </c:pt>
                <c:pt idx="973">
                  <c:v>7.175107141032408E-3</c:v>
                </c:pt>
                <c:pt idx="974">
                  <c:v>6.6575646934867519E-3</c:v>
                </c:pt>
                <c:pt idx="975">
                  <c:v>6.6433322075593673E-3</c:v>
                </c:pt>
                <c:pt idx="976">
                  <c:v>6.3191533660868424E-3</c:v>
                </c:pt>
                <c:pt idx="977">
                  <c:v>9.1760870713219339E-3</c:v>
                </c:pt>
                <c:pt idx="978">
                  <c:v>8.487153957054544E-3</c:v>
                </c:pt>
                <c:pt idx="979">
                  <c:v>1.0095319220593944E-2</c:v>
                </c:pt>
                <c:pt idx="980">
                  <c:v>1.2465061716745933E-2</c:v>
                </c:pt>
                <c:pt idx="981">
                  <c:v>1.6970575466335965E-2</c:v>
                </c:pt>
                <c:pt idx="982">
                  <c:v>2.1379264583601468E-2</c:v>
                </c:pt>
                <c:pt idx="983">
                  <c:v>2.2719292514679891E-2</c:v>
                </c:pt>
                <c:pt idx="984">
                  <c:v>2.0812472525127614E-2</c:v>
                </c:pt>
                <c:pt idx="985">
                  <c:v>1.8107568472635345E-2</c:v>
                </c:pt>
                <c:pt idx="986">
                  <c:v>1.9974312960074937E-2</c:v>
                </c:pt>
                <c:pt idx="987">
                  <c:v>2.128180659765385E-2</c:v>
                </c:pt>
                <c:pt idx="988">
                  <c:v>2.1555457186035479E-2</c:v>
                </c:pt>
                <c:pt idx="989">
                  <c:v>2.2269611704109953E-2</c:v>
                </c:pt>
                <c:pt idx="990">
                  <c:v>2.031465695429939E-2</c:v>
                </c:pt>
                <c:pt idx="991">
                  <c:v>1.908524672662381E-2</c:v>
                </c:pt>
                <c:pt idx="992">
                  <c:v>1.9828046866008829E-2</c:v>
                </c:pt>
                <c:pt idx="993">
                  <c:v>1.9763450886567252E-2</c:v>
                </c:pt>
                <c:pt idx="994">
                  <c:v>2.1992971688462502E-2</c:v>
                </c:pt>
                <c:pt idx="995">
                  <c:v>2.4396345002070004E-2</c:v>
                </c:pt>
                <c:pt idx="996">
                  <c:v>2.1541510139288851E-2</c:v>
                </c:pt>
                <c:pt idx="997">
                  <c:v>2.2461959708978359E-2</c:v>
                </c:pt>
                <c:pt idx="998">
                  <c:v>2.2205652278522323E-2</c:v>
                </c:pt>
                <c:pt idx="999">
                  <c:v>2.0843334655691451E-2</c:v>
                </c:pt>
                <c:pt idx="1000">
                  <c:v>2.0326092304147711E-2</c:v>
                </c:pt>
                <c:pt idx="1001">
                  <c:v>2.116300658020269E-2</c:v>
                </c:pt>
                <c:pt idx="1002">
                  <c:v>2.0830553662185586E-2</c:v>
                </c:pt>
                <c:pt idx="1003">
                  <c:v>2.2082983400657792E-2</c:v>
                </c:pt>
                <c:pt idx="1004">
                  <c:v>2.1761512190855217E-2</c:v>
                </c:pt>
                <c:pt idx="1005">
                  <c:v>2.3227558115189076E-2</c:v>
                </c:pt>
                <c:pt idx="1006">
                  <c:v>2.3078670166820983E-2</c:v>
                </c:pt>
                <c:pt idx="1007">
                  <c:v>2.1261815420698681E-2</c:v>
                </c:pt>
                <c:pt idx="1008">
                  <c:v>2.1479540619273103E-2</c:v>
                </c:pt>
                <c:pt idx="1009">
                  <c:v>1.9654523985843747E-2</c:v>
                </c:pt>
                <c:pt idx="1010">
                  <c:v>1.9859756951092825E-2</c:v>
                </c:pt>
                <c:pt idx="1011">
                  <c:v>2.1035592261981328E-2</c:v>
                </c:pt>
                <c:pt idx="1012">
                  <c:v>1.9358593722405077E-2</c:v>
                </c:pt>
                <c:pt idx="1013">
                  <c:v>1.8232647579488705E-2</c:v>
                </c:pt>
                <c:pt idx="1014">
                  <c:v>1.8233669531334984E-2</c:v>
                </c:pt>
                <c:pt idx="1015">
                  <c:v>1.8157636599961956E-2</c:v>
                </c:pt>
                <c:pt idx="1016">
                  <c:v>2.0122241412552644E-2</c:v>
                </c:pt>
                <c:pt idx="1017">
                  <c:v>1.9164060410953462E-2</c:v>
                </c:pt>
                <c:pt idx="1018">
                  <c:v>1.8391912252625004E-2</c:v>
                </c:pt>
                <c:pt idx="1019">
                  <c:v>1.8302250504423408E-2</c:v>
                </c:pt>
                <c:pt idx="1020">
                  <c:v>1.8487018035201239E-2</c:v>
                </c:pt>
                <c:pt idx="1021">
                  <c:v>1.9329765809114753E-2</c:v>
                </c:pt>
                <c:pt idx="1022">
                  <c:v>1.6109616496075473E-2</c:v>
                </c:pt>
                <c:pt idx="1023">
                  <c:v>1.7139305202152087E-2</c:v>
                </c:pt>
                <c:pt idx="1024">
                  <c:v>1.7909593924364538E-2</c:v>
                </c:pt>
                <c:pt idx="1025">
                  <c:v>1.7739683618342175E-2</c:v>
                </c:pt>
                <c:pt idx="1026">
                  <c:v>1.5050343782915955E-2</c:v>
                </c:pt>
                <c:pt idx="1027">
                  <c:v>1.4665236314988912E-2</c:v>
                </c:pt>
                <c:pt idx="1028">
                  <c:v>1.3575963197884219E-2</c:v>
                </c:pt>
                <c:pt idx="1029">
                  <c:v>1.1937567966038995E-2</c:v>
                </c:pt>
                <c:pt idx="1030">
                  <c:v>1.1967026451164708E-2</c:v>
                </c:pt>
                <c:pt idx="1031">
                  <c:v>1.2372631002986509E-2</c:v>
                </c:pt>
                <c:pt idx="1032">
                  <c:v>1.2335817939554919E-2</c:v>
                </c:pt>
                <c:pt idx="1033">
                  <c:v>1.32132063139173E-2</c:v>
                </c:pt>
                <c:pt idx="1034">
                  <c:v>1.2583572875934722E-2</c:v>
                </c:pt>
                <c:pt idx="1035">
                  <c:v>1.2832713184856022E-2</c:v>
                </c:pt>
                <c:pt idx="1036">
                  <c:v>1.3241654350970557E-2</c:v>
                </c:pt>
                <c:pt idx="1037">
                  <c:v>1.2322257343489025E-2</c:v>
                </c:pt>
                <c:pt idx="1038">
                  <c:v>1.2165533884433873E-2</c:v>
                </c:pt>
                <c:pt idx="1039">
                  <c:v>1.2378520671806413E-2</c:v>
                </c:pt>
                <c:pt idx="1040">
                  <c:v>1.2338214427744056E-2</c:v>
                </c:pt>
                <c:pt idx="1041">
                  <c:v>1.2024969299373984E-2</c:v>
                </c:pt>
                <c:pt idx="1042">
                  <c:v>1.2583547948864886E-2</c:v>
                </c:pt>
                <c:pt idx="1043">
                  <c:v>1.5027221808508219E-2</c:v>
                </c:pt>
                <c:pt idx="1044">
                  <c:v>1.4966403978077018E-2</c:v>
                </c:pt>
                <c:pt idx="1045">
                  <c:v>1.4846445568127711E-2</c:v>
                </c:pt>
                <c:pt idx="1046">
                  <c:v>1.4248926700611089E-2</c:v>
                </c:pt>
                <c:pt idx="1047">
                  <c:v>1.3581441443655484E-2</c:v>
                </c:pt>
                <c:pt idx="1048">
                  <c:v>1.4188864253715423E-2</c:v>
                </c:pt>
                <c:pt idx="1049">
                  <c:v>1.3883954263808965E-2</c:v>
                </c:pt>
                <c:pt idx="1050">
                  <c:v>1.4960848438111251E-2</c:v>
                </c:pt>
                <c:pt idx="1051">
                  <c:v>1.5002499352424811E-2</c:v>
                </c:pt>
                <c:pt idx="1052">
                  <c:v>1.5089830268256266E-2</c:v>
                </c:pt>
                <c:pt idx="1053">
                  <c:v>1.5462470603188443E-2</c:v>
                </c:pt>
                <c:pt idx="1054">
                  <c:v>1.4044421550756841E-2</c:v>
                </c:pt>
                <c:pt idx="1055">
                  <c:v>1.4104888743316456E-2</c:v>
                </c:pt>
                <c:pt idx="1056">
                  <c:v>1.4063918922730453E-2</c:v>
                </c:pt>
                <c:pt idx="1057">
                  <c:v>1.3286430334145866E-2</c:v>
                </c:pt>
                <c:pt idx="1058">
                  <c:v>1.3707899850387829E-2</c:v>
                </c:pt>
                <c:pt idx="1059">
                  <c:v>1.3659238980034741E-2</c:v>
                </c:pt>
                <c:pt idx="1060">
                  <c:v>1.3656141439415709E-2</c:v>
                </c:pt>
                <c:pt idx="1061">
                  <c:v>1.4089751296703673E-2</c:v>
                </c:pt>
                <c:pt idx="1062">
                  <c:v>1.4725225364210962E-2</c:v>
                </c:pt>
                <c:pt idx="1063">
                  <c:v>1.4463419647982857E-2</c:v>
                </c:pt>
                <c:pt idx="1064">
                  <c:v>1.5593765762469736E-2</c:v>
                </c:pt>
                <c:pt idx="1065">
                  <c:v>1.4936252475566809E-2</c:v>
                </c:pt>
                <c:pt idx="1066">
                  <c:v>1.4269207079578277E-2</c:v>
                </c:pt>
                <c:pt idx="1067">
                  <c:v>1.4975589614248448E-2</c:v>
                </c:pt>
                <c:pt idx="1068">
                  <c:v>1.7821106044390675E-2</c:v>
                </c:pt>
                <c:pt idx="1069">
                  <c:v>1.8038238483351794E-2</c:v>
                </c:pt>
                <c:pt idx="1070">
                  <c:v>1.7008034732033099E-2</c:v>
                </c:pt>
                <c:pt idx="1071">
                  <c:v>2.0956482550345532E-2</c:v>
                </c:pt>
                <c:pt idx="1072">
                  <c:v>2.0311643222195176E-2</c:v>
                </c:pt>
                <c:pt idx="1073">
                  <c:v>2.3425903225806448E-2</c:v>
                </c:pt>
                <c:pt idx="1074">
                  <c:v>2.3647172309658539E-2</c:v>
                </c:pt>
                <c:pt idx="1075">
                  <c:v>2.5774307311849615E-2</c:v>
                </c:pt>
                <c:pt idx="1076">
                  <c:v>2.4160444500136938E-2</c:v>
                </c:pt>
                <c:pt idx="1077">
                  <c:v>2.606489221957552E-2</c:v>
                </c:pt>
                <c:pt idx="1078">
                  <c:v>2.5261362030659266E-2</c:v>
                </c:pt>
                <c:pt idx="1079">
                  <c:v>2.3354895617366311E-2</c:v>
                </c:pt>
                <c:pt idx="1080">
                  <c:v>2.370269326590254E-2</c:v>
                </c:pt>
                <c:pt idx="1081">
                  <c:v>2.5726011157122319E-2</c:v>
                </c:pt>
                <c:pt idx="1082">
                  <c:v>2.5190057297869533E-2</c:v>
                </c:pt>
                <c:pt idx="1083">
                  <c:v>2.3913084556217674E-2</c:v>
                </c:pt>
                <c:pt idx="1084">
                  <c:v>2.7613054677132758E-2</c:v>
                </c:pt>
                <c:pt idx="1085">
                  <c:v>2.7583501924383066E-2</c:v>
                </c:pt>
                <c:pt idx="1086">
                  <c:v>2.9692980605265627E-2</c:v>
                </c:pt>
                <c:pt idx="1087">
                  <c:v>2.8302175716530258E-2</c:v>
                </c:pt>
                <c:pt idx="1088">
                  <c:v>2.9020479836557606E-2</c:v>
                </c:pt>
                <c:pt idx="1089">
                  <c:v>2.706478028008449E-2</c:v>
                </c:pt>
                <c:pt idx="1090">
                  <c:v>2.7005720045857454E-2</c:v>
                </c:pt>
                <c:pt idx="1091">
                  <c:v>2.6459131515831631E-2</c:v>
                </c:pt>
                <c:pt idx="1092">
                  <c:v>2.6938577934829649E-2</c:v>
                </c:pt>
                <c:pt idx="1093">
                  <c:v>2.7342410217839432E-2</c:v>
                </c:pt>
                <c:pt idx="1094">
                  <c:v>2.5393222497042695E-2</c:v>
                </c:pt>
                <c:pt idx="1095">
                  <c:v>2.4762796308591156E-2</c:v>
                </c:pt>
                <c:pt idx="1096">
                  <c:v>2.4855772157960268E-2</c:v>
                </c:pt>
                <c:pt idx="1097">
                  <c:v>2.489328140959892E-2</c:v>
                </c:pt>
                <c:pt idx="1098">
                  <c:v>2.3559319345816739E-2</c:v>
                </c:pt>
                <c:pt idx="1099">
                  <c:v>2.3924764686164415E-2</c:v>
                </c:pt>
                <c:pt idx="1100">
                  <c:v>2.3435831991453659E-2</c:v>
                </c:pt>
                <c:pt idx="1101">
                  <c:v>2.7204000418912497E-2</c:v>
                </c:pt>
                <c:pt idx="1102">
                  <c:v>2.7019991942206164E-2</c:v>
                </c:pt>
                <c:pt idx="1103">
                  <c:v>2.9130901470791649E-2</c:v>
                </c:pt>
                <c:pt idx="1104">
                  <c:v>2.8058089828830107E-2</c:v>
                </c:pt>
                <c:pt idx="1105">
                  <c:v>2.5481170091491361E-2</c:v>
                </c:pt>
                <c:pt idx="1106">
                  <c:v>2.5152459348955096E-2</c:v>
                </c:pt>
                <c:pt idx="1107">
                  <c:v>2.5552526600934204E-2</c:v>
                </c:pt>
                <c:pt idx="1108">
                  <c:v>2.4587343928174948E-2</c:v>
                </c:pt>
                <c:pt idx="1109">
                  <c:v>2.4398147812906484E-2</c:v>
                </c:pt>
                <c:pt idx="1110">
                  <c:v>2.5662218524644755E-2</c:v>
                </c:pt>
                <c:pt idx="1111">
                  <c:v>2.6933745896308488E-2</c:v>
                </c:pt>
                <c:pt idx="1112">
                  <c:v>2.7124168899016289E-2</c:v>
                </c:pt>
                <c:pt idx="1113">
                  <c:v>2.5805160326072198E-2</c:v>
                </c:pt>
                <c:pt idx="1114">
                  <c:v>2.6042065727290543E-2</c:v>
                </c:pt>
                <c:pt idx="1115">
                  <c:v>2.6443694747512181E-2</c:v>
                </c:pt>
                <c:pt idx="1116">
                  <c:v>2.5222034160661863E-2</c:v>
                </c:pt>
                <c:pt idx="1117">
                  <c:v>2.4232493263944267E-2</c:v>
                </c:pt>
                <c:pt idx="1118">
                  <c:v>2.2974684527380787E-2</c:v>
                </c:pt>
                <c:pt idx="1119">
                  <c:v>2.3211588617115541E-2</c:v>
                </c:pt>
                <c:pt idx="1120">
                  <c:v>2.2830554908949582E-2</c:v>
                </c:pt>
                <c:pt idx="1121">
                  <c:v>2.3399447091916929E-2</c:v>
                </c:pt>
                <c:pt idx="1122">
                  <c:v>2.3123772992629396E-2</c:v>
                </c:pt>
                <c:pt idx="1123">
                  <c:v>2.3082245752844805E-2</c:v>
                </c:pt>
                <c:pt idx="1124">
                  <c:v>2.3960577123877787E-2</c:v>
                </c:pt>
                <c:pt idx="1125">
                  <c:v>2.2819525516549546E-2</c:v>
                </c:pt>
                <c:pt idx="1126">
                  <c:v>2.2304571751028422E-2</c:v>
                </c:pt>
                <c:pt idx="1127">
                  <c:v>2.239410667317113E-2</c:v>
                </c:pt>
                <c:pt idx="1128">
                  <c:v>2.1252494769086472E-2</c:v>
                </c:pt>
                <c:pt idx="1129">
                  <c:v>2.1129411888665815E-2</c:v>
                </c:pt>
                <c:pt idx="1130">
                  <c:v>2.1490253838456329E-2</c:v>
                </c:pt>
                <c:pt idx="1131">
                  <c:v>2.1763423151934243E-2</c:v>
                </c:pt>
                <c:pt idx="1132">
                  <c:v>2.0870280007993805E-2</c:v>
                </c:pt>
                <c:pt idx="1133">
                  <c:v>2.1043410153037692E-2</c:v>
                </c:pt>
                <c:pt idx="1134">
                  <c:v>2.0176669531334984E-2</c:v>
                </c:pt>
                <c:pt idx="1135">
                  <c:v>1.971932517113625E-2</c:v>
                </c:pt>
                <c:pt idx="1136">
                  <c:v>1.9764781698649439E-2</c:v>
                </c:pt>
                <c:pt idx="1137">
                  <c:v>2.0353280593593776E-2</c:v>
                </c:pt>
                <c:pt idx="1138">
                  <c:v>2.0239454748030489E-2</c:v>
                </c:pt>
                <c:pt idx="1139">
                  <c:v>2.160851101514295E-2</c:v>
                </c:pt>
                <c:pt idx="1140">
                  <c:v>2.203253331147071E-2</c:v>
                </c:pt>
                <c:pt idx="1141">
                  <c:v>2.1739536948931038E-2</c:v>
                </c:pt>
                <c:pt idx="1142">
                  <c:v>2.1887461880650258E-2</c:v>
                </c:pt>
                <c:pt idx="1143">
                  <c:v>2.1577781096043479E-2</c:v>
                </c:pt>
                <c:pt idx="1144">
                  <c:v>2.1873651703551891E-2</c:v>
                </c:pt>
                <c:pt idx="1145">
                  <c:v>2.2206393091332502E-2</c:v>
                </c:pt>
                <c:pt idx="1146">
                  <c:v>2.1409567658692216E-2</c:v>
                </c:pt>
                <c:pt idx="1147">
                  <c:v>2.031872372254153E-2</c:v>
                </c:pt>
                <c:pt idx="1148">
                  <c:v>2.0259468498801381E-2</c:v>
                </c:pt>
                <c:pt idx="1149">
                  <c:v>1.9996120812441488E-2</c:v>
                </c:pt>
                <c:pt idx="1150">
                  <c:v>2.1499255607193374E-2</c:v>
                </c:pt>
                <c:pt idx="1151">
                  <c:v>2.3260450978554097E-2</c:v>
                </c:pt>
                <c:pt idx="1152">
                  <c:v>2.3104500786777962E-2</c:v>
                </c:pt>
                <c:pt idx="1153">
                  <c:v>2.3072975094127091E-2</c:v>
                </c:pt>
                <c:pt idx="1154">
                  <c:v>2.317270315441456E-2</c:v>
                </c:pt>
                <c:pt idx="1155">
                  <c:v>2.3250981689426312E-2</c:v>
                </c:pt>
                <c:pt idx="1156">
                  <c:v>2.2416607867462711E-2</c:v>
                </c:pt>
                <c:pt idx="1157">
                  <c:v>2.2455548194766476E-2</c:v>
                </c:pt>
                <c:pt idx="1158">
                  <c:v>2.3100422256386491E-2</c:v>
                </c:pt>
                <c:pt idx="1159">
                  <c:v>2.2900603756943201E-2</c:v>
                </c:pt>
                <c:pt idx="1160">
                  <c:v>2.2583604602107305E-2</c:v>
                </c:pt>
                <c:pt idx="1161">
                  <c:v>2.2045859948197757E-2</c:v>
                </c:pt>
                <c:pt idx="1162">
                  <c:v>2.2649105615383414E-2</c:v>
                </c:pt>
                <c:pt idx="1163">
                  <c:v>2.2655762694041581E-2</c:v>
                </c:pt>
                <c:pt idx="1164">
                  <c:v>2.251064637786487E-2</c:v>
                </c:pt>
                <c:pt idx="1165">
                  <c:v>2.2484101896669922E-2</c:v>
                </c:pt>
                <c:pt idx="1166">
                  <c:v>2.221688737300738E-2</c:v>
                </c:pt>
                <c:pt idx="1167">
                  <c:v>2.035282753981163E-2</c:v>
                </c:pt>
                <c:pt idx="1168">
                  <c:v>2.0133395599497138E-2</c:v>
                </c:pt>
                <c:pt idx="1169">
                  <c:v>1.9654955036938211E-2</c:v>
                </c:pt>
                <c:pt idx="1170">
                  <c:v>1.9386548421454156E-2</c:v>
                </c:pt>
                <c:pt idx="1171">
                  <c:v>1.9454149475351411E-2</c:v>
                </c:pt>
                <c:pt idx="1172">
                  <c:v>1.9347590285293523E-2</c:v>
                </c:pt>
                <c:pt idx="1173">
                  <c:v>1.9471121135246551E-2</c:v>
                </c:pt>
                <c:pt idx="1174">
                  <c:v>2.1488598573318168E-2</c:v>
                </c:pt>
                <c:pt idx="1175">
                  <c:v>2.1637520485833277E-2</c:v>
                </c:pt>
                <c:pt idx="1176">
                  <c:v>2.0621260292411465E-2</c:v>
                </c:pt>
                <c:pt idx="1177">
                  <c:v>2.0956864936531459E-2</c:v>
                </c:pt>
                <c:pt idx="1178">
                  <c:v>2.0744554561995313E-2</c:v>
                </c:pt>
                <c:pt idx="1179">
                  <c:v>2.0507002879308969E-2</c:v>
                </c:pt>
                <c:pt idx="1180">
                  <c:v>2.0873543128934295E-2</c:v>
                </c:pt>
                <c:pt idx="1181">
                  <c:v>2.0357022885181743E-2</c:v>
                </c:pt>
                <c:pt idx="1182">
                  <c:v>2.0522086234216634E-2</c:v>
                </c:pt>
                <c:pt idx="1183">
                  <c:v>2.1562474842466341E-2</c:v>
                </c:pt>
                <c:pt idx="1184">
                  <c:v>2.1165803858123184E-2</c:v>
                </c:pt>
                <c:pt idx="1185">
                  <c:v>2.0456991163034892E-2</c:v>
                </c:pt>
                <c:pt idx="1186">
                  <c:v>2.0257388558924658E-2</c:v>
                </c:pt>
                <c:pt idx="1187">
                  <c:v>2.0482539207729092E-2</c:v>
                </c:pt>
                <c:pt idx="1188">
                  <c:v>2.0852909713157033E-2</c:v>
                </c:pt>
                <c:pt idx="1189">
                  <c:v>1.974074396432416E-2</c:v>
                </c:pt>
                <c:pt idx="1190">
                  <c:v>1.933151639665847E-2</c:v>
                </c:pt>
                <c:pt idx="1191">
                  <c:v>1.9304213791656928E-2</c:v>
                </c:pt>
                <c:pt idx="1192">
                  <c:v>1.958640430205906E-2</c:v>
                </c:pt>
                <c:pt idx="1193">
                  <c:v>1.9926085960160128E-2</c:v>
                </c:pt>
                <c:pt idx="1194">
                  <c:v>1.957705856235168E-2</c:v>
                </c:pt>
                <c:pt idx="1195">
                  <c:v>1.8721182202172695E-2</c:v>
                </c:pt>
                <c:pt idx="1196">
                  <c:v>1.8315904975892899E-2</c:v>
                </c:pt>
                <c:pt idx="1197">
                  <c:v>1.8456793720922602E-2</c:v>
                </c:pt>
                <c:pt idx="1198">
                  <c:v>1.8604732433319272E-2</c:v>
                </c:pt>
                <c:pt idx="1199">
                  <c:v>1.8747995674252397E-2</c:v>
                </c:pt>
                <c:pt idx="1200">
                  <c:v>1.881448020346569E-2</c:v>
                </c:pt>
                <c:pt idx="1201">
                  <c:v>1.9088747837632959E-2</c:v>
                </c:pt>
                <c:pt idx="1202">
                  <c:v>1.9166394323855866E-2</c:v>
                </c:pt>
                <c:pt idx="1203">
                  <c:v>1.9385056826135484E-2</c:v>
                </c:pt>
                <c:pt idx="1204">
                  <c:v>1.9109377503939314E-2</c:v>
                </c:pt>
                <c:pt idx="1205">
                  <c:v>1.8717046536786443E-2</c:v>
                </c:pt>
                <c:pt idx="1206">
                  <c:v>1.9982212194443648E-2</c:v>
                </c:pt>
                <c:pt idx="1207">
                  <c:v>2.0131003283063421E-2</c:v>
                </c:pt>
                <c:pt idx="1208">
                  <c:v>2.0293441747129534E-2</c:v>
                </c:pt>
                <c:pt idx="1209">
                  <c:v>2.0692961065176041E-2</c:v>
                </c:pt>
                <c:pt idx="1210">
                  <c:v>2.0550107425831125E-2</c:v>
                </c:pt>
                <c:pt idx="1211">
                  <c:v>2.0447148661731342E-2</c:v>
                </c:pt>
                <c:pt idx="1212">
                  <c:v>2.0285579890798478E-2</c:v>
                </c:pt>
                <c:pt idx="1213">
                  <c:v>2.0550551876018789E-2</c:v>
                </c:pt>
                <c:pt idx="1214">
                  <c:v>2.0157253887737852E-2</c:v>
                </c:pt>
                <c:pt idx="1215">
                  <c:v>2.0105408826418803E-2</c:v>
                </c:pt>
                <c:pt idx="1216">
                  <c:v>2.0384365222495187E-2</c:v>
                </c:pt>
                <c:pt idx="1217">
                  <c:v>2.082695816538269E-2</c:v>
                </c:pt>
                <c:pt idx="1218">
                  <c:v>2.0324186689991156E-2</c:v>
                </c:pt>
                <c:pt idx="1219">
                  <c:v>1.9488662894536383E-2</c:v>
                </c:pt>
                <c:pt idx="1220">
                  <c:v>1.9342082640370888E-2</c:v>
                </c:pt>
                <c:pt idx="1221">
                  <c:v>1.9074531821964349E-2</c:v>
                </c:pt>
                <c:pt idx="1222">
                  <c:v>1.9322972011973784E-2</c:v>
                </c:pt>
                <c:pt idx="1223">
                  <c:v>1.9078339406590272E-2</c:v>
                </c:pt>
                <c:pt idx="1224">
                  <c:v>1.95934549347462E-2</c:v>
                </c:pt>
                <c:pt idx="1225">
                  <c:v>1.9050971490284774E-2</c:v>
                </c:pt>
                <c:pt idx="1226">
                  <c:v>1.8979012588163421E-2</c:v>
                </c:pt>
                <c:pt idx="1227">
                  <c:v>1.9335736099476929E-2</c:v>
                </c:pt>
                <c:pt idx="1228">
                  <c:v>1.9215062181042998E-2</c:v>
                </c:pt>
                <c:pt idx="1229">
                  <c:v>1.8847152737222934E-2</c:v>
                </c:pt>
                <c:pt idx="1230">
                  <c:v>1.8078250076388799E-2</c:v>
                </c:pt>
                <c:pt idx="1231">
                  <c:v>1.8006210332874483E-2</c:v>
                </c:pt>
                <c:pt idx="1232">
                  <c:v>1.8278173683199648E-2</c:v>
                </c:pt>
                <c:pt idx="1233">
                  <c:v>1.8302654392218048E-2</c:v>
                </c:pt>
                <c:pt idx="1234">
                  <c:v>1.812305795421881E-2</c:v>
                </c:pt>
                <c:pt idx="1235">
                  <c:v>1.7579139111408473E-2</c:v>
                </c:pt>
                <c:pt idx="1236">
                  <c:v>1.7355160977219609E-2</c:v>
                </c:pt>
                <c:pt idx="1237">
                  <c:v>1.7360528193699445E-2</c:v>
                </c:pt>
                <c:pt idx="1238">
                  <c:v>1.7697550745747182E-2</c:v>
                </c:pt>
                <c:pt idx="1239">
                  <c:v>1.8482544941630635E-2</c:v>
                </c:pt>
                <c:pt idx="1240">
                  <c:v>1.8614449544255774E-2</c:v>
                </c:pt>
                <c:pt idx="1241">
                  <c:v>1.8947992634777068E-2</c:v>
                </c:pt>
                <c:pt idx="1242">
                  <c:v>1.8500045736205371E-2</c:v>
                </c:pt>
                <c:pt idx="1243">
                  <c:v>1.8688079463173916E-2</c:v>
                </c:pt>
                <c:pt idx="1244">
                  <c:v>1.8511707573267786E-2</c:v>
                </c:pt>
                <c:pt idx="1245">
                  <c:v>1.8290072699658731E-2</c:v>
                </c:pt>
                <c:pt idx="1246">
                  <c:v>1.8588094493104907E-2</c:v>
                </c:pt>
                <c:pt idx="1247">
                  <c:v>1.9611309793284064E-2</c:v>
                </c:pt>
                <c:pt idx="1248">
                  <c:v>1.9270050461355662E-2</c:v>
                </c:pt>
                <c:pt idx="1249">
                  <c:v>1.9281910279434617E-2</c:v>
                </c:pt>
                <c:pt idx="1250">
                  <c:v>1.906278667494693E-2</c:v>
                </c:pt>
                <c:pt idx="1251">
                  <c:v>1.8933723367007094E-2</c:v>
                </c:pt>
                <c:pt idx="1252">
                  <c:v>1.8698480840701123E-2</c:v>
                </c:pt>
                <c:pt idx="1253">
                  <c:v>1.8268761202646689E-2</c:v>
                </c:pt>
                <c:pt idx="1254">
                  <c:v>1.8036704525656821E-2</c:v>
                </c:pt>
                <c:pt idx="1255">
                  <c:v>1.8085828635851182E-2</c:v>
                </c:pt>
                <c:pt idx="1256">
                  <c:v>1.8139558409350193E-2</c:v>
                </c:pt>
                <c:pt idx="1257">
                  <c:v>1.8565219611783805E-2</c:v>
                </c:pt>
                <c:pt idx="1258">
                  <c:v>1.7873022643201435E-2</c:v>
                </c:pt>
                <c:pt idx="1259">
                  <c:v>1.8228773610231959E-2</c:v>
                </c:pt>
                <c:pt idx="1260">
                  <c:v>1.8305552087208701E-2</c:v>
                </c:pt>
                <c:pt idx="1261">
                  <c:v>1.8433109229968225E-2</c:v>
                </c:pt>
                <c:pt idx="1262">
                  <c:v>1.7852802722872395E-2</c:v>
                </c:pt>
                <c:pt idx="1263">
                  <c:v>1.7634684121538943E-2</c:v>
                </c:pt>
                <c:pt idx="1264">
                  <c:v>1.7654715576248529E-2</c:v>
                </c:pt>
                <c:pt idx="1265">
                  <c:v>1.799511088679696E-2</c:v>
                </c:pt>
                <c:pt idx="1266">
                  <c:v>1.8836985763818814E-2</c:v>
                </c:pt>
                <c:pt idx="1267">
                  <c:v>1.9159646632162967E-2</c:v>
                </c:pt>
                <c:pt idx="1268">
                  <c:v>1.8801579239009977E-2</c:v>
                </c:pt>
                <c:pt idx="1269">
                  <c:v>1.9092083263637212E-2</c:v>
                </c:pt>
                <c:pt idx="1270">
                  <c:v>1.8515285856970719E-2</c:v>
                </c:pt>
                <c:pt idx="1271">
                  <c:v>1.8311427287999414E-2</c:v>
                </c:pt>
                <c:pt idx="1272">
                  <c:v>1.848362804303566E-2</c:v>
                </c:pt>
                <c:pt idx="1273">
                  <c:v>1.8196984495377946E-2</c:v>
                </c:pt>
                <c:pt idx="1274">
                  <c:v>1.8487443012102114E-2</c:v>
                </c:pt>
                <c:pt idx="1275">
                  <c:v>1.7586263279340614E-2</c:v>
                </c:pt>
                <c:pt idx="1276">
                  <c:v>1.7042225129588705E-2</c:v>
                </c:pt>
                <c:pt idx="1277">
                  <c:v>1.643074133150902E-2</c:v>
                </c:pt>
                <c:pt idx="1278">
                  <c:v>1.6444234232088198E-2</c:v>
                </c:pt>
                <c:pt idx="1279">
                  <c:v>1.6413750930607752E-2</c:v>
                </c:pt>
                <c:pt idx="1280">
                  <c:v>1.5982944468214477E-2</c:v>
                </c:pt>
                <c:pt idx="1281">
                  <c:v>1.6321880968855004E-2</c:v>
                </c:pt>
                <c:pt idx="1282">
                  <c:v>1.6066979768941912E-2</c:v>
                </c:pt>
                <c:pt idx="1283">
                  <c:v>1.5797954200680649E-2</c:v>
                </c:pt>
                <c:pt idx="1284">
                  <c:v>1.614328122937515E-2</c:v>
                </c:pt>
                <c:pt idx="1285">
                  <c:v>1.6146438197631847E-2</c:v>
                </c:pt>
                <c:pt idx="1286">
                  <c:v>1.5720296748544652E-2</c:v>
                </c:pt>
                <c:pt idx="1287">
                  <c:v>1.5761260166164283E-2</c:v>
                </c:pt>
                <c:pt idx="1288">
                  <c:v>1.5419455222425132E-2</c:v>
                </c:pt>
                <c:pt idx="1289">
                  <c:v>1.5150026755494435E-2</c:v>
                </c:pt>
                <c:pt idx="1290">
                  <c:v>1.4459585312197844E-2</c:v>
                </c:pt>
                <c:pt idx="1291">
                  <c:v>1.493357552718404E-2</c:v>
                </c:pt>
                <c:pt idx="1292">
                  <c:v>1.4983342945902128E-2</c:v>
                </c:pt>
                <c:pt idx="1293">
                  <c:v>1.4144393911393154E-2</c:v>
                </c:pt>
                <c:pt idx="1294">
                  <c:v>1.4070254396965163E-2</c:v>
                </c:pt>
                <c:pt idx="1295">
                  <c:v>1.4351168076171924E-2</c:v>
                </c:pt>
                <c:pt idx="1296">
                  <c:v>1.4108198485706835E-2</c:v>
                </c:pt>
                <c:pt idx="1297">
                  <c:v>1.5023144923561757E-2</c:v>
                </c:pt>
                <c:pt idx="1298">
                  <c:v>1.4567213068247764E-2</c:v>
                </c:pt>
                <c:pt idx="1299">
                  <c:v>1.4506316312427631E-2</c:v>
                </c:pt>
                <c:pt idx="1300">
                  <c:v>1.35212137604796E-2</c:v>
                </c:pt>
                <c:pt idx="1301">
                  <c:v>1.3817046620046625E-2</c:v>
                </c:pt>
                <c:pt idx="1302">
                  <c:v>1.3405330623496158E-2</c:v>
                </c:pt>
                <c:pt idx="1303">
                  <c:v>1.3147941517917851E-2</c:v>
                </c:pt>
                <c:pt idx="1304">
                  <c:v>1.3608962192325193E-2</c:v>
                </c:pt>
                <c:pt idx="1305">
                  <c:v>1.4511005797733824E-2</c:v>
                </c:pt>
                <c:pt idx="1306">
                  <c:v>1.5054932648455283E-2</c:v>
                </c:pt>
                <c:pt idx="1307">
                  <c:v>1.5062092685473497E-2</c:v>
                </c:pt>
                <c:pt idx="1308">
                  <c:v>1.5000089693793336E-2</c:v>
                </c:pt>
                <c:pt idx="1309">
                  <c:v>1.5564346829923317E-2</c:v>
                </c:pt>
                <c:pt idx="1310">
                  <c:v>1.639286983091516E-2</c:v>
                </c:pt>
                <c:pt idx="1311">
                  <c:v>1.6625547892702399E-2</c:v>
                </c:pt>
                <c:pt idx="1312">
                  <c:v>1.5219159716438078E-2</c:v>
                </c:pt>
                <c:pt idx="1313">
                  <c:v>1.4002103908423109E-2</c:v>
                </c:pt>
                <c:pt idx="1314">
                  <c:v>1.3691065690089266E-2</c:v>
                </c:pt>
                <c:pt idx="1315">
                  <c:v>1.4040505716992759E-2</c:v>
                </c:pt>
                <c:pt idx="1316">
                  <c:v>1.4098690752570003E-2</c:v>
                </c:pt>
                <c:pt idx="1317">
                  <c:v>1.40995582478603E-2</c:v>
                </c:pt>
                <c:pt idx="1318">
                  <c:v>1.4223299179948537E-2</c:v>
                </c:pt>
                <c:pt idx="1319">
                  <c:v>1.4647869848479204E-2</c:v>
                </c:pt>
                <c:pt idx="1320">
                  <c:v>1.4819917895486305E-2</c:v>
                </c:pt>
                <c:pt idx="1321">
                  <c:v>1.4900060439456277E-2</c:v>
                </c:pt>
                <c:pt idx="1322">
                  <c:v>1.4441349672894552E-2</c:v>
                </c:pt>
                <c:pt idx="1323">
                  <c:v>1.4513189866248825E-2</c:v>
                </c:pt>
                <c:pt idx="1324">
                  <c:v>1.4769193262587667E-2</c:v>
                </c:pt>
                <c:pt idx="1325">
                  <c:v>1.4433095780483914E-2</c:v>
                </c:pt>
                <c:pt idx="1326">
                  <c:v>1.4105787080081714E-2</c:v>
                </c:pt>
                <c:pt idx="1327">
                  <c:v>1.3631401486988853E-2</c:v>
                </c:pt>
                <c:pt idx="1328">
                  <c:v>1.2786190639163815E-2</c:v>
                </c:pt>
                <c:pt idx="1329">
                  <c:v>1.2481591681829052E-2</c:v>
                </c:pt>
                <c:pt idx="1330">
                  <c:v>1.1954904319562684E-2</c:v>
                </c:pt>
                <c:pt idx="1331">
                  <c:v>1.0952465824723596E-2</c:v>
                </c:pt>
                <c:pt idx="1332">
                  <c:v>1.1051266269635367E-2</c:v>
                </c:pt>
                <c:pt idx="1333">
                  <c:v>1.1073602626627946E-2</c:v>
                </c:pt>
                <c:pt idx="1334">
                  <c:v>1.1258249716210943E-2</c:v>
                </c:pt>
                <c:pt idx="1335">
                  <c:v>1.0945661162567295E-2</c:v>
                </c:pt>
                <c:pt idx="1336">
                  <c:v>1.0771220085969674E-2</c:v>
                </c:pt>
                <c:pt idx="1337">
                  <c:v>1.0979679140647895E-2</c:v>
                </c:pt>
                <c:pt idx="1338">
                  <c:v>1.1196602393063367E-2</c:v>
                </c:pt>
                <c:pt idx="1339">
                  <c:v>1.1482393040203952E-2</c:v>
                </c:pt>
                <c:pt idx="1340">
                  <c:v>1.2090714368734559E-2</c:v>
                </c:pt>
                <c:pt idx="1341">
                  <c:v>1.2084804694409902E-2</c:v>
                </c:pt>
                <c:pt idx="1342">
                  <c:v>1.1607546869422426E-2</c:v>
                </c:pt>
                <c:pt idx="1343">
                  <c:v>1.1675084256258676E-2</c:v>
                </c:pt>
                <c:pt idx="1344">
                  <c:v>1.193962185526868E-2</c:v>
                </c:pt>
                <c:pt idx="1345">
                  <c:v>1.1708927484492836E-2</c:v>
                </c:pt>
                <c:pt idx="1346">
                  <c:v>1.2154777257479904E-2</c:v>
                </c:pt>
                <c:pt idx="1347">
                  <c:v>1.2266324051856979E-2</c:v>
                </c:pt>
                <c:pt idx="1348">
                  <c:v>1.1862138771090852E-2</c:v>
                </c:pt>
                <c:pt idx="1349">
                  <c:v>1.1846682782879883E-2</c:v>
                </c:pt>
                <c:pt idx="1350">
                  <c:v>1.1812641798360668E-2</c:v>
                </c:pt>
                <c:pt idx="1351">
                  <c:v>1.1443643824938156E-2</c:v>
                </c:pt>
                <c:pt idx="1352">
                  <c:v>1.1298194447066014E-2</c:v>
                </c:pt>
                <c:pt idx="1353">
                  <c:v>1.0918525946262206E-2</c:v>
                </c:pt>
                <c:pt idx="1354">
                  <c:v>1.1159376076121427E-2</c:v>
                </c:pt>
                <c:pt idx="1355">
                  <c:v>1.117573765616784E-2</c:v>
                </c:pt>
                <c:pt idx="1356">
                  <c:v>1.1143780605449773E-2</c:v>
                </c:pt>
                <c:pt idx="1357">
                  <c:v>1.1331862593737203E-2</c:v>
                </c:pt>
                <c:pt idx="1358">
                  <c:v>1.1451960349193352E-2</c:v>
                </c:pt>
                <c:pt idx="1359">
                  <c:v>1.1539480502785318E-2</c:v>
                </c:pt>
                <c:pt idx="1360">
                  <c:v>1.1888198305740852E-2</c:v>
                </c:pt>
                <c:pt idx="1361">
                  <c:v>1.1807264547505823E-2</c:v>
                </c:pt>
                <c:pt idx="1362">
                  <c:v>1.1668090868355373E-2</c:v>
                </c:pt>
                <c:pt idx="1363">
                  <c:v>1.186572275893058E-2</c:v>
                </c:pt>
                <c:pt idx="1364">
                  <c:v>1.1892859073428456E-2</c:v>
                </c:pt>
                <c:pt idx="1365">
                  <c:v>1.2229750335690626E-2</c:v>
                </c:pt>
                <c:pt idx="1366">
                  <c:v>1.2559172298939561E-2</c:v>
                </c:pt>
                <c:pt idx="1367">
                  <c:v>1.276252578068264E-2</c:v>
                </c:pt>
                <c:pt idx="1368">
                  <c:v>1.2782284096593745E-2</c:v>
                </c:pt>
                <c:pt idx="1369">
                  <c:v>1.332093443130513E-2</c:v>
                </c:pt>
                <c:pt idx="1370">
                  <c:v>1.3217179530154992E-2</c:v>
                </c:pt>
                <c:pt idx="1371">
                  <c:v>1.210473037801868E-2</c:v>
                </c:pt>
                <c:pt idx="1372">
                  <c:v>1.1982151763289491E-2</c:v>
                </c:pt>
                <c:pt idx="1373">
                  <c:v>1.2084727118735698E-2</c:v>
                </c:pt>
                <c:pt idx="1374">
                  <c:v>1.2235095982457013E-2</c:v>
                </c:pt>
                <c:pt idx="1375">
                  <c:v>1.1915113875213768E-2</c:v>
                </c:pt>
                <c:pt idx="1376">
                  <c:v>1.2089050816696915E-2</c:v>
                </c:pt>
                <c:pt idx="1377">
                  <c:v>1.2052221870104941E-2</c:v>
                </c:pt>
                <c:pt idx="1378">
                  <c:v>1.2365754226459143E-2</c:v>
                </c:pt>
                <c:pt idx="1379">
                  <c:v>1.2382800759578511E-2</c:v>
                </c:pt>
                <c:pt idx="1380">
                  <c:v>1.2817446198852334E-2</c:v>
                </c:pt>
                <c:pt idx="1381">
                  <c:v>1.3195319290717128E-2</c:v>
                </c:pt>
                <c:pt idx="1382">
                  <c:v>1.3030595798589444E-2</c:v>
                </c:pt>
                <c:pt idx="1383">
                  <c:v>1.2772402945538802E-2</c:v>
                </c:pt>
                <c:pt idx="1384">
                  <c:v>1.3270849490596176E-2</c:v>
                </c:pt>
                <c:pt idx="1385">
                  <c:v>1.3750982595502469E-2</c:v>
                </c:pt>
                <c:pt idx="1386">
                  <c:v>1.3802784426855313E-2</c:v>
                </c:pt>
                <c:pt idx="1387">
                  <c:v>1.3899341076267904E-2</c:v>
                </c:pt>
                <c:pt idx="1388">
                  <c:v>1.4818331875136086E-2</c:v>
                </c:pt>
                <c:pt idx="1389">
                  <c:v>1.5290513643659714E-2</c:v>
                </c:pt>
                <c:pt idx="1390">
                  <c:v>1.5075727100810753E-2</c:v>
                </c:pt>
                <c:pt idx="1391">
                  <c:v>1.4896135646624085E-2</c:v>
                </c:pt>
                <c:pt idx="1392">
                  <c:v>1.5391991026817577E-2</c:v>
                </c:pt>
                <c:pt idx="1393">
                  <c:v>1.5549068554211898E-2</c:v>
                </c:pt>
                <c:pt idx="1394">
                  <c:v>1.5113477009572704E-2</c:v>
                </c:pt>
                <c:pt idx="1395">
                  <c:v>1.5054259469962646E-2</c:v>
                </c:pt>
                <c:pt idx="1396">
                  <c:v>1.5495751813756523E-2</c:v>
                </c:pt>
                <c:pt idx="1397">
                  <c:v>1.5080179095774048E-2</c:v>
                </c:pt>
                <c:pt idx="1398">
                  <c:v>1.5361771622949896E-2</c:v>
                </c:pt>
                <c:pt idx="1399">
                  <c:v>1.463349133371307E-2</c:v>
                </c:pt>
                <c:pt idx="1400">
                  <c:v>1.465420331447255E-2</c:v>
                </c:pt>
                <c:pt idx="1401">
                  <c:v>1.5097358738703708E-2</c:v>
                </c:pt>
                <c:pt idx="1402">
                  <c:v>1.4933621241202816E-2</c:v>
                </c:pt>
                <c:pt idx="1403">
                  <c:v>1.4953098293043809E-2</c:v>
                </c:pt>
                <c:pt idx="1404">
                  <c:v>1.5332304680992843E-2</c:v>
                </c:pt>
                <c:pt idx="1405">
                  <c:v>1.533275330428506E-2</c:v>
                </c:pt>
                <c:pt idx="1406">
                  <c:v>1.4831047022908592E-2</c:v>
                </c:pt>
                <c:pt idx="1407">
                  <c:v>1.4825270838465965E-2</c:v>
                </c:pt>
                <c:pt idx="1408">
                  <c:v>1.5164277042961145E-2</c:v>
                </c:pt>
                <c:pt idx="1409">
                  <c:v>1.5589890752171869E-2</c:v>
                </c:pt>
                <c:pt idx="1410">
                  <c:v>1.5288529474856649E-2</c:v>
                </c:pt>
                <c:pt idx="1411">
                  <c:v>1.5477957766694542E-2</c:v>
                </c:pt>
                <c:pt idx="1412">
                  <c:v>1.5077952809335327E-2</c:v>
                </c:pt>
                <c:pt idx="1413">
                  <c:v>1.4203860522105427E-2</c:v>
                </c:pt>
                <c:pt idx="1414">
                  <c:v>1.4007162410767472E-2</c:v>
                </c:pt>
                <c:pt idx="1415">
                  <c:v>1.4045918001752145E-2</c:v>
                </c:pt>
                <c:pt idx="1416">
                  <c:v>1.4869196299169878E-2</c:v>
                </c:pt>
                <c:pt idx="1417">
                  <c:v>1.4589341589641348E-2</c:v>
                </c:pt>
                <c:pt idx="1418">
                  <c:v>1.5297120149522107E-2</c:v>
                </c:pt>
                <c:pt idx="1419">
                  <c:v>1.4938044978313664E-2</c:v>
                </c:pt>
                <c:pt idx="1420">
                  <c:v>1.4944196340883086E-2</c:v>
                </c:pt>
                <c:pt idx="1421">
                  <c:v>1.5298847375093065E-2</c:v>
                </c:pt>
                <c:pt idx="1422">
                  <c:v>1.5425871918704093E-2</c:v>
                </c:pt>
                <c:pt idx="1423">
                  <c:v>1.4655826355549101E-2</c:v>
                </c:pt>
                <c:pt idx="1424">
                  <c:v>1.4738369232937955E-2</c:v>
                </c:pt>
                <c:pt idx="1425">
                  <c:v>1.4684147329733194E-2</c:v>
                </c:pt>
                <c:pt idx="1426">
                  <c:v>1.4489851207844545E-2</c:v>
                </c:pt>
                <c:pt idx="1427">
                  <c:v>1.445553006801778E-2</c:v>
                </c:pt>
                <c:pt idx="1428">
                  <c:v>1.4503784530662076E-2</c:v>
                </c:pt>
                <c:pt idx="1429">
                  <c:v>1.4104924348662611E-2</c:v>
                </c:pt>
                <c:pt idx="1430">
                  <c:v>1.3865121135246551E-2</c:v>
                </c:pt>
                <c:pt idx="1431">
                  <c:v>1.3426897914770704E-2</c:v>
                </c:pt>
                <c:pt idx="1432">
                  <c:v>1.3644665681868957E-2</c:v>
                </c:pt>
                <c:pt idx="1433">
                  <c:v>1.3503510517759498E-2</c:v>
                </c:pt>
                <c:pt idx="1434">
                  <c:v>1.3548965873582168E-2</c:v>
                </c:pt>
                <c:pt idx="1435">
                  <c:v>1.3240393064748349E-2</c:v>
                </c:pt>
                <c:pt idx="1436">
                  <c:v>1.3398664694280076E-2</c:v>
                </c:pt>
                <c:pt idx="1437">
                  <c:v>1.365865952623712E-2</c:v>
                </c:pt>
                <c:pt idx="1438">
                  <c:v>1.380894314712762E-2</c:v>
                </c:pt>
                <c:pt idx="1439">
                  <c:v>1.3711931051161322E-2</c:v>
                </c:pt>
                <c:pt idx="1440">
                  <c:v>1.3738401175134543E-2</c:v>
                </c:pt>
                <c:pt idx="1441">
                  <c:v>1.4871909386551391E-2</c:v>
                </c:pt>
                <c:pt idx="1442">
                  <c:v>1.4471567658692217E-2</c:v>
                </c:pt>
                <c:pt idx="1443">
                  <c:v>1.3728761975661564E-2</c:v>
                </c:pt>
                <c:pt idx="1444">
                  <c:v>1.3692514730889387E-2</c:v>
                </c:pt>
                <c:pt idx="1445">
                  <c:v>1.3704886131502565E-2</c:v>
                </c:pt>
                <c:pt idx="1446">
                  <c:v>1.353118388968591E-2</c:v>
                </c:pt>
                <c:pt idx="1447">
                  <c:v>1.3502009597754265E-2</c:v>
                </c:pt>
                <c:pt idx="1448">
                  <c:v>1.3214179284324466E-2</c:v>
                </c:pt>
                <c:pt idx="1449">
                  <c:v>1.3144417045650086E-2</c:v>
                </c:pt>
                <c:pt idx="1450">
                  <c:v>1.3090358313069532E-2</c:v>
                </c:pt>
                <c:pt idx="1451">
                  <c:v>1.2618961028804374E-2</c:v>
                </c:pt>
                <c:pt idx="1452">
                  <c:v>1.2286195858129241E-2</c:v>
                </c:pt>
                <c:pt idx="1453">
                  <c:v>1.2456879523830428E-2</c:v>
                </c:pt>
                <c:pt idx="1454">
                  <c:v>1.2638711994366642E-2</c:v>
                </c:pt>
                <c:pt idx="1455">
                  <c:v>1.2850295263119128E-2</c:v>
                </c:pt>
                <c:pt idx="1456">
                  <c:v>1.2207609243225559E-2</c:v>
                </c:pt>
                <c:pt idx="1457">
                  <c:v>1.2212761730652041E-2</c:v>
                </c:pt>
                <c:pt idx="1458">
                  <c:v>1.2189055639039048E-2</c:v>
                </c:pt>
                <c:pt idx="1459">
                  <c:v>1.2681640797464748E-2</c:v>
                </c:pt>
                <c:pt idx="1460">
                  <c:v>1.3690182377897091E-2</c:v>
                </c:pt>
                <c:pt idx="1461">
                  <c:v>1.3306253969269849E-2</c:v>
                </c:pt>
                <c:pt idx="1462">
                  <c:v>1.3136325966634534E-2</c:v>
                </c:pt>
                <c:pt idx="1463">
                  <c:v>1.2902670682220417E-2</c:v>
                </c:pt>
                <c:pt idx="1464">
                  <c:v>1.2668170643289629E-2</c:v>
                </c:pt>
                <c:pt idx="1465">
                  <c:v>1.2821398724114051E-2</c:v>
                </c:pt>
                <c:pt idx="1466">
                  <c:v>1.2335604807995539E-2</c:v>
                </c:pt>
                <c:pt idx="1467">
                  <c:v>1.237192739318814E-2</c:v>
                </c:pt>
                <c:pt idx="1468">
                  <c:v>1.248542260570127E-2</c:v>
                </c:pt>
                <c:pt idx="1469">
                  <c:v>1.2728711395852313E-2</c:v>
                </c:pt>
                <c:pt idx="1470">
                  <c:v>1.1908543807520884E-2</c:v>
                </c:pt>
                <c:pt idx="1471">
                  <c:v>1.1505911703848799E-2</c:v>
                </c:pt>
                <c:pt idx="1472">
                  <c:v>1.1890235597451539E-2</c:v>
                </c:pt>
                <c:pt idx="1473">
                  <c:v>1.2075357458007585E-2</c:v>
                </c:pt>
                <c:pt idx="1474">
                  <c:v>1.2618022926137749E-2</c:v>
                </c:pt>
                <c:pt idx="1475">
                  <c:v>1.2400138483289865E-2</c:v>
                </c:pt>
                <c:pt idx="1476">
                  <c:v>1.207367047770639E-2</c:v>
                </c:pt>
                <c:pt idx="1477">
                  <c:v>1.1756088431159981E-2</c:v>
                </c:pt>
                <c:pt idx="1478">
                  <c:v>1.1769185464385809E-2</c:v>
                </c:pt>
                <c:pt idx="1479">
                  <c:v>1.2387039833597888E-2</c:v>
                </c:pt>
                <c:pt idx="1480">
                  <c:v>1.2506426866598426E-2</c:v>
                </c:pt>
                <c:pt idx="1481">
                  <c:v>1.2125655867669637E-2</c:v>
                </c:pt>
                <c:pt idx="1482">
                  <c:v>1.2107417057400441E-2</c:v>
                </c:pt>
                <c:pt idx="1483">
                  <c:v>1.181541315657636E-2</c:v>
                </c:pt>
                <c:pt idx="1484">
                  <c:v>1.2335114888435784E-2</c:v>
                </c:pt>
                <c:pt idx="1485">
                  <c:v>1.2539312986729417E-2</c:v>
                </c:pt>
                <c:pt idx="1486">
                  <c:v>1.2104353057723435E-2</c:v>
                </c:pt>
                <c:pt idx="1487">
                  <c:v>1.2265805142608104E-2</c:v>
                </c:pt>
                <c:pt idx="1488">
                  <c:v>1.198841661846925E-2</c:v>
                </c:pt>
                <c:pt idx="1489">
                  <c:v>1.2018859829894639E-2</c:v>
                </c:pt>
                <c:pt idx="1490">
                  <c:v>1.2225359334511902E-2</c:v>
                </c:pt>
                <c:pt idx="1491">
                  <c:v>1.2732274171075579E-2</c:v>
                </c:pt>
                <c:pt idx="1492">
                  <c:v>1.2525345994643292E-2</c:v>
                </c:pt>
                <c:pt idx="1493">
                  <c:v>1.2331322169554751E-2</c:v>
                </c:pt>
                <c:pt idx="1494">
                  <c:v>1.250852043799526E-2</c:v>
                </c:pt>
                <c:pt idx="1495">
                  <c:v>1.2288274120130935E-2</c:v>
                </c:pt>
                <c:pt idx="1496">
                  <c:v>1.1483940609967241E-2</c:v>
                </c:pt>
                <c:pt idx="1497">
                  <c:v>1.1263152583795552E-2</c:v>
                </c:pt>
                <c:pt idx="1498">
                  <c:v>1.1175842614064728E-2</c:v>
                </c:pt>
                <c:pt idx="1499">
                  <c:v>1.1009200021020654E-2</c:v>
                </c:pt>
                <c:pt idx="1500">
                  <c:v>1.0888800182894592E-2</c:v>
                </c:pt>
                <c:pt idx="1501">
                  <c:v>1.0950685257281108E-2</c:v>
                </c:pt>
                <c:pt idx="1502">
                  <c:v>1.0632123201460453E-2</c:v>
                </c:pt>
                <c:pt idx="1503">
                  <c:v>1.0621638384352192E-2</c:v>
                </c:pt>
                <c:pt idx="1504">
                  <c:v>1.10783177919083E-2</c:v>
                </c:pt>
                <c:pt idx="1505">
                  <c:v>1.0883048100048101E-2</c:v>
                </c:pt>
                <c:pt idx="1506">
                  <c:v>1.0775067966991028E-2</c:v>
                </c:pt>
                <c:pt idx="1507">
                  <c:v>1.0801513638109869E-2</c:v>
                </c:pt>
                <c:pt idx="1508">
                  <c:v>1.0166272525513019E-2</c:v>
                </c:pt>
                <c:pt idx="1509">
                  <c:v>1.0347943419286243E-2</c:v>
                </c:pt>
                <c:pt idx="1510">
                  <c:v>1.0270385301241074E-2</c:v>
                </c:pt>
                <c:pt idx="1511">
                  <c:v>1.0527327033722028E-2</c:v>
                </c:pt>
                <c:pt idx="1512">
                  <c:v>1.1324157556270094E-2</c:v>
                </c:pt>
                <c:pt idx="1513">
                  <c:v>1.1587441521789352E-2</c:v>
                </c:pt>
                <c:pt idx="1514">
                  <c:v>1.1661864175886182E-2</c:v>
                </c:pt>
                <c:pt idx="1515">
                  <c:v>1.1792311909147958E-2</c:v>
                </c:pt>
                <c:pt idx="1516">
                  <c:v>1.1577971365085114E-2</c:v>
                </c:pt>
                <c:pt idx="1517">
                  <c:v>1.1083215870988344E-2</c:v>
                </c:pt>
                <c:pt idx="1518">
                  <c:v>1.114210416739389E-2</c:v>
                </c:pt>
                <c:pt idx="1519">
                  <c:v>1.0752726200576532E-2</c:v>
                </c:pt>
                <c:pt idx="1520">
                  <c:v>1.0484372835058688E-2</c:v>
                </c:pt>
                <c:pt idx="1521">
                  <c:v>9.7768620494246908E-3</c:v>
                </c:pt>
                <c:pt idx="1522">
                  <c:v>1.006882656046975E-2</c:v>
                </c:pt>
                <c:pt idx="1523">
                  <c:v>1.0513003380879023E-2</c:v>
                </c:pt>
                <c:pt idx="1524">
                  <c:v>1.0757506122857002E-2</c:v>
                </c:pt>
                <c:pt idx="1525">
                  <c:v>1.1338743000384094E-2</c:v>
                </c:pt>
                <c:pt idx="1526">
                  <c:v>1.0831315206526054E-2</c:v>
                </c:pt>
                <c:pt idx="1527">
                  <c:v>1.0396215870988344E-2</c:v>
                </c:pt>
                <c:pt idx="1528">
                  <c:v>9.8461082977592054E-3</c:v>
                </c:pt>
                <c:pt idx="1529">
                  <c:v>1.1088061600607199E-2</c:v>
                </c:pt>
                <c:pt idx="1530">
                  <c:v>1.1477618520990079E-2</c:v>
                </c:pt>
                <c:pt idx="1531">
                  <c:v>1.2050972120693476E-2</c:v>
                </c:pt>
                <c:pt idx="1532">
                  <c:v>1.1636645322771547E-2</c:v>
                </c:pt>
                <c:pt idx="1533">
                  <c:v>1.2076858411336926E-2</c:v>
                </c:pt>
                <c:pt idx="1534">
                  <c:v>1.2635297013986954E-2</c:v>
                </c:pt>
                <c:pt idx="1535">
                  <c:v>1.2570606406228299E-2</c:v>
                </c:pt>
                <c:pt idx="1536">
                  <c:v>1.2706375007096156E-2</c:v>
                </c:pt>
                <c:pt idx="1537">
                  <c:v>1.3191194922033266E-2</c:v>
                </c:pt>
                <c:pt idx="1538">
                  <c:v>1.3177168614010484E-2</c:v>
                </c:pt>
                <c:pt idx="1539">
                  <c:v>1.3356754391835368E-2</c:v>
                </c:pt>
                <c:pt idx="1540">
                  <c:v>1.2774637356366567E-2</c:v>
                </c:pt>
                <c:pt idx="1541">
                  <c:v>1.1984574559311512E-2</c:v>
                </c:pt>
                <c:pt idx="1542">
                  <c:v>1.2510212035989655E-2</c:v>
                </c:pt>
                <c:pt idx="1543">
                  <c:v>1.2199057507197415E-2</c:v>
                </c:pt>
                <c:pt idx="1544">
                  <c:v>1.2496119712277737E-2</c:v>
                </c:pt>
                <c:pt idx="1545">
                  <c:v>1.3053768725579847E-2</c:v>
                </c:pt>
                <c:pt idx="1546">
                  <c:v>1.3118369618936143E-2</c:v>
                </c:pt>
                <c:pt idx="1547">
                  <c:v>1.2512180979856784E-2</c:v>
                </c:pt>
                <c:pt idx="1548">
                  <c:v>1.2714144358475732E-2</c:v>
                </c:pt>
                <c:pt idx="1549">
                  <c:v>1.2448298413694818E-2</c:v>
                </c:pt>
                <c:pt idx="1550">
                  <c:v>1.2727893584691855E-2</c:v>
                </c:pt>
                <c:pt idx="1551">
                  <c:v>1.3027226970176914E-2</c:v>
                </c:pt>
                <c:pt idx="1552">
                  <c:v>1.2503028816163358E-2</c:v>
                </c:pt>
                <c:pt idx="1553">
                  <c:v>1.2851565976935278E-2</c:v>
                </c:pt>
                <c:pt idx="1554">
                  <c:v>1.2634980124095668E-2</c:v>
                </c:pt>
                <c:pt idx="1555">
                  <c:v>1.2418834212710152E-2</c:v>
                </c:pt>
                <c:pt idx="1556">
                  <c:v>1.1586485201113078E-2</c:v>
                </c:pt>
                <c:pt idx="1557">
                  <c:v>1.1117048720398211E-2</c:v>
                </c:pt>
                <c:pt idx="1558">
                  <c:v>1.078170241184781E-2</c:v>
                </c:pt>
                <c:pt idx="1559">
                  <c:v>1.0810510129558304E-2</c:v>
                </c:pt>
                <c:pt idx="1560">
                  <c:v>1.0729268359540488E-2</c:v>
                </c:pt>
                <c:pt idx="1561">
                  <c:v>1.0830860529431073E-2</c:v>
                </c:pt>
                <c:pt idx="1562">
                  <c:v>1.0476839212705605E-2</c:v>
                </c:pt>
                <c:pt idx="1563">
                  <c:v>1.0008013875123886E-2</c:v>
                </c:pt>
                <c:pt idx="1564">
                  <c:v>1.0216768316311617E-2</c:v>
                </c:pt>
                <c:pt idx="1565">
                  <c:v>1.0390532831593594E-2</c:v>
                </c:pt>
                <c:pt idx="1566">
                  <c:v>1.0138170856770566E-2</c:v>
                </c:pt>
                <c:pt idx="1567">
                  <c:v>1.0103554161178897E-2</c:v>
                </c:pt>
                <c:pt idx="1568">
                  <c:v>9.4949215469776679E-3</c:v>
                </c:pt>
                <c:pt idx="1569">
                  <c:v>9.4203624543907835E-3</c:v>
                </c:pt>
                <c:pt idx="1570">
                  <c:v>9.3483615918054166E-3</c:v>
                </c:pt>
                <c:pt idx="1571">
                  <c:v>8.8394658051814609E-3</c:v>
                </c:pt>
                <c:pt idx="1572">
                  <c:v>8.601609997931331E-3</c:v>
                </c:pt>
                <c:pt idx="1573">
                  <c:v>8.877679662777499E-3</c:v>
                </c:pt>
                <c:pt idx="1574">
                  <c:v>8.8612389320781582E-3</c:v>
                </c:pt>
                <c:pt idx="1575">
                  <c:v>9.4517817755754643E-3</c:v>
                </c:pt>
                <c:pt idx="1576">
                  <c:v>9.9639882967771792E-3</c:v>
                </c:pt>
                <c:pt idx="1577">
                  <c:v>1.0461944396220335E-2</c:v>
                </c:pt>
                <c:pt idx="1578">
                  <c:v>1.1297118081366651E-2</c:v>
                </c:pt>
                <c:pt idx="1579">
                  <c:v>1.1209557839246292E-2</c:v>
                </c:pt>
                <c:pt idx="1580">
                  <c:v>1.0977415917843389E-2</c:v>
                </c:pt>
                <c:pt idx="1581">
                  <c:v>1.3228511009317587E-2</c:v>
                </c:pt>
                <c:pt idx="1582">
                  <c:v>1.4225174388449613E-2</c:v>
                </c:pt>
                <c:pt idx="1583">
                  <c:v>1.4534324518782026E-2</c:v>
                </c:pt>
                <c:pt idx="1584">
                  <c:v>1.6610257546877075E-2</c:v>
                </c:pt>
                <c:pt idx="1585">
                  <c:v>1.5936047401865883E-2</c:v>
                </c:pt>
                <c:pt idx="1586">
                  <c:v>1.5580860025946254E-2</c:v>
                </c:pt>
                <c:pt idx="1587">
                  <c:v>1.5331024984870753E-2</c:v>
                </c:pt>
                <c:pt idx="1588">
                  <c:v>1.4149096110711419E-2</c:v>
                </c:pt>
                <c:pt idx="1589">
                  <c:v>1.3952026190112626E-2</c:v>
                </c:pt>
                <c:pt idx="1590">
                  <c:v>1.3436481276041537E-2</c:v>
                </c:pt>
                <c:pt idx="1591">
                  <c:v>1.4198367015646453E-2</c:v>
                </c:pt>
                <c:pt idx="1592">
                  <c:v>1.4214670597916965E-2</c:v>
                </c:pt>
                <c:pt idx="1593">
                  <c:v>1.3831655694714007E-2</c:v>
                </c:pt>
                <c:pt idx="1594">
                  <c:v>1.4008407154526031E-2</c:v>
                </c:pt>
                <c:pt idx="1595">
                  <c:v>1.378459748841631E-2</c:v>
                </c:pt>
                <c:pt idx="1596">
                  <c:v>1.3457586191205059E-2</c:v>
                </c:pt>
                <c:pt idx="1597">
                  <c:v>1.3773943028072749E-2</c:v>
                </c:pt>
                <c:pt idx="1598">
                  <c:v>1.3442956638054802E-2</c:v>
                </c:pt>
                <c:pt idx="1599">
                  <c:v>1.2894882466123553E-2</c:v>
                </c:pt>
                <c:pt idx="1600">
                  <c:v>1.2542138237146283E-2</c:v>
                </c:pt>
                <c:pt idx="1601">
                  <c:v>1.280302768027998E-2</c:v>
                </c:pt>
                <c:pt idx="1602">
                  <c:v>1.3105508024007624E-2</c:v>
                </c:pt>
                <c:pt idx="1603">
                  <c:v>1.3326883131554376E-2</c:v>
                </c:pt>
                <c:pt idx="1604">
                  <c:v>1.380970854595151E-2</c:v>
                </c:pt>
                <c:pt idx="1605">
                  <c:v>1.368800331468821E-2</c:v>
                </c:pt>
                <c:pt idx="1606">
                  <c:v>1.3755965427812732E-2</c:v>
                </c:pt>
                <c:pt idx="1607">
                  <c:v>1.4526134604552189E-2</c:v>
                </c:pt>
                <c:pt idx="1608">
                  <c:v>1.4932549660890804E-2</c:v>
                </c:pt>
                <c:pt idx="1609">
                  <c:v>1.7528060668030004E-2</c:v>
                </c:pt>
                <c:pt idx="1610">
                  <c:v>1.7345872281702764E-2</c:v>
                </c:pt>
                <c:pt idx="1611">
                  <c:v>1.659460269916907E-2</c:v>
                </c:pt>
                <c:pt idx="1612">
                  <c:v>1.7516723727715101E-2</c:v>
                </c:pt>
                <c:pt idx="1613">
                  <c:v>1.6796883540760185E-2</c:v>
                </c:pt>
                <c:pt idx="1614">
                  <c:v>1.669940565736578E-2</c:v>
                </c:pt>
                <c:pt idx="1615">
                  <c:v>1.6912371452139842E-2</c:v>
                </c:pt>
                <c:pt idx="1616">
                  <c:v>1.7208370641920732E-2</c:v>
                </c:pt>
                <c:pt idx="1617">
                  <c:v>1.7742167831245166E-2</c:v>
                </c:pt>
                <c:pt idx="1618">
                  <c:v>1.7796516618299292E-2</c:v>
                </c:pt>
                <c:pt idx="1619">
                  <c:v>1.6903820997999676E-2</c:v>
                </c:pt>
                <c:pt idx="1620">
                  <c:v>1.6683940214526238E-2</c:v>
                </c:pt>
                <c:pt idx="1621">
                  <c:v>1.7146532707947887E-2</c:v>
                </c:pt>
                <c:pt idx="1622">
                  <c:v>1.7470465903575691E-2</c:v>
                </c:pt>
                <c:pt idx="1623">
                  <c:v>1.8588897421190798E-2</c:v>
                </c:pt>
                <c:pt idx="1624">
                  <c:v>1.9631818004199567E-2</c:v>
                </c:pt>
                <c:pt idx="1625">
                  <c:v>2.0656988309302453E-2</c:v>
                </c:pt>
                <c:pt idx="1626">
                  <c:v>2.023472370545687E-2</c:v>
                </c:pt>
                <c:pt idx="1627">
                  <c:v>2.1018165196169392E-2</c:v>
                </c:pt>
                <c:pt idx="1628">
                  <c:v>2.0472111123664691E-2</c:v>
                </c:pt>
                <c:pt idx="1629">
                  <c:v>1.9576757962772036E-2</c:v>
                </c:pt>
                <c:pt idx="1630">
                  <c:v>1.9355885668321637E-2</c:v>
                </c:pt>
                <c:pt idx="1631">
                  <c:v>2.0366560640602487E-2</c:v>
                </c:pt>
                <c:pt idx="1632">
                  <c:v>2.0708739206118196E-2</c:v>
                </c:pt>
                <c:pt idx="1633">
                  <c:v>2.1023757614916004E-2</c:v>
                </c:pt>
                <c:pt idx="1634">
                  <c:v>2.0794962023866791E-2</c:v>
                </c:pt>
                <c:pt idx="1635">
                  <c:v>2.1143677990645079E-2</c:v>
                </c:pt>
                <c:pt idx="1636">
                  <c:v>2.0048205086433159E-2</c:v>
                </c:pt>
                <c:pt idx="1637">
                  <c:v>1.9156015735491215E-2</c:v>
                </c:pt>
                <c:pt idx="1638">
                  <c:v>1.9036740156773417E-2</c:v>
                </c:pt>
                <c:pt idx="1639">
                  <c:v>1.8915094066537866E-2</c:v>
                </c:pt>
                <c:pt idx="1640">
                  <c:v>1.9237872046691737E-2</c:v>
                </c:pt>
                <c:pt idx="1641">
                  <c:v>1.9073485162822479E-2</c:v>
                </c:pt>
                <c:pt idx="1642">
                  <c:v>1.8515889334224003E-2</c:v>
                </c:pt>
                <c:pt idx="1643">
                  <c:v>1.8950175429160505E-2</c:v>
                </c:pt>
                <c:pt idx="1644">
                  <c:v>1.917869837409359E-2</c:v>
                </c:pt>
                <c:pt idx="1645">
                  <c:v>1.8660076183625786E-2</c:v>
                </c:pt>
                <c:pt idx="1646">
                  <c:v>1.8410532296452092E-2</c:v>
                </c:pt>
                <c:pt idx="1647">
                  <c:v>1.8628401728459282E-2</c:v>
                </c:pt>
                <c:pt idx="1648">
                  <c:v>1.9670154977908354E-2</c:v>
                </c:pt>
                <c:pt idx="1649">
                  <c:v>1.9831950269271502E-2</c:v>
                </c:pt>
                <c:pt idx="1650">
                  <c:v>2.0523841663692553E-2</c:v>
                </c:pt>
                <c:pt idx="1651">
                  <c:v>2.0653977411518996E-2</c:v>
                </c:pt>
                <c:pt idx="1652">
                  <c:v>2.1196766999176352E-2</c:v>
                </c:pt>
                <c:pt idx="1653">
                  <c:v>2.2711512471096394E-2</c:v>
                </c:pt>
                <c:pt idx="1654">
                  <c:v>2.1552436959957552E-2</c:v>
                </c:pt>
                <c:pt idx="1655">
                  <c:v>2.1963912448668584E-2</c:v>
                </c:pt>
                <c:pt idx="1656">
                  <c:v>2.1390326160618603E-2</c:v>
                </c:pt>
                <c:pt idx="1657">
                  <c:v>2.0712473050734766E-2</c:v>
                </c:pt>
                <c:pt idx="1658">
                  <c:v>2.0708859834830104E-2</c:v>
                </c:pt>
                <c:pt idx="1659">
                  <c:v>2.0789419405653715E-2</c:v>
                </c:pt>
                <c:pt idx="1660">
                  <c:v>2.1649038800541517E-2</c:v>
                </c:pt>
                <c:pt idx="1661">
                  <c:v>2.1835611424837822E-2</c:v>
                </c:pt>
                <c:pt idx="1662">
                  <c:v>2.0895390263621402E-2</c:v>
                </c:pt>
                <c:pt idx="1663">
                  <c:v>2.1741257007109251E-2</c:v>
                </c:pt>
                <c:pt idx="1664">
                  <c:v>2.232615162338613E-2</c:v>
                </c:pt>
                <c:pt idx="1665">
                  <c:v>2.3102661021659567E-2</c:v>
                </c:pt>
                <c:pt idx="1666">
                  <c:v>2.6168482577353339E-2</c:v>
                </c:pt>
                <c:pt idx="1667">
                  <c:v>2.5436026317731265E-2</c:v>
                </c:pt>
                <c:pt idx="1668">
                  <c:v>2.6736454904484862E-2</c:v>
                </c:pt>
                <c:pt idx="1669">
                  <c:v>2.6443056487640226E-2</c:v>
                </c:pt>
                <c:pt idx="1670">
                  <c:v>2.6845398393695069E-2</c:v>
                </c:pt>
                <c:pt idx="1671">
                  <c:v>2.6951335772424048E-2</c:v>
                </c:pt>
                <c:pt idx="1672">
                  <c:v>2.7988873929723823E-2</c:v>
                </c:pt>
                <c:pt idx="1673">
                  <c:v>2.890351870043982E-2</c:v>
                </c:pt>
                <c:pt idx="1674">
                  <c:v>2.7781522513508107E-2</c:v>
                </c:pt>
                <c:pt idx="1675">
                  <c:v>2.9343061111360036E-2</c:v>
                </c:pt>
                <c:pt idx="1676">
                  <c:v>2.8680090934544947E-2</c:v>
                </c:pt>
                <c:pt idx="1677">
                  <c:v>2.9262532612823702E-2</c:v>
                </c:pt>
                <c:pt idx="1678">
                  <c:v>3.0178524212420059E-2</c:v>
                </c:pt>
                <c:pt idx="1679">
                  <c:v>2.9614140573608311E-2</c:v>
                </c:pt>
                <c:pt idx="1680">
                  <c:v>2.7793113014889521E-2</c:v>
                </c:pt>
                <c:pt idx="1681">
                  <c:v>2.7478303656917828E-2</c:v>
                </c:pt>
                <c:pt idx="1682">
                  <c:v>2.8952447166970943E-2</c:v>
                </c:pt>
                <c:pt idx="1683">
                  <c:v>2.7431973086311574E-2</c:v>
                </c:pt>
                <c:pt idx="1684">
                  <c:v>2.7775879918325419E-2</c:v>
                </c:pt>
                <c:pt idx="1685">
                  <c:v>2.8172224209598189E-2</c:v>
                </c:pt>
                <c:pt idx="1686">
                  <c:v>2.8542480196639887E-2</c:v>
                </c:pt>
                <c:pt idx="1687">
                  <c:v>2.8951396763556264E-2</c:v>
                </c:pt>
                <c:pt idx="1688">
                  <c:v>2.9645523210156476E-2</c:v>
                </c:pt>
                <c:pt idx="1689">
                  <c:v>2.7707886499462694E-2</c:v>
                </c:pt>
                <c:pt idx="1690">
                  <c:v>2.7110368744665873E-2</c:v>
                </c:pt>
                <c:pt idx="1691">
                  <c:v>2.5757660934460129E-2</c:v>
                </c:pt>
                <c:pt idx="1692">
                  <c:v>2.5849570541739912E-2</c:v>
                </c:pt>
                <c:pt idx="1693">
                  <c:v>2.6616836725586943E-2</c:v>
                </c:pt>
                <c:pt idx="1694">
                  <c:v>2.7016915287777617E-2</c:v>
                </c:pt>
                <c:pt idx="1695">
                  <c:v>2.7171588511254181E-2</c:v>
                </c:pt>
                <c:pt idx="1696">
                  <c:v>2.7620105085719292E-2</c:v>
                </c:pt>
                <c:pt idx="1697">
                  <c:v>2.89723990280331E-2</c:v>
                </c:pt>
                <c:pt idx="1698">
                  <c:v>3.0331457886965736E-2</c:v>
                </c:pt>
                <c:pt idx="1699">
                  <c:v>3.126968551790428E-2</c:v>
                </c:pt>
                <c:pt idx="1700">
                  <c:v>3.2221559456065821E-2</c:v>
                </c:pt>
                <c:pt idx="1701">
                  <c:v>3.0176074185385406E-2</c:v>
                </c:pt>
                <c:pt idx="1702">
                  <c:v>3.0847835816457989E-2</c:v>
                </c:pt>
                <c:pt idx="1703">
                  <c:v>2.9247243411173816E-2</c:v>
                </c:pt>
                <c:pt idx="1704">
                  <c:v>2.9122927387447956E-2</c:v>
                </c:pt>
                <c:pt idx="1705">
                  <c:v>2.89790340550454E-2</c:v>
                </c:pt>
                <c:pt idx="1706">
                  <c:v>2.9477685169056383E-2</c:v>
                </c:pt>
                <c:pt idx="1707">
                  <c:v>3.0589262365419992E-2</c:v>
                </c:pt>
                <c:pt idx="1708">
                  <c:v>3.0837339205101073E-2</c:v>
                </c:pt>
                <c:pt idx="1709">
                  <c:v>3.1486555238172967E-2</c:v>
                </c:pt>
                <c:pt idx="1710">
                  <c:v>3.1066256629713254E-2</c:v>
                </c:pt>
                <c:pt idx="1711">
                  <c:v>3.0328466345961647E-2</c:v>
                </c:pt>
                <c:pt idx="1712">
                  <c:v>3.1426890052921486E-2</c:v>
                </c:pt>
                <c:pt idx="1713">
                  <c:v>3.1239067340067338E-2</c:v>
                </c:pt>
                <c:pt idx="1714">
                  <c:v>3.0947534947194336E-2</c:v>
                </c:pt>
                <c:pt idx="1715">
                  <c:v>2.9849441686622652E-2</c:v>
                </c:pt>
                <c:pt idx="1716">
                  <c:v>3.0227831816614044E-2</c:v>
                </c:pt>
                <c:pt idx="1717">
                  <c:v>3.0800714690947521E-2</c:v>
                </c:pt>
                <c:pt idx="1718">
                  <c:v>3.1966206093627172E-2</c:v>
                </c:pt>
                <c:pt idx="1719">
                  <c:v>3.2677003476142587E-2</c:v>
                </c:pt>
                <c:pt idx="1720">
                  <c:v>3.2551065337269924E-2</c:v>
                </c:pt>
                <c:pt idx="1721">
                  <c:v>3.1641875143106825E-2</c:v>
                </c:pt>
                <c:pt idx="1722">
                  <c:v>3.2827438495154328E-2</c:v>
                </c:pt>
                <c:pt idx="1723">
                  <c:v>3.3223570707595899E-2</c:v>
                </c:pt>
                <c:pt idx="1724">
                  <c:v>3.2813232002653986E-2</c:v>
                </c:pt>
                <c:pt idx="1725">
                  <c:v>3.3539346456582533E-2</c:v>
                </c:pt>
                <c:pt idx="1726">
                  <c:v>3.3384080164396625E-2</c:v>
                </c:pt>
                <c:pt idx="1727">
                  <c:v>3.3835350678876358E-2</c:v>
                </c:pt>
                <c:pt idx="1728">
                  <c:v>3.3127889821477075E-2</c:v>
                </c:pt>
                <c:pt idx="1729">
                  <c:v>3.3547786557065369E-2</c:v>
                </c:pt>
                <c:pt idx="1730">
                  <c:v>3.4441904143519345E-2</c:v>
                </c:pt>
                <c:pt idx="1731">
                  <c:v>3.3059542391614127E-2</c:v>
                </c:pt>
                <c:pt idx="1732">
                  <c:v>3.1965641644227077E-2</c:v>
                </c:pt>
                <c:pt idx="1733">
                  <c:v>3.1729301432381153E-2</c:v>
                </c:pt>
                <c:pt idx="1734">
                  <c:v>3.0372455452855142E-2</c:v>
                </c:pt>
                <c:pt idx="1735">
                  <c:v>3.0789835949531261E-2</c:v>
                </c:pt>
                <c:pt idx="1736">
                  <c:v>3.0484312602992995E-2</c:v>
                </c:pt>
                <c:pt idx="1737">
                  <c:v>3.1269400556384573E-2</c:v>
                </c:pt>
                <c:pt idx="1738">
                  <c:v>3.068923894763579E-2</c:v>
                </c:pt>
                <c:pt idx="1739">
                  <c:v>3.3311635175125386E-2</c:v>
                </c:pt>
                <c:pt idx="1740">
                  <c:v>3.326434015966679E-2</c:v>
                </c:pt>
                <c:pt idx="1741">
                  <c:v>3.3197899076206065E-2</c:v>
                </c:pt>
                <c:pt idx="1742">
                  <c:v>3.7597115228210291E-2</c:v>
                </c:pt>
                <c:pt idx="1743">
                  <c:v>3.6973047905063519E-2</c:v>
                </c:pt>
                <c:pt idx="1744">
                  <c:v>3.7961171080993297E-2</c:v>
                </c:pt>
                <c:pt idx="1745">
                  <c:v>3.8889920068077996E-2</c:v>
                </c:pt>
                <c:pt idx="1746">
                  <c:v>3.8368722286095752E-2</c:v>
                </c:pt>
                <c:pt idx="1747">
                  <c:v>4.0827877862595417E-2</c:v>
                </c:pt>
                <c:pt idx="1748">
                  <c:v>3.8748976398107093E-2</c:v>
                </c:pt>
                <c:pt idx="1749">
                  <c:v>3.5552771469203111E-2</c:v>
                </c:pt>
                <c:pt idx="1750">
                  <c:v>3.7423560078398109E-2</c:v>
                </c:pt>
                <c:pt idx="1751">
                  <c:v>3.7584766332355211E-2</c:v>
                </c:pt>
                <c:pt idx="1752">
                  <c:v>3.772676924202089E-2</c:v>
                </c:pt>
                <c:pt idx="1753">
                  <c:v>3.7652563473102016E-2</c:v>
                </c:pt>
                <c:pt idx="1754">
                  <c:v>3.9559888060871719E-2</c:v>
                </c:pt>
                <c:pt idx="1755">
                  <c:v>3.8684972071453355E-2</c:v>
                </c:pt>
                <c:pt idx="1756">
                  <c:v>3.8345143616630682E-2</c:v>
                </c:pt>
                <c:pt idx="1757">
                  <c:v>3.8231876375556084E-2</c:v>
                </c:pt>
                <c:pt idx="1758">
                  <c:v>3.5618267599226656E-2</c:v>
                </c:pt>
                <c:pt idx="1759">
                  <c:v>3.6008063046935733E-2</c:v>
                </c:pt>
                <c:pt idx="1760">
                  <c:v>3.6405991868290626E-2</c:v>
                </c:pt>
                <c:pt idx="1761">
                  <c:v>3.7130998791340818E-2</c:v>
                </c:pt>
                <c:pt idx="1762">
                  <c:v>3.7330825931376786E-2</c:v>
                </c:pt>
                <c:pt idx="1763">
                  <c:v>3.8202005983130491E-2</c:v>
                </c:pt>
                <c:pt idx="1764">
                  <c:v>3.6951895642868944E-2</c:v>
                </c:pt>
                <c:pt idx="1765">
                  <c:v>3.6289285374359846E-2</c:v>
                </c:pt>
                <c:pt idx="1766">
                  <c:v>3.7341935023579007E-2</c:v>
                </c:pt>
                <c:pt idx="1767">
                  <c:v>3.6676557249752925E-2</c:v>
                </c:pt>
                <c:pt idx="1768">
                  <c:v>3.6702815664190314E-2</c:v>
                </c:pt>
                <c:pt idx="1769">
                  <c:v>3.5880919502120932E-2</c:v>
                </c:pt>
                <c:pt idx="1770">
                  <c:v>3.7500773526812449E-2</c:v>
                </c:pt>
                <c:pt idx="1771">
                  <c:v>3.7327919350942762E-2</c:v>
                </c:pt>
                <c:pt idx="1772">
                  <c:v>3.7258896994241869E-2</c:v>
                </c:pt>
                <c:pt idx="1773">
                  <c:v>3.9287834447266898E-2</c:v>
                </c:pt>
                <c:pt idx="1774">
                  <c:v>3.9168158296062766E-2</c:v>
                </c:pt>
                <c:pt idx="1775">
                  <c:v>3.9247194632445581E-2</c:v>
                </c:pt>
                <c:pt idx="1776">
                  <c:v>3.8724407025167489E-2</c:v>
                </c:pt>
                <c:pt idx="1777">
                  <c:v>3.9981892967778494E-2</c:v>
                </c:pt>
                <c:pt idx="1778">
                  <c:v>3.9285333877170495E-2</c:v>
                </c:pt>
                <c:pt idx="1779">
                  <c:v>3.7379257185384693E-2</c:v>
                </c:pt>
                <c:pt idx="1780">
                  <c:v>3.7543550573219626E-2</c:v>
                </c:pt>
                <c:pt idx="1781">
                  <c:v>3.8238947020948835E-2</c:v>
                </c:pt>
                <c:pt idx="1782">
                  <c:v>3.9568652865666243E-2</c:v>
                </c:pt>
                <c:pt idx="1783">
                  <c:v>3.945776273392531E-2</c:v>
                </c:pt>
                <c:pt idx="1784">
                  <c:v>4.0369086151733402E-2</c:v>
                </c:pt>
                <c:pt idx="1785">
                  <c:v>4.0013969073363562E-2</c:v>
                </c:pt>
                <c:pt idx="1786">
                  <c:v>3.9735572090866943E-2</c:v>
                </c:pt>
                <c:pt idx="1787">
                  <c:v>3.8273010995304092E-2</c:v>
                </c:pt>
                <c:pt idx="1788">
                  <c:v>3.9456566828073039E-2</c:v>
                </c:pt>
                <c:pt idx="1789">
                  <c:v>3.9191364055232346E-2</c:v>
                </c:pt>
                <c:pt idx="1790">
                  <c:v>3.9793251490359526E-2</c:v>
                </c:pt>
                <c:pt idx="1791">
                  <c:v>4.0935231309106042E-2</c:v>
                </c:pt>
                <c:pt idx="1792">
                  <c:v>4.1610502059332664E-2</c:v>
                </c:pt>
                <c:pt idx="1793">
                  <c:v>4.21003316021617E-2</c:v>
                </c:pt>
                <c:pt idx="1794">
                  <c:v>4.1378506213505015E-2</c:v>
                </c:pt>
                <c:pt idx="1795">
                  <c:v>4.2369522022025791E-2</c:v>
                </c:pt>
                <c:pt idx="1796">
                  <c:v>4.2676622046290552E-2</c:v>
                </c:pt>
                <c:pt idx="1797">
                  <c:v>4.3576215162449361E-2</c:v>
                </c:pt>
                <c:pt idx="1798">
                  <c:v>4.3763604414080622E-2</c:v>
                </c:pt>
                <c:pt idx="1799">
                  <c:v>4.5179019066737436E-2</c:v>
                </c:pt>
                <c:pt idx="1800">
                  <c:v>4.5695163732815187E-2</c:v>
                </c:pt>
                <c:pt idx="1801">
                  <c:v>4.3916002451442573E-2</c:v>
                </c:pt>
                <c:pt idx="1802">
                  <c:v>4.3190103246336105E-2</c:v>
                </c:pt>
                <c:pt idx="1803">
                  <c:v>4.3646583447491144E-2</c:v>
                </c:pt>
                <c:pt idx="1804">
                  <c:v>4.3245653580775645E-2</c:v>
                </c:pt>
                <c:pt idx="1805">
                  <c:v>4.3587465612412356E-2</c:v>
                </c:pt>
                <c:pt idx="1806">
                  <c:v>4.29941327014218E-2</c:v>
                </c:pt>
                <c:pt idx="1807">
                  <c:v>4.3302030212607236E-2</c:v>
                </c:pt>
                <c:pt idx="1808">
                  <c:v>4.2184277275068051E-2</c:v>
                </c:pt>
                <c:pt idx="1809">
                  <c:v>4.2836892967778491E-2</c:v>
                </c:pt>
                <c:pt idx="1810">
                  <c:v>4.3214345696912321E-2</c:v>
                </c:pt>
                <c:pt idx="1811">
                  <c:v>4.2089094811224331E-2</c:v>
                </c:pt>
                <c:pt idx="1812">
                  <c:v>4.1520883051204105E-2</c:v>
                </c:pt>
                <c:pt idx="1813">
                  <c:v>4.2330498858606694E-2</c:v>
                </c:pt>
                <c:pt idx="1814">
                  <c:v>4.2121633089938708E-2</c:v>
                </c:pt>
                <c:pt idx="1815">
                  <c:v>4.1655766332355217E-2</c:v>
                </c:pt>
                <c:pt idx="1816">
                  <c:v>4.1374788798812338E-2</c:v>
                </c:pt>
                <c:pt idx="1817">
                  <c:v>4.1306478861463512E-2</c:v>
                </c:pt>
                <c:pt idx="1818">
                  <c:v>4.1726460193522968E-2</c:v>
                </c:pt>
                <c:pt idx="1819">
                  <c:v>4.2479653913837401E-2</c:v>
                </c:pt>
                <c:pt idx="1820">
                  <c:v>4.2306356925446487E-2</c:v>
                </c:pt>
                <c:pt idx="1821">
                  <c:v>4.1095174634315224E-2</c:v>
                </c:pt>
                <c:pt idx="1822">
                  <c:v>4.0199210871336946E-2</c:v>
                </c:pt>
                <c:pt idx="1823">
                  <c:v>3.9534465227750323E-2</c:v>
                </c:pt>
                <c:pt idx="1824">
                  <c:v>3.8301257445560274E-2</c:v>
                </c:pt>
                <c:pt idx="1825">
                  <c:v>3.8202913611392567E-2</c:v>
                </c:pt>
                <c:pt idx="1826">
                  <c:v>3.8983340506443934E-2</c:v>
                </c:pt>
                <c:pt idx="1827">
                  <c:v>3.6611265438493162E-2</c:v>
                </c:pt>
                <c:pt idx="1828">
                  <c:v>3.6355287878582929E-2</c:v>
                </c:pt>
                <c:pt idx="1829">
                  <c:v>3.6215337238696799E-2</c:v>
                </c:pt>
                <c:pt idx="1830">
                  <c:v>3.581440842648323E-2</c:v>
                </c:pt>
                <c:pt idx="1831">
                  <c:v>3.417914786472314E-2</c:v>
                </c:pt>
                <c:pt idx="1832">
                  <c:v>3.0094953984579009E-2</c:v>
                </c:pt>
                <c:pt idx="1833">
                  <c:v>3.0399358443564249E-2</c:v>
                </c:pt>
                <c:pt idx="1834">
                  <c:v>3.0179554070022839E-2</c:v>
                </c:pt>
                <c:pt idx="1835">
                  <c:v>2.9077386692692664E-2</c:v>
                </c:pt>
                <c:pt idx="1836">
                  <c:v>2.7904649571116887E-2</c:v>
                </c:pt>
                <c:pt idx="1837">
                  <c:v>2.68882031435018E-2</c:v>
                </c:pt>
                <c:pt idx="1838">
                  <c:v>2.6026387157201528E-2</c:v>
                </c:pt>
                <c:pt idx="1839">
                  <c:v>2.5322724016125051E-2</c:v>
                </c:pt>
                <c:pt idx="1840">
                  <c:v>2.568373273023962E-2</c:v>
                </c:pt>
                <c:pt idx="1841">
                  <c:v>2.8328434034416823E-2</c:v>
                </c:pt>
                <c:pt idx="1842">
                  <c:v>2.6970759182006469E-2</c:v>
                </c:pt>
                <c:pt idx="1843">
                  <c:v>2.618433246920835E-2</c:v>
                </c:pt>
                <c:pt idx="1844">
                  <c:v>2.717609461271378E-2</c:v>
                </c:pt>
                <c:pt idx="1845">
                  <c:v>2.7970256862954908E-2</c:v>
                </c:pt>
                <c:pt idx="1846">
                  <c:v>2.7347699123255173E-2</c:v>
                </c:pt>
                <c:pt idx="1847">
                  <c:v>2.5900377154345344E-2</c:v>
                </c:pt>
                <c:pt idx="1848">
                  <c:v>2.5904970499785192E-2</c:v>
                </c:pt>
                <c:pt idx="1849">
                  <c:v>2.591572601270143E-2</c:v>
                </c:pt>
                <c:pt idx="1850">
                  <c:v>2.582052739068854E-2</c:v>
                </c:pt>
                <c:pt idx="1851">
                  <c:v>2.6008704428941692E-2</c:v>
                </c:pt>
                <c:pt idx="1852">
                  <c:v>2.7235951194727524E-2</c:v>
                </c:pt>
                <c:pt idx="1853">
                  <c:v>2.8613619980330129E-2</c:v>
                </c:pt>
                <c:pt idx="1854">
                  <c:v>2.7829631948521644E-2</c:v>
                </c:pt>
                <c:pt idx="1855">
                  <c:v>2.8375583156304583E-2</c:v>
                </c:pt>
                <c:pt idx="1856">
                  <c:v>2.6510514255483428E-2</c:v>
                </c:pt>
                <c:pt idx="1857">
                  <c:v>2.408255629564774E-2</c:v>
                </c:pt>
                <c:pt idx="1858">
                  <c:v>2.362292270723762E-2</c:v>
                </c:pt>
                <c:pt idx="1859">
                  <c:v>2.2334420295083944E-2</c:v>
                </c:pt>
                <c:pt idx="1860">
                  <c:v>2.158860441087089E-2</c:v>
                </c:pt>
                <c:pt idx="1861">
                  <c:v>2.1896561795797617E-2</c:v>
                </c:pt>
                <c:pt idx="1862">
                  <c:v>2.140062793058338E-2</c:v>
                </c:pt>
                <c:pt idx="1863">
                  <c:v>2.1373916086498454E-2</c:v>
                </c:pt>
                <c:pt idx="1864">
                  <c:v>2.2513500552975005E-2</c:v>
                </c:pt>
                <c:pt idx="1865">
                  <c:v>2.2058455547554416E-2</c:v>
                </c:pt>
                <c:pt idx="1866">
                  <c:v>2.1555997036348959E-2</c:v>
                </c:pt>
                <c:pt idx="1867">
                  <c:v>1.9964963109496449E-2</c:v>
                </c:pt>
                <c:pt idx="1868">
                  <c:v>1.9722159477993967E-2</c:v>
                </c:pt>
                <c:pt idx="1869">
                  <c:v>2.0406388793797012E-2</c:v>
                </c:pt>
                <c:pt idx="1870">
                  <c:v>1.9850142455974877E-2</c:v>
                </c:pt>
                <c:pt idx="1871">
                  <c:v>2.0385022378749992E-2</c:v>
                </c:pt>
                <c:pt idx="1872">
                  <c:v>2.0839978746737431E-2</c:v>
                </c:pt>
                <c:pt idx="1873">
                  <c:v>2.0247516535467455E-2</c:v>
                </c:pt>
                <c:pt idx="1874">
                  <c:v>2.1680101012979319E-2</c:v>
                </c:pt>
                <c:pt idx="1875">
                  <c:v>2.2490906210249587E-2</c:v>
                </c:pt>
                <c:pt idx="1876">
                  <c:v>2.2666639034388522E-2</c:v>
                </c:pt>
                <c:pt idx="1877">
                  <c:v>2.2384093920165611E-2</c:v>
                </c:pt>
                <c:pt idx="1878">
                  <c:v>2.6378325722435973E-2</c:v>
                </c:pt>
                <c:pt idx="1879">
                  <c:v>2.5818025991759572E-2</c:v>
                </c:pt>
                <c:pt idx="1880">
                  <c:v>2.6534665803233076E-2</c:v>
                </c:pt>
                <c:pt idx="1881">
                  <c:v>2.7706810987032586E-2</c:v>
                </c:pt>
                <c:pt idx="1882">
                  <c:v>2.5856745253304295E-2</c:v>
                </c:pt>
                <c:pt idx="1883">
                  <c:v>2.7087810438131237E-2</c:v>
                </c:pt>
                <c:pt idx="1884">
                  <c:v>2.7312730117756076E-2</c:v>
                </c:pt>
                <c:pt idx="1885">
                  <c:v>2.6260121491134887E-2</c:v>
                </c:pt>
                <c:pt idx="1886">
                  <c:v>2.6066872288194327E-2</c:v>
                </c:pt>
                <c:pt idx="1887">
                  <c:v>2.7694865518219626E-2</c:v>
                </c:pt>
                <c:pt idx="1888">
                  <c:v>2.792618158387862E-2</c:v>
                </c:pt>
                <c:pt idx="1889">
                  <c:v>2.6828272089392424E-2</c:v>
                </c:pt>
                <c:pt idx="1890">
                  <c:v>2.6850939764830356E-2</c:v>
                </c:pt>
                <c:pt idx="1891">
                  <c:v>2.8049363435126644E-2</c:v>
                </c:pt>
                <c:pt idx="1892">
                  <c:v>2.8126240337616834E-2</c:v>
                </c:pt>
                <c:pt idx="1893">
                  <c:v>2.6607713021734945E-2</c:v>
                </c:pt>
                <c:pt idx="1894">
                  <c:v>2.6668218847310132E-2</c:v>
                </c:pt>
                <c:pt idx="1895">
                  <c:v>2.6828274724618642E-2</c:v>
                </c:pt>
                <c:pt idx="1896">
                  <c:v>2.7156426162334435E-2</c:v>
                </c:pt>
                <c:pt idx="1897">
                  <c:v>2.7261842748348142E-2</c:v>
                </c:pt>
                <c:pt idx="1898">
                  <c:v>2.7920271089824408E-2</c:v>
                </c:pt>
                <c:pt idx="1899">
                  <c:v>2.8852309764720224E-2</c:v>
                </c:pt>
                <c:pt idx="1900">
                  <c:v>2.8822117165415731E-2</c:v>
                </c:pt>
                <c:pt idx="1901">
                  <c:v>2.966067657473382E-2</c:v>
                </c:pt>
                <c:pt idx="1902">
                  <c:v>2.8897989512948294E-2</c:v>
                </c:pt>
                <c:pt idx="1903">
                  <c:v>2.6798497651744836E-2</c:v>
                </c:pt>
                <c:pt idx="1904">
                  <c:v>2.7212620757718957E-2</c:v>
                </c:pt>
                <c:pt idx="1905">
                  <c:v>2.7304004481625337E-2</c:v>
                </c:pt>
                <c:pt idx="1906">
                  <c:v>2.8198459803494509E-2</c:v>
                </c:pt>
                <c:pt idx="1907">
                  <c:v>2.8195431890856118E-2</c:v>
                </c:pt>
                <c:pt idx="1908">
                  <c:v>2.8044024102202025E-2</c:v>
                </c:pt>
                <c:pt idx="1909">
                  <c:v>2.7227481244631091E-2</c:v>
                </c:pt>
                <c:pt idx="1910">
                  <c:v>2.5966899405730423E-2</c:v>
                </c:pt>
                <c:pt idx="1911">
                  <c:v>2.5617648711265567E-2</c:v>
                </c:pt>
                <c:pt idx="1912">
                  <c:v>2.5400630315302292E-2</c:v>
                </c:pt>
                <c:pt idx="1913">
                  <c:v>2.6052756471357817E-2</c:v>
                </c:pt>
                <c:pt idx="1914">
                  <c:v>2.6027216142878874E-2</c:v>
                </c:pt>
                <c:pt idx="1915">
                  <c:v>2.544861244482597E-2</c:v>
                </c:pt>
                <c:pt idx="1916">
                  <c:v>2.6151756471357819E-2</c:v>
                </c:pt>
                <c:pt idx="1917">
                  <c:v>2.4686798651641889E-2</c:v>
                </c:pt>
                <c:pt idx="1918">
                  <c:v>2.5208928910060505E-2</c:v>
                </c:pt>
                <c:pt idx="1919">
                  <c:v>2.5882274453493857E-2</c:v>
                </c:pt>
                <c:pt idx="1920">
                  <c:v>2.6180486138659531E-2</c:v>
                </c:pt>
                <c:pt idx="1921">
                  <c:v>2.5748764083353914E-2</c:v>
                </c:pt>
                <c:pt idx="1922">
                  <c:v>2.7204234945268933E-2</c:v>
                </c:pt>
                <c:pt idx="1923">
                  <c:v>2.7425148058395882E-2</c:v>
                </c:pt>
                <c:pt idx="1924">
                  <c:v>2.7735723334442915E-2</c:v>
                </c:pt>
                <c:pt idx="1925">
                  <c:v>2.7738412577689581E-2</c:v>
                </c:pt>
                <c:pt idx="1926">
                  <c:v>2.7647601017871941E-2</c:v>
                </c:pt>
                <c:pt idx="1927">
                  <c:v>2.7066799778728515E-2</c:v>
                </c:pt>
                <c:pt idx="1928">
                  <c:v>2.7198644524459158E-2</c:v>
                </c:pt>
                <c:pt idx="1929">
                  <c:v>2.7239005970395809E-2</c:v>
                </c:pt>
                <c:pt idx="1930">
                  <c:v>2.8076745175980473E-2</c:v>
                </c:pt>
                <c:pt idx="1931">
                  <c:v>2.7702366330062102E-2</c:v>
                </c:pt>
                <c:pt idx="1932">
                  <c:v>2.8636722410600494E-2</c:v>
                </c:pt>
                <c:pt idx="1933">
                  <c:v>2.8290292272379489E-2</c:v>
                </c:pt>
                <c:pt idx="1934">
                  <c:v>2.7516618811558674E-2</c:v>
                </c:pt>
                <c:pt idx="1935">
                  <c:v>2.7361005970395813E-2</c:v>
                </c:pt>
                <c:pt idx="1936">
                  <c:v>2.7248814964271194E-2</c:v>
                </c:pt>
                <c:pt idx="1937">
                  <c:v>2.7135304563199542E-2</c:v>
                </c:pt>
                <c:pt idx="1938">
                  <c:v>2.6927890193086446E-2</c:v>
                </c:pt>
                <c:pt idx="1939">
                  <c:v>2.7487196122305609E-2</c:v>
                </c:pt>
                <c:pt idx="1940">
                  <c:v>2.7984418036491654E-2</c:v>
                </c:pt>
                <c:pt idx="1941">
                  <c:v>2.9426562132676821E-2</c:v>
                </c:pt>
                <c:pt idx="1942">
                  <c:v>3.0162671777744041E-2</c:v>
                </c:pt>
                <c:pt idx="1943">
                  <c:v>3.1158482577353333E-2</c:v>
                </c:pt>
                <c:pt idx="1944">
                  <c:v>3.1468830755880618E-2</c:v>
                </c:pt>
                <c:pt idx="1945">
                  <c:v>3.0973269898319666E-2</c:v>
                </c:pt>
                <c:pt idx="1946">
                  <c:v>3.1766062391143997E-2</c:v>
                </c:pt>
                <c:pt idx="1947">
                  <c:v>3.0715765741102862E-2</c:v>
                </c:pt>
                <c:pt idx="1948">
                  <c:v>3.1507309267944414E-2</c:v>
                </c:pt>
                <c:pt idx="1949">
                  <c:v>3.1141363497167354E-2</c:v>
                </c:pt>
                <c:pt idx="1950">
                  <c:v>3.0967131033387486E-2</c:v>
                </c:pt>
                <c:pt idx="1951">
                  <c:v>3.0958923603506605E-2</c:v>
                </c:pt>
                <c:pt idx="1952">
                  <c:v>2.9680276754976798E-2</c:v>
                </c:pt>
                <c:pt idx="1953">
                  <c:v>2.9625335473274714E-2</c:v>
                </c:pt>
                <c:pt idx="1954">
                  <c:v>2.9403734281670538E-2</c:v>
                </c:pt>
                <c:pt idx="1955">
                  <c:v>2.9287082565513947E-2</c:v>
                </c:pt>
                <c:pt idx="1956">
                  <c:v>2.9147447431359424E-2</c:v>
                </c:pt>
                <c:pt idx="1957">
                  <c:v>3.0058847497653571E-2</c:v>
                </c:pt>
                <c:pt idx="1958">
                  <c:v>2.9155484714124585E-2</c:v>
                </c:pt>
                <c:pt idx="1959">
                  <c:v>2.9348409236498178E-2</c:v>
                </c:pt>
                <c:pt idx="1960">
                  <c:v>2.969832622304382E-2</c:v>
                </c:pt>
                <c:pt idx="1961">
                  <c:v>2.9586784387332754E-2</c:v>
                </c:pt>
                <c:pt idx="1962">
                  <c:v>2.8271613791760814E-2</c:v>
                </c:pt>
                <c:pt idx="1963">
                  <c:v>2.8119707080379017E-2</c:v>
                </c:pt>
                <c:pt idx="1964">
                  <c:v>2.7765743906771417E-2</c:v>
                </c:pt>
                <c:pt idx="1965">
                  <c:v>2.7508104247059701E-2</c:v>
                </c:pt>
                <c:pt idx="1966">
                  <c:v>2.7272842931576263E-2</c:v>
                </c:pt>
                <c:pt idx="1967">
                  <c:v>2.6462168730044408E-2</c:v>
                </c:pt>
                <c:pt idx="1968">
                  <c:v>2.6364141916065641E-2</c:v>
                </c:pt>
                <c:pt idx="1969">
                  <c:v>2.6553277149282524E-2</c:v>
                </c:pt>
                <c:pt idx="1970">
                  <c:v>2.5833917430360218E-2</c:v>
                </c:pt>
                <c:pt idx="1971">
                  <c:v>2.5752417991997009E-2</c:v>
                </c:pt>
                <c:pt idx="1972">
                  <c:v>2.6632732485399695E-2</c:v>
                </c:pt>
                <c:pt idx="1973">
                  <c:v>2.631407533043454E-2</c:v>
                </c:pt>
                <c:pt idx="1974">
                  <c:v>2.6134299844450547E-2</c:v>
                </c:pt>
                <c:pt idx="1975">
                  <c:v>2.6081015343707038E-2</c:v>
                </c:pt>
                <c:pt idx="1976">
                  <c:v>2.660831097936868E-2</c:v>
                </c:pt>
                <c:pt idx="1977">
                  <c:v>2.6215443974872812E-2</c:v>
                </c:pt>
                <c:pt idx="1978">
                  <c:v>2.6950778307204205E-2</c:v>
                </c:pt>
                <c:pt idx="1979">
                  <c:v>2.7575007027556039E-2</c:v>
                </c:pt>
                <c:pt idx="1980">
                  <c:v>2.7225840432089705E-2</c:v>
                </c:pt>
                <c:pt idx="1981">
                  <c:v>2.7902388217988572E-2</c:v>
                </c:pt>
                <c:pt idx="1982">
                  <c:v>2.8084098834802153E-2</c:v>
                </c:pt>
                <c:pt idx="1983">
                  <c:v>2.7753566712760015E-2</c:v>
                </c:pt>
                <c:pt idx="1984">
                  <c:v>2.6987416699689966E-2</c:v>
                </c:pt>
                <c:pt idx="1985">
                  <c:v>2.6310724371625176E-2</c:v>
                </c:pt>
                <c:pt idx="1986">
                  <c:v>2.5523089518964183E-2</c:v>
                </c:pt>
                <c:pt idx="1987">
                  <c:v>2.590716437709429E-2</c:v>
                </c:pt>
                <c:pt idx="1988">
                  <c:v>2.6226642288289227E-2</c:v>
                </c:pt>
                <c:pt idx="1989">
                  <c:v>2.6365742306266225E-2</c:v>
                </c:pt>
                <c:pt idx="1990">
                  <c:v>2.6813035321318963E-2</c:v>
                </c:pt>
                <c:pt idx="1991">
                  <c:v>2.6439550734410275E-2</c:v>
                </c:pt>
                <c:pt idx="1992">
                  <c:v>2.6137868060457224E-2</c:v>
                </c:pt>
                <c:pt idx="1993">
                  <c:v>2.6609976624673307E-2</c:v>
                </c:pt>
                <c:pt idx="1994">
                  <c:v>2.6558061374492521E-2</c:v>
                </c:pt>
                <c:pt idx="1995">
                  <c:v>2.633894254547163E-2</c:v>
                </c:pt>
                <c:pt idx="1996">
                  <c:v>2.5312708927105111E-2</c:v>
                </c:pt>
                <c:pt idx="1997">
                  <c:v>2.5798335886439712E-2</c:v>
                </c:pt>
                <c:pt idx="1998">
                  <c:v>2.6270120096932831E-2</c:v>
                </c:pt>
                <c:pt idx="1999">
                  <c:v>2.6954378440476753E-2</c:v>
                </c:pt>
                <c:pt idx="2000">
                  <c:v>2.642965696005492E-2</c:v>
                </c:pt>
                <c:pt idx="2001">
                  <c:v>2.5834602065831477E-2</c:v>
                </c:pt>
                <c:pt idx="2002">
                  <c:v>2.6025874151310815E-2</c:v>
                </c:pt>
                <c:pt idx="2003">
                  <c:v>2.6229455038709569E-2</c:v>
                </c:pt>
                <c:pt idx="2004">
                  <c:v>2.5911586651809281E-2</c:v>
                </c:pt>
                <c:pt idx="2005">
                  <c:v>2.6124346917142681E-2</c:v>
                </c:pt>
                <c:pt idx="2006">
                  <c:v>2.7615462471988421E-2</c:v>
                </c:pt>
                <c:pt idx="2007">
                  <c:v>2.7510781510889031E-2</c:v>
                </c:pt>
                <c:pt idx="2008">
                  <c:v>2.780462676687747E-2</c:v>
                </c:pt>
                <c:pt idx="2009">
                  <c:v>2.7440920277421135E-2</c:v>
                </c:pt>
                <c:pt idx="2010">
                  <c:v>2.8116922886203932E-2</c:v>
                </c:pt>
                <c:pt idx="2011">
                  <c:v>2.8038216232440863E-2</c:v>
                </c:pt>
                <c:pt idx="2012">
                  <c:v>2.7576369553740376E-2</c:v>
                </c:pt>
                <c:pt idx="2013">
                  <c:v>2.7990513366268621E-2</c:v>
                </c:pt>
                <c:pt idx="2014">
                  <c:v>2.8152043476177363E-2</c:v>
                </c:pt>
                <c:pt idx="2015">
                  <c:v>2.8681802784559229E-2</c:v>
                </c:pt>
                <c:pt idx="2016">
                  <c:v>2.8340209157529009E-2</c:v>
                </c:pt>
                <c:pt idx="2017">
                  <c:v>2.8474652335009502E-2</c:v>
                </c:pt>
                <c:pt idx="2018">
                  <c:v>2.8537697956134915E-2</c:v>
                </c:pt>
                <c:pt idx="2019">
                  <c:v>2.8812050993693807E-2</c:v>
                </c:pt>
                <c:pt idx="2020">
                  <c:v>2.9102603249049223E-2</c:v>
                </c:pt>
                <c:pt idx="2021">
                  <c:v>2.8535246461120801E-2</c:v>
                </c:pt>
                <c:pt idx="2022">
                  <c:v>2.8622246302444913E-2</c:v>
                </c:pt>
                <c:pt idx="2023">
                  <c:v>2.8648238969588985E-2</c:v>
                </c:pt>
                <c:pt idx="2024">
                  <c:v>2.808954199268443E-2</c:v>
                </c:pt>
                <c:pt idx="2025">
                  <c:v>2.7776352818620155E-2</c:v>
                </c:pt>
                <c:pt idx="2026">
                  <c:v>2.7573016296428457E-2</c:v>
                </c:pt>
                <c:pt idx="2027">
                  <c:v>2.7673497651744837E-2</c:v>
                </c:pt>
                <c:pt idx="2028">
                  <c:v>2.7749618273049392E-2</c:v>
                </c:pt>
                <c:pt idx="2029">
                  <c:v>2.794808344011681E-2</c:v>
                </c:pt>
                <c:pt idx="2030">
                  <c:v>2.6790365133796422E-2</c:v>
                </c:pt>
                <c:pt idx="2031">
                  <c:v>2.6249051572268575E-2</c:v>
                </c:pt>
                <c:pt idx="2032">
                  <c:v>2.5230789681401515E-2</c:v>
                </c:pt>
                <c:pt idx="2033">
                  <c:v>2.521755126528552E-2</c:v>
                </c:pt>
                <c:pt idx="2034">
                  <c:v>2.5170217614561119E-2</c:v>
                </c:pt>
                <c:pt idx="2035">
                  <c:v>2.5712189586544872E-2</c:v>
                </c:pt>
                <c:pt idx="2036">
                  <c:v>2.6791527779563826E-2</c:v>
                </c:pt>
                <c:pt idx="2037">
                  <c:v>2.6851318917751187E-2</c:v>
                </c:pt>
                <c:pt idx="2038">
                  <c:v>2.6836859497338612E-2</c:v>
                </c:pt>
                <c:pt idx="2039">
                  <c:v>2.6698227437031891E-2</c:v>
                </c:pt>
                <c:pt idx="2040">
                  <c:v>2.6710285290040429E-2</c:v>
                </c:pt>
                <c:pt idx="2041">
                  <c:v>2.6075702943928185E-2</c:v>
                </c:pt>
                <c:pt idx="2042">
                  <c:v>2.5785368334123919E-2</c:v>
                </c:pt>
                <c:pt idx="2043">
                  <c:v>2.4821306306306301E-2</c:v>
                </c:pt>
                <c:pt idx="2044">
                  <c:v>2.4819398557816702E-2</c:v>
                </c:pt>
                <c:pt idx="2045">
                  <c:v>2.4832509930612125E-2</c:v>
                </c:pt>
                <c:pt idx="2046">
                  <c:v>2.4355525309047943E-2</c:v>
                </c:pt>
                <c:pt idx="2047">
                  <c:v>2.5092905592767938E-2</c:v>
                </c:pt>
                <c:pt idx="2048">
                  <c:v>2.4618325840941046E-2</c:v>
                </c:pt>
                <c:pt idx="2049">
                  <c:v>2.4994849648651819E-2</c:v>
                </c:pt>
                <c:pt idx="2050">
                  <c:v>2.4420525748641973E-2</c:v>
                </c:pt>
                <c:pt idx="2051">
                  <c:v>2.4385878275027556E-2</c:v>
                </c:pt>
                <c:pt idx="2052">
                  <c:v>2.4721280616473017E-2</c:v>
                </c:pt>
                <c:pt idx="2053">
                  <c:v>2.4899276563441909E-2</c:v>
                </c:pt>
                <c:pt idx="2054">
                  <c:v>2.4957561772992274E-2</c:v>
                </c:pt>
                <c:pt idx="2055">
                  <c:v>2.4570468895284477E-2</c:v>
                </c:pt>
                <c:pt idx="2056">
                  <c:v>2.5781612298955068E-2</c:v>
                </c:pt>
                <c:pt idx="2057">
                  <c:v>2.5500715167878083E-2</c:v>
                </c:pt>
                <c:pt idx="2058">
                  <c:v>2.7594476560837133E-2</c:v>
                </c:pt>
                <c:pt idx="2059">
                  <c:v>3.4346831177527043E-2</c:v>
                </c:pt>
                <c:pt idx="2060">
                  <c:v>3.2925039713521648E-2</c:v>
                </c:pt>
                <c:pt idx="2061">
                  <c:v>3.2202813826561559E-2</c:v>
                </c:pt>
                <c:pt idx="2062">
                  <c:v>3.100841223886093E-2</c:v>
                </c:pt>
                <c:pt idx="2063">
                  <c:v>3.0941740904534464E-2</c:v>
                </c:pt>
                <c:pt idx="2064">
                  <c:v>3.0635246122432267E-2</c:v>
                </c:pt>
                <c:pt idx="2065">
                  <c:v>2.9987403380656297E-2</c:v>
                </c:pt>
                <c:pt idx="2066">
                  <c:v>2.9310864675263292E-2</c:v>
                </c:pt>
                <c:pt idx="2067">
                  <c:v>2.9848423278979717E-2</c:v>
                </c:pt>
                <c:pt idx="2068">
                  <c:v>2.9174807171388435E-2</c:v>
                </c:pt>
                <c:pt idx="2069">
                  <c:v>2.7423997114777752E-2</c:v>
                </c:pt>
                <c:pt idx="2070">
                  <c:v>2.7454612298955065E-2</c:v>
                </c:pt>
                <c:pt idx="2071">
                  <c:v>2.7567424440650648E-2</c:v>
                </c:pt>
                <c:pt idx="2072">
                  <c:v>2.6452428598293144E-2</c:v>
                </c:pt>
                <c:pt idx="2073">
                  <c:v>2.637952034094462E-2</c:v>
                </c:pt>
                <c:pt idx="2074">
                  <c:v>2.6553489918208453E-2</c:v>
                </c:pt>
                <c:pt idx="2075">
                  <c:v>2.6618691987518713E-2</c:v>
                </c:pt>
                <c:pt idx="2076">
                  <c:v>2.7806914768290232E-2</c:v>
                </c:pt>
                <c:pt idx="2077">
                  <c:v>2.8115276563441909E-2</c:v>
                </c:pt>
                <c:pt idx="2078">
                  <c:v>3.1164469026237835E-2</c:v>
                </c:pt>
                <c:pt idx="2079">
                  <c:v>2.9207083168619637E-2</c:v>
                </c:pt>
                <c:pt idx="2080">
                  <c:v>2.8790603807133736E-2</c:v>
                </c:pt>
                <c:pt idx="2081">
                  <c:v>2.9275466133494629E-2</c:v>
                </c:pt>
                <c:pt idx="2082">
                  <c:v>2.8145656683269005E-2</c:v>
                </c:pt>
                <c:pt idx="2083">
                  <c:v>2.9260436214586034E-2</c:v>
                </c:pt>
                <c:pt idx="2084">
                  <c:v>3.2236553219599062E-2</c:v>
                </c:pt>
                <c:pt idx="2085">
                  <c:v>3.0174404130491085E-2</c:v>
                </c:pt>
                <c:pt idx="2086">
                  <c:v>3.0884179001093699E-2</c:v>
                </c:pt>
                <c:pt idx="2087">
                  <c:v>3.1553728515647639E-2</c:v>
                </c:pt>
                <c:pt idx="2088">
                  <c:v>3.1843563276117696E-2</c:v>
                </c:pt>
                <c:pt idx="2089">
                  <c:v>3.4087015576323987E-2</c:v>
                </c:pt>
                <c:pt idx="2090">
                  <c:v>3.3907980362473208E-2</c:v>
                </c:pt>
                <c:pt idx="2091">
                  <c:v>3.4991622562267406E-2</c:v>
                </c:pt>
                <c:pt idx="2092">
                  <c:v>3.5172497379320676E-2</c:v>
                </c:pt>
                <c:pt idx="2093">
                  <c:v>3.477386965947514E-2</c:v>
                </c:pt>
                <c:pt idx="2094">
                  <c:v>3.760645331816264E-2</c:v>
                </c:pt>
                <c:pt idx="2095">
                  <c:v>3.6230537355423587E-2</c:v>
                </c:pt>
                <c:pt idx="2096">
                  <c:v>3.4747273857553537E-2</c:v>
                </c:pt>
                <c:pt idx="2097">
                  <c:v>3.5687204713248613E-2</c:v>
                </c:pt>
                <c:pt idx="2098">
                  <c:v>3.5596128640252675E-2</c:v>
                </c:pt>
                <c:pt idx="2099">
                  <c:v>3.6751081761006291E-2</c:v>
                </c:pt>
                <c:pt idx="2100">
                  <c:v>3.7019803284361524E-2</c:v>
                </c:pt>
                <c:pt idx="2101">
                  <c:v>3.7537104364996743E-2</c:v>
                </c:pt>
                <c:pt idx="2102">
                  <c:v>3.6068955458818136E-2</c:v>
                </c:pt>
                <c:pt idx="2103">
                  <c:v>3.6413751302156447E-2</c:v>
                </c:pt>
                <c:pt idx="2104">
                  <c:v>3.5713400687327028E-2</c:v>
                </c:pt>
                <c:pt idx="2105">
                  <c:v>3.6090695061036529E-2</c:v>
                </c:pt>
                <c:pt idx="2106">
                  <c:v>3.535435984733748E-2</c:v>
                </c:pt>
                <c:pt idx="2107">
                  <c:v>3.5985484748030969E-2</c:v>
                </c:pt>
                <c:pt idx="2108">
                  <c:v>3.6128367455884533E-2</c:v>
                </c:pt>
                <c:pt idx="2109">
                  <c:v>3.5104080056810594E-2</c:v>
                </c:pt>
                <c:pt idx="2110">
                  <c:v>3.4744259549107551E-2</c:v>
                </c:pt>
                <c:pt idx="2111">
                  <c:v>3.4763505994944675E-2</c:v>
                </c:pt>
                <c:pt idx="2112">
                  <c:v>3.4119691480024125E-2</c:v>
                </c:pt>
                <c:pt idx="2113">
                  <c:v>3.3331183542391257E-2</c:v>
                </c:pt>
                <c:pt idx="2114">
                  <c:v>3.3953651360086989E-2</c:v>
                </c:pt>
                <c:pt idx="2115">
                  <c:v>3.379955881741814E-2</c:v>
                </c:pt>
                <c:pt idx="2116">
                  <c:v>3.4340421385895624E-2</c:v>
                </c:pt>
                <c:pt idx="2117">
                  <c:v>3.4698598320855367E-2</c:v>
                </c:pt>
                <c:pt idx="2118">
                  <c:v>3.4103437397822997E-2</c:v>
                </c:pt>
                <c:pt idx="2119">
                  <c:v>3.4068536631666375E-2</c:v>
                </c:pt>
                <c:pt idx="2120">
                  <c:v>3.3480793531028827E-2</c:v>
                </c:pt>
                <c:pt idx="2121">
                  <c:v>2.9082078055050267E-2</c:v>
                </c:pt>
                <c:pt idx="2122">
                  <c:v>2.8126687086717794E-2</c:v>
                </c:pt>
                <c:pt idx="2123">
                  <c:v>2.7729186480236857E-2</c:v>
                </c:pt>
                <c:pt idx="2124">
                  <c:v>2.7311865400053526E-2</c:v>
                </c:pt>
                <c:pt idx="2125">
                  <c:v>2.6856119115071742E-2</c:v>
                </c:pt>
                <c:pt idx="2126">
                  <c:v>2.6925032630688694E-2</c:v>
                </c:pt>
                <c:pt idx="2127">
                  <c:v>2.6248232664291962E-2</c:v>
                </c:pt>
                <c:pt idx="2128">
                  <c:v>2.6840425317055314E-2</c:v>
                </c:pt>
                <c:pt idx="2129">
                  <c:v>2.7240190616232108E-2</c:v>
                </c:pt>
                <c:pt idx="2130">
                  <c:v>2.6811282431811419E-2</c:v>
                </c:pt>
                <c:pt idx="2131">
                  <c:v>2.6201934130807937E-2</c:v>
                </c:pt>
                <c:pt idx="2132">
                  <c:v>2.6925658691498239E-2</c:v>
                </c:pt>
                <c:pt idx="2133">
                  <c:v>2.7382875969412662E-2</c:v>
                </c:pt>
                <c:pt idx="2134">
                  <c:v>2.9845153587594674E-2</c:v>
                </c:pt>
                <c:pt idx="2135">
                  <c:v>2.9169467426317763E-2</c:v>
                </c:pt>
                <c:pt idx="2136">
                  <c:v>2.7751547476173664E-2</c:v>
                </c:pt>
                <c:pt idx="2137">
                  <c:v>2.7917973635915031E-2</c:v>
                </c:pt>
                <c:pt idx="2138">
                  <c:v>2.8182252104563574E-2</c:v>
                </c:pt>
                <c:pt idx="2139">
                  <c:v>2.8164501739351307E-2</c:v>
                </c:pt>
                <c:pt idx="2140">
                  <c:v>2.6543702262151331E-2</c:v>
                </c:pt>
                <c:pt idx="2141">
                  <c:v>2.5825729646746863E-2</c:v>
                </c:pt>
                <c:pt idx="2142">
                  <c:v>2.5740737563163151E-2</c:v>
                </c:pt>
                <c:pt idx="2143">
                  <c:v>2.5342176319756243E-2</c:v>
                </c:pt>
                <c:pt idx="2144">
                  <c:v>2.4822801465689541E-2</c:v>
                </c:pt>
                <c:pt idx="2145">
                  <c:v>2.5114549583588327E-2</c:v>
                </c:pt>
                <c:pt idx="2146">
                  <c:v>2.4860023335519496E-2</c:v>
                </c:pt>
                <c:pt idx="2147">
                  <c:v>2.4790643217864543E-2</c:v>
                </c:pt>
                <c:pt idx="2148">
                  <c:v>2.5621526634602064E-2</c:v>
                </c:pt>
                <c:pt idx="2149">
                  <c:v>2.5808763846207106E-2</c:v>
                </c:pt>
                <c:pt idx="2150">
                  <c:v>2.5775249777339013E-2</c:v>
                </c:pt>
                <c:pt idx="2151">
                  <c:v>2.4416110273650635E-2</c:v>
                </c:pt>
                <c:pt idx="2152">
                  <c:v>2.3886426987012304E-2</c:v>
                </c:pt>
                <c:pt idx="2153">
                  <c:v>2.4065826338487434E-2</c:v>
                </c:pt>
                <c:pt idx="2154">
                  <c:v>2.3300969101357538E-2</c:v>
                </c:pt>
                <c:pt idx="2155">
                  <c:v>2.2783450559095891E-2</c:v>
                </c:pt>
                <c:pt idx="2156">
                  <c:v>2.2593749330216302E-2</c:v>
                </c:pt>
                <c:pt idx="2157">
                  <c:v>2.2929203513184754E-2</c:v>
                </c:pt>
                <c:pt idx="2158">
                  <c:v>2.3319406559806806E-2</c:v>
                </c:pt>
                <c:pt idx="2159">
                  <c:v>2.2730347753413066E-2</c:v>
                </c:pt>
                <c:pt idx="2160">
                  <c:v>2.1941637358760625E-2</c:v>
                </c:pt>
                <c:pt idx="2161">
                  <c:v>2.0903556353954796E-2</c:v>
                </c:pt>
                <c:pt idx="2162">
                  <c:v>1.9654434991076681E-2</c:v>
                </c:pt>
                <c:pt idx="2163">
                  <c:v>1.6251720887245844E-2</c:v>
                </c:pt>
                <c:pt idx="2164">
                  <c:v>1.5620323048470084E-2</c:v>
                </c:pt>
                <c:pt idx="2165">
                  <c:v>1.4332230954275871E-2</c:v>
                </c:pt>
                <c:pt idx="2166">
                  <c:v>1.3375053091558189E-2</c:v>
                </c:pt>
                <c:pt idx="2167">
                  <c:v>1.465195371681615E-2</c:v>
                </c:pt>
                <c:pt idx="2168">
                  <c:v>1.327573428596476E-2</c:v>
                </c:pt>
                <c:pt idx="2169">
                  <c:v>1.4155378581755321E-2</c:v>
                </c:pt>
                <c:pt idx="2170">
                  <c:v>1.5543744050948057E-2</c:v>
                </c:pt>
                <c:pt idx="2171">
                  <c:v>1.7906753612822852E-2</c:v>
                </c:pt>
                <c:pt idx="2172">
                  <c:v>1.7738136113237143E-2</c:v>
                </c:pt>
                <c:pt idx="2173">
                  <c:v>1.6711928623040002E-2</c:v>
                </c:pt>
                <c:pt idx="2174">
                  <c:v>1.6965800106666176E-2</c:v>
                </c:pt>
                <c:pt idx="2175">
                  <c:v>1.6852240840209372E-2</c:v>
                </c:pt>
                <c:pt idx="2176">
                  <c:v>1.6725642382892994E-2</c:v>
                </c:pt>
                <c:pt idx="2177">
                  <c:v>1.9264440482403011E-2</c:v>
                </c:pt>
                <c:pt idx="2178">
                  <c:v>1.9009004780000473E-2</c:v>
                </c:pt>
                <c:pt idx="2179">
                  <c:v>1.8149734535740675E-2</c:v>
                </c:pt>
                <c:pt idx="2180">
                  <c:v>1.6747723600692436E-2</c:v>
                </c:pt>
                <c:pt idx="2181">
                  <c:v>1.6697722708429296E-2</c:v>
                </c:pt>
                <c:pt idx="2182">
                  <c:v>1.5918798875016522E-2</c:v>
                </c:pt>
                <c:pt idx="2183">
                  <c:v>1.5097478446873643E-2</c:v>
                </c:pt>
                <c:pt idx="2184">
                  <c:v>1.5242609165971532E-2</c:v>
                </c:pt>
                <c:pt idx="2185">
                  <c:v>1.4763732978487466E-2</c:v>
                </c:pt>
                <c:pt idx="2186">
                  <c:v>1.4586804481131029E-2</c:v>
                </c:pt>
                <c:pt idx="2187">
                  <c:v>1.502157873638893E-2</c:v>
                </c:pt>
                <c:pt idx="2188">
                  <c:v>1.5184319894264615E-2</c:v>
                </c:pt>
                <c:pt idx="2189">
                  <c:v>1.5829491898563017E-2</c:v>
                </c:pt>
                <c:pt idx="2190">
                  <c:v>1.6163982016051862E-2</c:v>
                </c:pt>
                <c:pt idx="2191">
                  <c:v>1.6243659931210415E-2</c:v>
                </c:pt>
                <c:pt idx="2192">
                  <c:v>1.583773037801868E-2</c:v>
                </c:pt>
                <c:pt idx="2193">
                  <c:v>1.4819740413031555E-2</c:v>
                </c:pt>
                <c:pt idx="2194">
                  <c:v>1.4395880139920676E-2</c:v>
                </c:pt>
                <c:pt idx="2195">
                  <c:v>1.5005455392522432E-2</c:v>
                </c:pt>
                <c:pt idx="2196">
                  <c:v>1.5547550252411453E-2</c:v>
                </c:pt>
                <c:pt idx="2197">
                  <c:v>1.5395995595669832E-2</c:v>
                </c:pt>
                <c:pt idx="2198">
                  <c:v>1.4913120891755217E-2</c:v>
                </c:pt>
                <c:pt idx="2199">
                  <c:v>1.4784160977219605E-2</c:v>
                </c:pt>
                <c:pt idx="2200">
                  <c:v>1.5426304766454745E-2</c:v>
                </c:pt>
                <c:pt idx="2201">
                  <c:v>1.5013114577631822E-2</c:v>
                </c:pt>
                <c:pt idx="2202">
                  <c:v>1.3386103827327484E-2</c:v>
                </c:pt>
                <c:pt idx="2203">
                  <c:v>1.2164484069016619E-2</c:v>
                </c:pt>
                <c:pt idx="2204">
                  <c:v>1.162265424416695E-2</c:v>
                </c:pt>
                <c:pt idx="2205">
                  <c:v>1.1057885213475581E-2</c:v>
                </c:pt>
                <c:pt idx="2206">
                  <c:v>1.1299988048551167E-2</c:v>
                </c:pt>
                <c:pt idx="2207">
                  <c:v>1.1401743624721843E-2</c:v>
                </c:pt>
                <c:pt idx="2208">
                  <c:v>1.1973846803927608E-2</c:v>
                </c:pt>
                <c:pt idx="2209">
                  <c:v>1.1929071389419982E-2</c:v>
                </c:pt>
                <c:pt idx="2210">
                  <c:v>1.3407378581755322E-2</c:v>
                </c:pt>
                <c:pt idx="2211">
                  <c:v>1.3934767207610527E-2</c:v>
                </c:pt>
                <c:pt idx="2212">
                  <c:v>1.2892391845979616E-2</c:v>
                </c:pt>
                <c:pt idx="2213">
                  <c:v>1.2356523151195967E-2</c:v>
                </c:pt>
                <c:pt idx="2214">
                  <c:v>1.2530082180130755E-2</c:v>
                </c:pt>
                <c:pt idx="2215">
                  <c:v>1.2596379129626301E-2</c:v>
                </c:pt>
                <c:pt idx="2216">
                  <c:v>1.2543931594304641E-2</c:v>
                </c:pt>
                <c:pt idx="2217">
                  <c:v>1.1923434107291346E-2</c:v>
                </c:pt>
                <c:pt idx="2218">
                  <c:v>1.2340949899017919E-2</c:v>
                </c:pt>
                <c:pt idx="2219">
                  <c:v>1.2975114610366836E-2</c:v>
                </c:pt>
                <c:pt idx="2220">
                  <c:v>1.2744396121774873E-2</c:v>
                </c:pt>
                <c:pt idx="2221">
                  <c:v>1.3675669515669522E-2</c:v>
                </c:pt>
                <c:pt idx="2222">
                  <c:v>1.3300872206068605E-2</c:v>
                </c:pt>
                <c:pt idx="2223">
                  <c:v>1.3676769306531767E-2</c:v>
                </c:pt>
                <c:pt idx="2224">
                  <c:v>1.3228624179150987E-2</c:v>
                </c:pt>
                <c:pt idx="2225">
                  <c:v>1.3062223505095859E-2</c:v>
                </c:pt>
                <c:pt idx="2226">
                  <c:v>1.1680627581641276E-2</c:v>
                </c:pt>
                <c:pt idx="2227">
                  <c:v>1.043195483958282E-2</c:v>
                </c:pt>
                <c:pt idx="2228">
                  <c:v>1.0233947320686589E-2</c:v>
                </c:pt>
                <c:pt idx="2229">
                  <c:v>1.027375390828833E-2</c:v>
                </c:pt>
                <c:pt idx="2230">
                  <c:v>1.0305405773884592E-2</c:v>
                </c:pt>
                <c:pt idx="2231">
                  <c:v>1.0406491872430174E-2</c:v>
                </c:pt>
                <c:pt idx="2232">
                  <c:v>1.0853489838252059E-2</c:v>
                </c:pt>
                <c:pt idx="2233">
                  <c:v>1.0732976504537736E-2</c:v>
                </c:pt>
                <c:pt idx="2234">
                  <c:v>1.104025835814109E-2</c:v>
                </c:pt>
                <c:pt idx="2235">
                  <c:v>1.1399978588763737E-2</c:v>
                </c:pt>
                <c:pt idx="2236">
                  <c:v>1.1832547435027256E-2</c:v>
                </c:pt>
                <c:pt idx="2237">
                  <c:v>1.2022623603827741E-2</c:v>
                </c:pt>
                <c:pt idx="2238">
                  <c:v>1.2367340728687969E-2</c:v>
                </c:pt>
                <c:pt idx="2239">
                  <c:v>1.2262861254225488E-2</c:v>
                </c:pt>
                <c:pt idx="2240">
                  <c:v>1.2676684867325219E-2</c:v>
                </c:pt>
                <c:pt idx="2241">
                  <c:v>1.4213140435010721E-2</c:v>
                </c:pt>
                <c:pt idx="2242">
                  <c:v>1.4146607835932294E-2</c:v>
                </c:pt>
                <c:pt idx="2243">
                  <c:v>1.3502639716100176E-2</c:v>
                </c:pt>
                <c:pt idx="2244">
                  <c:v>1.3468492939938674E-2</c:v>
                </c:pt>
                <c:pt idx="2245">
                  <c:v>1.2547857194938693E-2</c:v>
                </c:pt>
                <c:pt idx="2246">
                  <c:v>1.2582448173331484E-2</c:v>
                </c:pt>
                <c:pt idx="2247">
                  <c:v>1.1375218017521532E-2</c:v>
                </c:pt>
                <c:pt idx="2248">
                  <c:v>1.1822733784545965E-2</c:v>
                </c:pt>
                <c:pt idx="2249">
                  <c:v>1.2170492631757193E-2</c:v>
                </c:pt>
                <c:pt idx="2250">
                  <c:v>1.1920503106281587E-2</c:v>
                </c:pt>
                <c:pt idx="2251">
                  <c:v>1.2076027461378931E-2</c:v>
                </c:pt>
                <c:pt idx="2252">
                  <c:v>1.1520105111272418E-2</c:v>
                </c:pt>
                <c:pt idx="2253">
                  <c:v>1.1598997154240183E-2</c:v>
                </c:pt>
                <c:pt idx="2254">
                  <c:v>1.1191608646391044E-2</c:v>
                </c:pt>
                <c:pt idx="2255">
                  <c:v>1.0721469458578874E-2</c:v>
                </c:pt>
                <c:pt idx="2256">
                  <c:v>1.0887366828246932E-2</c:v>
                </c:pt>
                <c:pt idx="2257">
                  <c:v>1.0937228941920021E-2</c:v>
                </c:pt>
                <c:pt idx="2258">
                  <c:v>1.0827125247604846E-2</c:v>
                </c:pt>
                <c:pt idx="2259">
                  <c:v>1.1602371163919253E-2</c:v>
                </c:pt>
                <c:pt idx="2260">
                  <c:v>1.1420510527527399E-2</c:v>
                </c:pt>
                <c:pt idx="2261">
                  <c:v>1.0875621388487917E-2</c:v>
                </c:pt>
                <c:pt idx="2262">
                  <c:v>1.1493365800437298E-2</c:v>
                </c:pt>
                <c:pt idx="2263">
                  <c:v>1.0507960809321024E-2</c:v>
                </c:pt>
                <c:pt idx="2264">
                  <c:v>1.0276023000224642E-2</c:v>
                </c:pt>
                <c:pt idx="2265">
                  <c:v>1.0423119912586279E-2</c:v>
                </c:pt>
                <c:pt idx="2266">
                  <c:v>1.0558983234526503E-2</c:v>
                </c:pt>
                <c:pt idx="2267">
                  <c:v>1.0769700747696051E-2</c:v>
                </c:pt>
                <c:pt idx="2268">
                  <c:v>1.0977223700247236E-2</c:v>
                </c:pt>
                <c:pt idx="2269">
                  <c:v>1.1430348799830438E-2</c:v>
                </c:pt>
                <c:pt idx="2270">
                  <c:v>1.1542094254334855E-2</c:v>
                </c:pt>
                <c:pt idx="2271">
                  <c:v>1.1632743875308181E-2</c:v>
                </c:pt>
                <c:pt idx="2272">
                  <c:v>1.137271894942133E-2</c:v>
                </c:pt>
                <c:pt idx="2273">
                  <c:v>1.1423457916744019E-2</c:v>
                </c:pt>
                <c:pt idx="2274">
                  <c:v>1.1524586983568959E-2</c:v>
                </c:pt>
                <c:pt idx="2275">
                  <c:v>1.1033039977556461E-2</c:v>
                </c:pt>
                <c:pt idx="2276">
                  <c:v>1.1072987027378821E-2</c:v>
                </c:pt>
                <c:pt idx="2277">
                  <c:v>1.0806987753257245E-2</c:v>
                </c:pt>
                <c:pt idx="2278">
                  <c:v>1.1999567213347023E-2</c:v>
                </c:pt>
                <c:pt idx="2279">
                  <c:v>1.1752094747194464E-2</c:v>
                </c:pt>
                <c:pt idx="2280">
                  <c:v>1.1958105111272418E-2</c:v>
                </c:pt>
                <c:pt idx="2281">
                  <c:v>1.1997621388487915E-2</c:v>
                </c:pt>
                <c:pt idx="2282">
                  <c:v>1.2261064167273815E-2</c:v>
                </c:pt>
                <c:pt idx="2283">
                  <c:v>1.2579158566025414E-2</c:v>
                </c:pt>
                <c:pt idx="2284">
                  <c:v>1.2401855394262345E-2</c:v>
                </c:pt>
                <c:pt idx="2285">
                  <c:v>1.1414432958596107E-2</c:v>
                </c:pt>
                <c:pt idx="2286">
                  <c:v>1.0449908065490142E-2</c:v>
                </c:pt>
                <c:pt idx="2287">
                  <c:v>1.051255835640269E-2</c:v>
                </c:pt>
                <c:pt idx="2288">
                  <c:v>1.0406847572305873E-2</c:v>
                </c:pt>
                <c:pt idx="2289">
                  <c:v>1.0212481880346846E-2</c:v>
                </c:pt>
                <c:pt idx="2290">
                  <c:v>1.0082934443253665E-2</c:v>
                </c:pt>
                <c:pt idx="2291">
                  <c:v>1.0485322012197172E-2</c:v>
                </c:pt>
                <c:pt idx="2292">
                  <c:v>9.8219881694419919E-3</c:v>
                </c:pt>
                <c:pt idx="2293">
                  <c:v>1.0378828805927987E-2</c:v>
                </c:pt>
                <c:pt idx="2294">
                  <c:v>1.0891355948770224E-2</c:v>
                </c:pt>
                <c:pt idx="2295">
                  <c:v>1.0437956829221232E-2</c:v>
                </c:pt>
                <c:pt idx="2296">
                  <c:v>9.854723649798669E-3</c:v>
                </c:pt>
                <c:pt idx="2297">
                  <c:v>1.0220802897968742E-2</c:v>
                </c:pt>
                <c:pt idx="2298">
                  <c:v>9.9080665866751946E-3</c:v>
                </c:pt>
                <c:pt idx="2299">
                  <c:v>9.6941758469447567E-3</c:v>
                </c:pt>
                <c:pt idx="2300">
                  <c:v>9.9533812869731196E-3</c:v>
                </c:pt>
                <c:pt idx="2301">
                  <c:v>9.7203212255535729E-3</c:v>
                </c:pt>
                <c:pt idx="2302">
                  <c:v>1.0157498872952531E-2</c:v>
                </c:pt>
                <c:pt idx="2303">
                  <c:v>1.0044560186728904E-2</c:v>
                </c:pt>
                <c:pt idx="2304">
                  <c:v>1.0750861511060236E-2</c:v>
                </c:pt>
                <c:pt idx="2305">
                  <c:v>1.1231598499546157E-2</c:v>
                </c:pt>
                <c:pt idx="2306">
                  <c:v>1.088632758965883E-2</c:v>
                </c:pt>
                <c:pt idx="2307">
                  <c:v>1.0308427565965089E-2</c:v>
                </c:pt>
                <c:pt idx="2308">
                  <c:v>1.0361666326877336E-2</c:v>
                </c:pt>
                <c:pt idx="2309">
                  <c:v>1.0681519302593756E-2</c:v>
                </c:pt>
                <c:pt idx="2310">
                  <c:v>1.1037956184576043E-2</c:v>
                </c:pt>
                <c:pt idx="2311">
                  <c:v>1.0390260324464856E-2</c:v>
                </c:pt>
                <c:pt idx="2312">
                  <c:v>9.5969094961954951E-3</c:v>
                </c:pt>
                <c:pt idx="2313">
                  <c:v>8.793385624554069E-3</c:v>
                </c:pt>
                <c:pt idx="2314">
                  <c:v>8.3041660420977298E-3</c:v>
                </c:pt>
                <c:pt idx="2315">
                  <c:v>8.2870309756934782E-3</c:v>
                </c:pt>
                <c:pt idx="2316">
                  <c:v>8.1622394463808853E-3</c:v>
                </c:pt>
                <c:pt idx="2317">
                  <c:v>8.6893639218220478E-3</c:v>
                </c:pt>
                <c:pt idx="2318">
                  <c:v>8.9763582363441979E-3</c:v>
                </c:pt>
                <c:pt idx="2319">
                  <c:v>9.8282733695052235E-3</c:v>
                </c:pt>
                <c:pt idx="2320">
                  <c:v>9.7056138571852829E-3</c:v>
                </c:pt>
                <c:pt idx="2321">
                  <c:v>1.0550216220902513E-2</c:v>
                </c:pt>
                <c:pt idx="2322">
                  <c:v>1.0227559591421909E-2</c:v>
                </c:pt>
                <c:pt idx="2323">
                  <c:v>1.0712284036190109E-2</c:v>
                </c:pt>
                <c:pt idx="2324">
                  <c:v>9.861936844159043E-3</c:v>
                </c:pt>
                <c:pt idx="2325">
                  <c:v>1.0760591407186153E-2</c:v>
                </c:pt>
                <c:pt idx="2326">
                  <c:v>1.0938432196806964E-2</c:v>
                </c:pt>
                <c:pt idx="2327">
                  <c:v>1.2275158959511749E-2</c:v>
                </c:pt>
                <c:pt idx="2328">
                  <c:v>1.3249037025181883E-2</c:v>
                </c:pt>
                <c:pt idx="2329">
                  <c:v>1.3419036947188226E-2</c:v>
                </c:pt>
                <c:pt idx="2330">
                  <c:v>1.2244738387183388E-2</c:v>
                </c:pt>
                <c:pt idx="2331">
                  <c:v>1.2015313094393347E-2</c:v>
                </c:pt>
                <c:pt idx="2332">
                  <c:v>1.2547598896794097E-2</c:v>
                </c:pt>
                <c:pt idx="2333">
                  <c:v>1.2346187753744055E-2</c:v>
                </c:pt>
                <c:pt idx="2334">
                  <c:v>1.227241434227222E-2</c:v>
                </c:pt>
                <c:pt idx="2335">
                  <c:v>1.202197755916929E-2</c:v>
                </c:pt>
                <c:pt idx="2336">
                  <c:v>1.305359205010468E-2</c:v>
                </c:pt>
                <c:pt idx="2337">
                  <c:v>1.2601515797273928E-2</c:v>
                </c:pt>
                <c:pt idx="2338">
                  <c:v>1.327281569346378E-2</c:v>
                </c:pt>
                <c:pt idx="2339">
                  <c:v>1.4096106007327351E-2</c:v>
                </c:pt>
                <c:pt idx="2340">
                  <c:v>1.4285199128363284E-2</c:v>
                </c:pt>
                <c:pt idx="2341">
                  <c:v>1.3422899158137547E-2</c:v>
                </c:pt>
                <c:pt idx="2342">
                  <c:v>1.3975304766454741E-2</c:v>
                </c:pt>
                <c:pt idx="2343">
                  <c:v>1.3809665931223028E-2</c:v>
                </c:pt>
                <c:pt idx="2344">
                  <c:v>1.4651252116327014E-2</c:v>
                </c:pt>
                <c:pt idx="2345">
                  <c:v>1.4212954653541235E-2</c:v>
                </c:pt>
                <c:pt idx="2346">
                  <c:v>1.3856034732033097E-2</c:v>
                </c:pt>
                <c:pt idx="2347">
                  <c:v>1.3737053962405946E-2</c:v>
                </c:pt>
                <c:pt idx="2348">
                  <c:v>1.3707116091109479E-2</c:v>
                </c:pt>
                <c:pt idx="2349">
                  <c:v>1.3573045858157523E-2</c:v>
                </c:pt>
                <c:pt idx="2350">
                  <c:v>1.4084169434356315E-2</c:v>
                </c:pt>
                <c:pt idx="2351">
                  <c:v>1.5114588536494687E-2</c:v>
                </c:pt>
                <c:pt idx="2352">
                  <c:v>1.5693806178073894E-2</c:v>
                </c:pt>
                <c:pt idx="2353">
                  <c:v>1.5218800381520181E-2</c:v>
                </c:pt>
                <c:pt idx="2354">
                  <c:v>1.6094864111331632E-2</c:v>
                </c:pt>
                <c:pt idx="2355">
                  <c:v>1.5917630361702434E-2</c:v>
                </c:pt>
                <c:pt idx="2356">
                  <c:v>1.5123289672943886E-2</c:v>
                </c:pt>
                <c:pt idx="2357">
                  <c:v>1.5350535199508443E-2</c:v>
                </c:pt>
                <c:pt idx="2358">
                  <c:v>1.5416813954470983E-2</c:v>
                </c:pt>
                <c:pt idx="2359">
                  <c:v>1.5485606247291769E-2</c:v>
                </c:pt>
                <c:pt idx="2360">
                  <c:v>1.5376835315283076E-2</c:v>
                </c:pt>
                <c:pt idx="2361">
                  <c:v>1.5754080372286809E-2</c:v>
                </c:pt>
                <c:pt idx="2362">
                  <c:v>1.6203422756965798E-2</c:v>
                </c:pt>
                <c:pt idx="2363">
                  <c:v>1.6409423553549046E-2</c:v>
                </c:pt>
                <c:pt idx="2364">
                  <c:v>1.7656979405850363E-2</c:v>
                </c:pt>
                <c:pt idx="2365">
                  <c:v>1.9285831618830337E-2</c:v>
                </c:pt>
                <c:pt idx="2366">
                  <c:v>1.9693393219019924E-2</c:v>
                </c:pt>
                <c:pt idx="2367">
                  <c:v>2.0120784008232202E-2</c:v>
                </c:pt>
                <c:pt idx="2368">
                  <c:v>2.009675625512345E-2</c:v>
                </c:pt>
                <c:pt idx="2369">
                  <c:v>2.000086062941555E-2</c:v>
                </c:pt>
                <c:pt idx="2370">
                  <c:v>1.9697396072430505E-2</c:v>
                </c:pt>
                <c:pt idx="2371">
                  <c:v>2.0059250826660914E-2</c:v>
                </c:pt>
                <c:pt idx="2372">
                  <c:v>1.9139485294192009E-2</c:v>
                </c:pt>
                <c:pt idx="2373">
                  <c:v>1.8577455447280747E-2</c:v>
                </c:pt>
                <c:pt idx="2374">
                  <c:v>1.851077078784185E-2</c:v>
                </c:pt>
                <c:pt idx="2375">
                  <c:v>1.876683395997817E-2</c:v>
                </c:pt>
                <c:pt idx="2376">
                  <c:v>1.9058821486676581E-2</c:v>
                </c:pt>
                <c:pt idx="2377">
                  <c:v>1.9422015743278932E-2</c:v>
                </c:pt>
                <c:pt idx="2378">
                  <c:v>1.9183772796637733E-2</c:v>
                </c:pt>
                <c:pt idx="2379">
                  <c:v>1.8109368619982278E-2</c:v>
                </c:pt>
                <c:pt idx="2380">
                  <c:v>1.8272272316301345E-2</c:v>
                </c:pt>
                <c:pt idx="2381">
                  <c:v>1.7857602570019674E-2</c:v>
                </c:pt>
                <c:pt idx="2382">
                  <c:v>1.7862388019007549E-2</c:v>
                </c:pt>
                <c:pt idx="2383">
                  <c:v>1.7914786566196883E-2</c:v>
                </c:pt>
                <c:pt idx="2384">
                  <c:v>1.7798345832771022E-2</c:v>
                </c:pt>
                <c:pt idx="2385">
                  <c:v>1.7986239835025872E-2</c:v>
                </c:pt>
                <c:pt idx="2386">
                  <c:v>1.8271211840120295E-2</c:v>
                </c:pt>
                <c:pt idx="2387">
                  <c:v>1.7709347521593654E-2</c:v>
                </c:pt>
                <c:pt idx="2388">
                  <c:v>1.740813238839491E-2</c:v>
                </c:pt>
                <c:pt idx="2389">
                  <c:v>1.7704294777940461E-2</c:v>
                </c:pt>
                <c:pt idx="2390">
                  <c:v>1.7665562169640811E-2</c:v>
                </c:pt>
                <c:pt idx="2391">
                  <c:v>1.7322017927468646E-2</c:v>
                </c:pt>
                <c:pt idx="2392">
                  <c:v>1.728136081032524E-2</c:v>
                </c:pt>
                <c:pt idx="2393">
                  <c:v>1.7805431139455031E-2</c:v>
                </c:pt>
                <c:pt idx="2394">
                  <c:v>1.8446778761678287E-2</c:v>
                </c:pt>
                <c:pt idx="2395">
                  <c:v>1.8010020634042223E-2</c:v>
                </c:pt>
                <c:pt idx="2396">
                  <c:v>1.8022226195164207E-2</c:v>
                </c:pt>
                <c:pt idx="2397">
                  <c:v>1.8088965209629885E-2</c:v>
                </c:pt>
                <c:pt idx="2398">
                  <c:v>1.7839087513579609E-2</c:v>
                </c:pt>
                <c:pt idx="2399">
                  <c:v>1.760224673411637E-2</c:v>
                </c:pt>
                <c:pt idx="2400">
                  <c:v>1.7749882490102259E-2</c:v>
                </c:pt>
                <c:pt idx="2401">
                  <c:v>1.7142453052296301E-2</c:v>
                </c:pt>
                <c:pt idx="2402">
                  <c:v>1.6915061838317563E-2</c:v>
                </c:pt>
                <c:pt idx="2403">
                  <c:v>1.7368355309412321E-2</c:v>
                </c:pt>
                <c:pt idx="2404">
                  <c:v>1.7100961984104185E-2</c:v>
                </c:pt>
                <c:pt idx="2405">
                  <c:v>1.7233156014856726E-2</c:v>
                </c:pt>
                <c:pt idx="2406">
                  <c:v>1.8239205722244571E-2</c:v>
                </c:pt>
                <c:pt idx="2407">
                  <c:v>1.8239205722244571E-2</c:v>
                </c:pt>
                <c:pt idx="2408">
                  <c:v>1.7987019467163173E-2</c:v>
                </c:pt>
                <c:pt idx="2409">
                  <c:v>1.788773218367834E-2</c:v>
                </c:pt>
                <c:pt idx="2410">
                  <c:v>1.7637609840726733E-2</c:v>
                </c:pt>
                <c:pt idx="2411">
                  <c:v>1.8702380804472743E-2</c:v>
                </c:pt>
                <c:pt idx="2412">
                  <c:v>1.8438218027009443E-2</c:v>
                </c:pt>
                <c:pt idx="2413">
                  <c:v>1.8556638384352196E-2</c:v>
                </c:pt>
                <c:pt idx="2414">
                  <c:v>1.8573954944182441E-2</c:v>
                </c:pt>
                <c:pt idx="2415">
                  <c:v>1.8953645503821295E-2</c:v>
                </c:pt>
                <c:pt idx="2416">
                  <c:v>1.8460132512880593E-2</c:v>
                </c:pt>
                <c:pt idx="2417">
                  <c:v>1.8981489934835442E-2</c:v>
                </c:pt>
                <c:pt idx="2418">
                  <c:v>1.8460132512880593E-2</c:v>
                </c:pt>
                <c:pt idx="2419">
                  <c:v>1.8981489934835442E-2</c:v>
                </c:pt>
                <c:pt idx="2420">
                  <c:v>1.8992212200241401E-2</c:v>
                </c:pt>
                <c:pt idx="2421">
                  <c:v>1.9219562160354076E-2</c:v>
                </c:pt>
                <c:pt idx="2422">
                  <c:v>1.8808244453296347E-2</c:v>
                </c:pt>
                <c:pt idx="2423">
                  <c:v>1.8502984736837078E-2</c:v>
                </c:pt>
                <c:pt idx="2424">
                  <c:v>1.9148821454954532E-2</c:v>
                </c:pt>
                <c:pt idx="2425">
                  <c:v>1.8502984736837078E-2</c:v>
                </c:pt>
                <c:pt idx="2426">
                  <c:v>1.9148821454954532E-2</c:v>
                </c:pt>
                <c:pt idx="2427">
                  <c:v>2.0715162256205455E-2</c:v>
                </c:pt>
                <c:pt idx="2428">
                  <c:v>2.1699393640696289E-2</c:v>
                </c:pt>
                <c:pt idx="2429">
                  <c:v>2.1837063716388671E-2</c:v>
                </c:pt>
                <c:pt idx="2430">
                  <c:v>2.1272502568265753E-2</c:v>
                </c:pt>
                <c:pt idx="2431">
                  <c:v>2.1927174305744146E-2</c:v>
                </c:pt>
                <c:pt idx="2432">
                  <c:v>2.1077977868799933E-2</c:v>
                </c:pt>
                <c:pt idx="2433">
                  <c:v>2.1244531871008689E-2</c:v>
                </c:pt>
                <c:pt idx="2434">
                  <c:v>2.064319122257053E-2</c:v>
                </c:pt>
                <c:pt idx="2435">
                  <c:v>2.117089136868186E-2</c:v>
                </c:pt>
                <c:pt idx="2436">
                  <c:v>2.1139319017981661E-2</c:v>
                </c:pt>
                <c:pt idx="2437">
                  <c:v>2.023435347880671E-2</c:v>
                </c:pt>
                <c:pt idx="2438">
                  <c:v>1.9668124746931699E-2</c:v>
                </c:pt>
                <c:pt idx="2439">
                  <c:v>1.9532910982329007E-2</c:v>
                </c:pt>
                <c:pt idx="2440">
                  <c:v>2.0219485342400926E-2</c:v>
                </c:pt>
                <c:pt idx="2441">
                  <c:v>2.0213194550622371E-2</c:v>
                </c:pt>
                <c:pt idx="2442">
                  <c:v>2.0324879313402832E-2</c:v>
                </c:pt>
                <c:pt idx="2443">
                  <c:v>2.1590831933620339E-2</c:v>
                </c:pt>
                <c:pt idx="2444">
                  <c:v>2.1571585917551987E-2</c:v>
                </c:pt>
                <c:pt idx="2445">
                  <c:v>2.1777090269624811E-2</c:v>
                </c:pt>
                <c:pt idx="2446">
                  <c:v>2.23017883170873E-2</c:v>
                </c:pt>
                <c:pt idx="2447">
                  <c:v>2.1279546999410568E-2</c:v>
                </c:pt>
                <c:pt idx="2448">
                  <c:v>2.1117616385044578E-2</c:v>
                </c:pt>
                <c:pt idx="2449">
                  <c:v>2.0903114724266158E-2</c:v>
                </c:pt>
                <c:pt idx="2450">
                  <c:v>2.1401488711452359E-2</c:v>
                </c:pt>
                <c:pt idx="2451">
                  <c:v>2.1714373212881367E-2</c:v>
                </c:pt>
                <c:pt idx="2452">
                  <c:v>2.2968691796123004E-2</c:v>
                </c:pt>
                <c:pt idx="2453">
                  <c:v>2.3715113015717347E-2</c:v>
                </c:pt>
                <c:pt idx="2454">
                  <c:v>2.3807467926570375E-2</c:v>
                </c:pt>
                <c:pt idx="2455">
                  <c:v>2.3449459285326157E-2</c:v>
                </c:pt>
                <c:pt idx="2456">
                  <c:v>2.3663184253212993E-2</c:v>
                </c:pt>
                <c:pt idx="2457">
                  <c:v>2.2873671138842349E-2</c:v>
                </c:pt>
                <c:pt idx="2458">
                  <c:v>2.1957740941864118E-2</c:v>
                </c:pt>
                <c:pt idx="2459">
                  <c:v>2.1833487585220527E-2</c:v>
                </c:pt>
                <c:pt idx="2460">
                  <c:v>2.1670177408624477E-2</c:v>
                </c:pt>
                <c:pt idx="2461">
                  <c:v>2.1587429415518188E-2</c:v>
                </c:pt>
                <c:pt idx="2462">
                  <c:v>2.1240942358805654E-2</c:v>
                </c:pt>
                <c:pt idx="2463">
                  <c:v>2.1825723429057989E-2</c:v>
                </c:pt>
                <c:pt idx="2464">
                  <c:v>2.1752936669407814E-2</c:v>
                </c:pt>
                <c:pt idx="2465">
                  <c:v>2.2712723508438802E-2</c:v>
                </c:pt>
                <c:pt idx="2466">
                  <c:v>2.2681539029649873E-2</c:v>
                </c:pt>
                <c:pt idx="2467">
                  <c:v>2.2658210261033478E-2</c:v>
                </c:pt>
                <c:pt idx="2468">
                  <c:v>2.2886179095774048E-2</c:v>
                </c:pt>
                <c:pt idx="2469">
                  <c:v>2.3274885901249879E-2</c:v>
                </c:pt>
                <c:pt idx="2470">
                  <c:v>2.3187688904129516E-2</c:v>
                </c:pt>
                <c:pt idx="2471">
                  <c:v>2.4377675070919168E-2</c:v>
                </c:pt>
                <c:pt idx="2472">
                  <c:v>2.3539756982845661E-2</c:v>
                </c:pt>
                <c:pt idx="2473">
                  <c:v>2.2780915861166772E-2</c:v>
                </c:pt>
                <c:pt idx="2474">
                  <c:v>2.2398023691583197E-2</c:v>
                </c:pt>
                <c:pt idx="2475">
                  <c:v>2.3063927044781152E-2</c:v>
                </c:pt>
                <c:pt idx="2476">
                  <c:v>2.2753088329643987E-2</c:v>
                </c:pt>
                <c:pt idx="2477">
                  <c:v>2.2733935914203512E-2</c:v>
                </c:pt>
                <c:pt idx="2478">
                  <c:v>2.2523780616666496E-2</c:v>
                </c:pt>
                <c:pt idx="2479">
                  <c:v>2.1839718914963675E-2</c:v>
                </c:pt>
                <c:pt idx="2480">
                  <c:v>2.1692685865230224E-2</c:v>
                </c:pt>
                <c:pt idx="2481">
                  <c:v>2.1890296022739064E-2</c:v>
                </c:pt>
                <c:pt idx="2482">
                  <c:v>2.2205065589768074E-2</c:v>
                </c:pt>
                <c:pt idx="2483">
                  <c:v>2.2114604577783799E-2</c:v>
                </c:pt>
                <c:pt idx="2484">
                  <c:v>2.1939035785535511E-2</c:v>
                </c:pt>
                <c:pt idx="2485">
                  <c:v>2.2267550642266772E-2</c:v>
                </c:pt>
                <c:pt idx="2486">
                  <c:v>2.2755184296934513E-2</c:v>
                </c:pt>
                <c:pt idx="2487">
                  <c:v>2.3473298520156491E-2</c:v>
                </c:pt>
                <c:pt idx="2488">
                  <c:v>2.2559136129514688E-2</c:v>
                </c:pt>
                <c:pt idx="2489">
                  <c:v>2.2779413266638116E-2</c:v>
                </c:pt>
                <c:pt idx="2490">
                  <c:v>2.3416105218522672E-2</c:v>
                </c:pt>
                <c:pt idx="2491">
                  <c:v>2.3337316829490754E-2</c:v>
                </c:pt>
                <c:pt idx="2492">
                  <c:v>2.2928342936172432E-2</c:v>
                </c:pt>
                <c:pt idx="2493">
                  <c:v>2.3729167606293657E-2</c:v>
                </c:pt>
                <c:pt idx="2494">
                  <c:v>2.3455099395567492E-2</c:v>
                </c:pt>
                <c:pt idx="2495">
                  <c:v>2.3206790959862209E-2</c:v>
                </c:pt>
                <c:pt idx="2496">
                  <c:v>2.3216746828550634E-2</c:v>
                </c:pt>
                <c:pt idx="2497">
                  <c:v>2.2376355313061071E-2</c:v>
                </c:pt>
                <c:pt idx="2498">
                  <c:v>2.2214978036495751E-2</c:v>
                </c:pt>
                <c:pt idx="2499">
                  <c:v>2.2434100117883066E-2</c:v>
                </c:pt>
                <c:pt idx="2500">
                  <c:v>2.2673306114820317E-2</c:v>
                </c:pt>
                <c:pt idx="2501">
                  <c:v>2.2236251127246115E-2</c:v>
                </c:pt>
                <c:pt idx="2502">
                  <c:v>2.2674989573616893E-2</c:v>
                </c:pt>
                <c:pt idx="2503">
                  <c:v>2.1931970171582563E-2</c:v>
                </c:pt>
                <c:pt idx="2504">
                  <c:v>2.1858637551749334E-2</c:v>
                </c:pt>
                <c:pt idx="2505">
                  <c:v>2.1856548935652097E-2</c:v>
                </c:pt>
                <c:pt idx="2506">
                  <c:v>2.2083980314342042E-2</c:v>
                </c:pt>
                <c:pt idx="2507">
                  <c:v>2.227566289370829E-2</c:v>
                </c:pt>
                <c:pt idx="2508">
                  <c:v>2.2812339885018181E-2</c:v>
                </c:pt>
                <c:pt idx="2509">
                  <c:v>2.2580313165559408E-2</c:v>
                </c:pt>
                <c:pt idx="2510">
                  <c:v>2.2537975438935081E-2</c:v>
                </c:pt>
                <c:pt idx="2511">
                  <c:v>2.223037322410459E-2</c:v>
                </c:pt>
                <c:pt idx="2512">
                  <c:v>2.216067899329438E-2</c:v>
                </c:pt>
                <c:pt idx="2513">
                  <c:v>2.1658820920476815E-2</c:v>
                </c:pt>
                <c:pt idx="2514">
                  <c:v>2.2567905656930599E-2</c:v>
                </c:pt>
                <c:pt idx="2515">
                  <c:v>2.2403353132628149E-2</c:v>
                </c:pt>
                <c:pt idx="2516">
                  <c:v>2.1601966547971311E-2</c:v>
                </c:pt>
                <c:pt idx="2517">
                  <c:v>2.1174307147898173E-2</c:v>
                </c:pt>
                <c:pt idx="2518">
                  <c:v>2.1274801176914972E-2</c:v>
                </c:pt>
                <c:pt idx="2519">
                  <c:v>2.092086660630977E-2</c:v>
                </c:pt>
                <c:pt idx="2520">
                  <c:v>2.1185543020177888E-2</c:v>
                </c:pt>
                <c:pt idx="2521">
                  <c:v>2.1333542709060106E-2</c:v>
                </c:pt>
                <c:pt idx="2522">
                  <c:v>2.0917659526237121E-2</c:v>
                </c:pt>
                <c:pt idx="2523">
                  <c:v>2.1591965728887438E-2</c:v>
                </c:pt>
                <c:pt idx="2524">
                  <c:v>2.2244917699150994E-2</c:v>
                </c:pt>
                <c:pt idx="2525">
                  <c:v>2.1785209410865342E-2</c:v>
                </c:pt>
                <c:pt idx="2526">
                  <c:v>2.1856758831879538E-2</c:v>
                </c:pt>
                <c:pt idx="2527">
                  <c:v>2.1829764843160484E-2</c:v>
                </c:pt>
                <c:pt idx="2528">
                  <c:v>2.2240397463705971E-2</c:v>
                </c:pt>
                <c:pt idx="2529">
                  <c:v>2.2326341343800925E-2</c:v>
                </c:pt>
                <c:pt idx="2530">
                  <c:v>2.214343345435581E-2</c:v>
                </c:pt>
                <c:pt idx="2531">
                  <c:v>2.2517743466784871E-2</c:v>
                </c:pt>
                <c:pt idx="2532">
                  <c:v>2.2357752761899042E-2</c:v>
                </c:pt>
                <c:pt idx="2533">
                  <c:v>2.1974482485628468E-2</c:v>
                </c:pt>
                <c:pt idx="2534">
                  <c:v>2.1928442027181763E-2</c:v>
                </c:pt>
                <c:pt idx="2535">
                  <c:v>2.2372202349441636E-2</c:v>
                </c:pt>
                <c:pt idx="2536">
                  <c:v>2.2290359476464114E-2</c:v>
                </c:pt>
                <c:pt idx="2537">
                  <c:v>2.2574495551280813E-2</c:v>
                </c:pt>
                <c:pt idx="2538">
                  <c:v>2.2422026914883948E-2</c:v>
                </c:pt>
                <c:pt idx="2539">
                  <c:v>2.2984397016871789E-2</c:v>
                </c:pt>
                <c:pt idx="2540">
                  <c:v>2.2467574920833417E-2</c:v>
                </c:pt>
                <c:pt idx="2541">
                  <c:v>2.3263346740758542E-2</c:v>
                </c:pt>
                <c:pt idx="2542">
                  <c:v>2.3479146088154695E-2</c:v>
                </c:pt>
                <c:pt idx="2543">
                  <c:v>2.3140632407841855E-2</c:v>
                </c:pt>
                <c:pt idx="2544">
                  <c:v>2.3444784659671754E-2</c:v>
                </c:pt>
                <c:pt idx="2545">
                  <c:v>2.4365853642654485E-2</c:v>
                </c:pt>
                <c:pt idx="2546">
                  <c:v>2.4608866980021061E-2</c:v>
                </c:pt>
                <c:pt idx="2547">
                  <c:v>2.5342234878281571E-2</c:v>
                </c:pt>
                <c:pt idx="2548">
                  <c:v>2.5626136332448157E-2</c:v>
                </c:pt>
                <c:pt idx="2549">
                  <c:v>2.6926159262793035E-2</c:v>
                </c:pt>
                <c:pt idx="2550">
                  <c:v>2.6386617423796322E-2</c:v>
                </c:pt>
                <c:pt idx="2551">
                  <c:v>2.7362581026370507E-2</c:v>
                </c:pt>
                <c:pt idx="2552">
                  <c:v>2.7961213254012324E-2</c:v>
                </c:pt>
                <c:pt idx="2553">
                  <c:v>2.6746970163358991E-2</c:v>
                </c:pt>
                <c:pt idx="2554">
                  <c:v>2.653499564527835E-2</c:v>
                </c:pt>
                <c:pt idx="2555">
                  <c:v>2.5798494182648884E-2</c:v>
                </c:pt>
                <c:pt idx="2556">
                  <c:v>2.5918435151166628E-2</c:v>
                </c:pt>
                <c:pt idx="2557">
                  <c:v>2.5923072379927352E-2</c:v>
                </c:pt>
                <c:pt idx="2558">
                  <c:v>2.6228408887731633E-2</c:v>
                </c:pt>
                <c:pt idx="2559">
                  <c:v>2.5862294613202417E-2</c:v>
                </c:pt>
                <c:pt idx="2560">
                  <c:v>2.5593946567539376E-2</c:v>
                </c:pt>
                <c:pt idx="2561">
                  <c:v>2.5628365496607363E-2</c:v>
                </c:pt>
                <c:pt idx="2562">
                  <c:v>2.515177642658676E-2</c:v>
                </c:pt>
                <c:pt idx="2563">
                  <c:v>2.4718333739807221E-2</c:v>
                </c:pt>
                <c:pt idx="2564">
                  <c:v>2.5390280866662025E-2</c:v>
                </c:pt>
                <c:pt idx="2565">
                  <c:v>2.5033859143000818E-2</c:v>
                </c:pt>
                <c:pt idx="2566">
                  <c:v>2.6065341981768162E-2</c:v>
                </c:pt>
                <c:pt idx="2567">
                  <c:v>2.5761992037415585E-2</c:v>
                </c:pt>
                <c:pt idx="2568">
                  <c:v>2.5578498216161736E-2</c:v>
                </c:pt>
                <c:pt idx="2569">
                  <c:v>2.4988274523940798E-2</c:v>
                </c:pt>
                <c:pt idx="2570">
                  <c:v>2.5024695697740608E-2</c:v>
                </c:pt>
                <c:pt idx="2571">
                  <c:v>2.5081447811627546E-2</c:v>
                </c:pt>
                <c:pt idx="2572">
                  <c:v>2.5861352250151164E-2</c:v>
                </c:pt>
                <c:pt idx="2573">
                  <c:v>2.7186487900393266E-2</c:v>
                </c:pt>
                <c:pt idx="2574">
                  <c:v>2.8475112321801509E-2</c:v>
                </c:pt>
                <c:pt idx="2575">
                  <c:v>2.897895175113805E-2</c:v>
                </c:pt>
                <c:pt idx="2576">
                  <c:v>2.8106473156262031E-2</c:v>
                </c:pt>
                <c:pt idx="2577">
                  <c:v>2.866196536022762E-2</c:v>
                </c:pt>
                <c:pt idx="2578">
                  <c:v>3.0488235801865944E-2</c:v>
                </c:pt>
                <c:pt idx="2579">
                  <c:v>3.2844748151041034E-2</c:v>
                </c:pt>
                <c:pt idx="2580">
                  <c:v>3.1043309872865105E-2</c:v>
                </c:pt>
                <c:pt idx="2581">
                  <c:v>3.0181511771160519E-2</c:v>
                </c:pt>
                <c:pt idx="2582">
                  <c:v>2.9362846520501168E-2</c:v>
                </c:pt>
                <c:pt idx="2583">
                  <c:v>2.8900173448148048E-2</c:v>
                </c:pt>
                <c:pt idx="2584">
                  <c:v>2.8747296296930173E-2</c:v>
                </c:pt>
                <c:pt idx="2585">
                  <c:v>2.842335850426575E-2</c:v>
                </c:pt>
                <c:pt idx="2586">
                  <c:v>2.9049417828204679E-2</c:v>
                </c:pt>
                <c:pt idx="2587">
                  <c:v>2.9841827911359833E-2</c:v>
                </c:pt>
                <c:pt idx="2588">
                  <c:v>3.025579127903261E-2</c:v>
                </c:pt>
                <c:pt idx="2589">
                  <c:v>2.9245905442037406E-2</c:v>
                </c:pt>
                <c:pt idx="2590">
                  <c:v>2.9094915076172789E-2</c:v>
                </c:pt>
                <c:pt idx="2591">
                  <c:v>2.888310350119197E-2</c:v>
                </c:pt>
                <c:pt idx="2592">
                  <c:v>2.8993900217901908E-2</c:v>
                </c:pt>
                <c:pt idx="2593">
                  <c:v>3.0081558518739903E-2</c:v>
                </c:pt>
                <c:pt idx="2594">
                  <c:v>2.9779889181800988E-2</c:v>
                </c:pt>
                <c:pt idx="2595">
                  <c:v>3.1231550198531931E-2</c:v>
                </c:pt>
                <c:pt idx="2596">
                  <c:v>3.0351837644053532E-2</c:v>
                </c:pt>
                <c:pt idx="2597">
                  <c:v>3.1028971608573742E-2</c:v>
                </c:pt>
                <c:pt idx="2598">
                  <c:v>3.0405556862585718E-2</c:v>
                </c:pt>
                <c:pt idx="2599">
                  <c:v>3.1077498659721852E-2</c:v>
                </c:pt>
                <c:pt idx="2600">
                  <c:v>3.0586023747197402E-2</c:v>
                </c:pt>
                <c:pt idx="2601">
                  <c:v>3.0534326783563898E-2</c:v>
                </c:pt>
                <c:pt idx="2602">
                  <c:v>3.1216848483044027E-2</c:v>
                </c:pt>
                <c:pt idx="2603">
                  <c:v>3.280336299132304E-2</c:v>
                </c:pt>
                <c:pt idx="2604">
                  <c:v>3.2822362703976982E-2</c:v>
                </c:pt>
                <c:pt idx="2605">
                  <c:v>3.6536444283422183E-2</c:v>
                </c:pt>
                <c:pt idx="2606">
                  <c:v>3.7547657379012618E-2</c:v>
                </c:pt>
                <c:pt idx="2607">
                  <c:v>3.5782092823212229E-2</c:v>
                </c:pt>
                <c:pt idx="2608">
                  <c:v>3.5538585440809276E-2</c:v>
                </c:pt>
                <c:pt idx="2609">
                  <c:v>3.3755907259417614E-2</c:v>
                </c:pt>
                <c:pt idx="2610">
                  <c:v>3.2868111293202551E-2</c:v>
                </c:pt>
                <c:pt idx="2611">
                  <c:v>3.4041614023280736E-2</c:v>
                </c:pt>
                <c:pt idx="2612">
                  <c:v>3.4029254049684425E-2</c:v>
                </c:pt>
                <c:pt idx="2613">
                  <c:v>3.3929196138747106E-2</c:v>
                </c:pt>
                <c:pt idx="2614">
                  <c:v>3.3194495469205956E-2</c:v>
                </c:pt>
                <c:pt idx="2615">
                  <c:v>3.3381005185198834E-2</c:v>
                </c:pt>
                <c:pt idx="2616">
                  <c:v>3.281814004523094E-2</c:v>
                </c:pt>
                <c:pt idx="2617">
                  <c:v>3.2868369731473113E-2</c:v>
                </c:pt>
                <c:pt idx="2618">
                  <c:v>3.2488359290446266E-2</c:v>
                </c:pt>
                <c:pt idx="2619">
                  <c:v>3.2893711669772216E-2</c:v>
                </c:pt>
                <c:pt idx="2620">
                  <c:v>3.2708895437170371E-2</c:v>
                </c:pt>
                <c:pt idx="2621">
                  <c:v>3.1666356921610669E-2</c:v>
                </c:pt>
                <c:pt idx="2622">
                  <c:v>3.1738117228021612E-2</c:v>
                </c:pt>
                <c:pt idx="2623">
                  <c:v>3.3494502803475448E-2</c:v>
                </c:pt>
                <c:pt idx="2624">
                  <c:v>3.2842484820106932E-2</c:v>
                </c:pt>
                <c:pt idx="2625">
                  <c:v>3.3043502396718577E-2</c:v>
                </c:pt>
                <c:pt idx="2626">
                  <c:v>3.3040283399449061E-2</c:v>
                </c:pt>
                <c:pt idx="2627">
                  <c:v>3.2325394521363696E-2</c:v>
                </c:pt>
                <c:pt idx="2628">
                  <c:v>3.1401681954020287E-2</c:v>
                </c:pt>
                <c:pt idx="2629">
                  <c:v>3.1295721943354143E-2</c:v>
                </c:pt>
                <c:pt idx="2630">
                  <c:v>3.0950780266879009E-2</c:v>
                </c:pt>
                <c:pt idx="2631">
                  <c:v>2.980115338553662E-2</c:v>
                </c:pt>
                <c:pt idx="2632">
                  <c:v>2.995643390961655E-2</c:v>
                </c:pt>
                <c:pt idx="2633">
                  <c:v>2.9522702644746247E-2</c:v>
                </c:pt>
                <c:pt idx="2634">
                  <c:v>3.0249194437216288E-2</c:v>
                </c:pt>
                <c:pt idx="2635">
                  <c:v>2.9400536304898521E-2</c:v>
                </c:pt>
                <c:pt idx="2636">
                  <c:v>2.9593572055001554E-2</c:v>
                </c:pt>
                <c:pt idx="2637">
                  <c:v>2.9155594468893205E-2</c:v>
                </c:pt>
                <c:pt idx="2638">
                  <c:v>2.8797179657197216E-2</c:v>
                </c:pt>
                <c:pt idx="2639">
                  <c:v>2.9072754314017291E-2</c:v>
                </c:pt>
                <c:pt idx="2640">
                  <c:v>2.8525470440258646E-2</c:v>
                </c:pt>
                <c:pt idx="2641">
                  <c:v>2.8206467883530848E-2</c:v>
                </c:pt>
                <c:pt idx="2642">
                  <c:v>2.8375738508251567E-2</c:v>
                </c:pt>
                <c:pt idx="2643">
                  <c:v>2.9222320684171826E-2</c:v>
                </c:pt>
                <c:pt idx="2644">
                  <c:v>2.8192430772848935E-2</c:v>
                </c:pt>
                <c:pt idx="2645">
                  <c:v>2.7483578991153879E-2</c:v>
                </c:pt>
                <c:pt idx="2646">
                  <c:v>2.6642030267049262E-2</c:v>
                </c:pt>
                <c:pt idx="2647">
                  <c:v>2.600539942750791E-2</c:v>
                </c:pt>
                <c:pt idx="2648">
                  <c:v>2.7073613268294848E-2</c:v>
                </c:pt>
                <c:pt idx="2649">
                  <c:v>2.6564911601362678E-2</c:v>
                </c:pt>
                <c:pt idx="2650">
                  <c:v>2.6665009006881474E-2</c:v>
                </c:pt>
                <c:pt idx="2651">
                  <c:v>2.6032506237674457E-2</c:v>
                </c:pt>
                <c:pt idx="2652">
                  <c:v>2.6286439058360877E-2</c:v>
                </c:pt>
                <c:pt idx="2653">
                  <c:v>2.6952204972207627E-2</c:v>
                </c:pt>
                <c:pt idx="2654">
                  <c:v>2.6696740525423354E-2</c:v>
                </c:pt>
                <c:pt idx="2655">
                  <c:v>2.7680246846030328E-2</c:v>
                </c:pt>
                <c:pt idx="2656">
                  <c:v>2.8491152706152743E-2</c:v>
                </c:pt>
                <c:pt idx="2657">
                  <c:v>2.8319949804337281E-2</c:v>
                </c:pt>
                <c:pt idx="2658">
                  <c:v>2.8711916696718361E-2</c:v>
                </c:pt>
                <c:pt idx="2659">
                  <c:v>2.859973786747682E-2</c:v>
                </c:pt>
                <c:pt idx="2660">
                  <c:v>2.9092497824244456E-2</c:v>
                </c:pt>
                <c:pt idx="2661">
                  <c:v>2.8705396868372365E-2</c:v>
                </c:pt>
                <c:pt idx="2662">
                  <c:v>2.8669421312528899E-2</c:v>
                </c:pt>
                <c:pt idx="2663">
                  <c:v>2.8352824753972133E-2</c:v>
                </c:pt>
                <c:pt idx="2664">
                  <c:v>2.916117571653026E-2</c:v>
                </c:pt>
                <c:pt idx="2665">
                  <c:v>2.913599505690764E-2</c:v>
                </c:pt>
                <c:pt idx="2666">
                  <c:v>3.0504842004232341E-2</c:v>
                </c:pt>
                <c:pt idx="2667">
                  <c:v>3.1085938431041023E-2</c:v>
                </c:pt>
                <c:pt idx="2668">
                  <c:v>3.0632860063838644E-2</c:v>
                </c:pt>
                <c:pt idx="2669">
                  <c:v>2.9745467887132587E-2</c:v>
                </c:pt>
                <c:pt idx="2670">
                  <c:v>2.9399821273767387E-2</c:v>
                </c:pt>
                <c:pt idx="2671">
                  <c:v>2.9271672664418692E-2</c:v>
                </c:pt>
                <c:pt idx="2672">
                  <c:v>2.9603669348039104E-2</c:v>
                </c:pt>
                <c:pt idx="2673">
                  <c:v>2.875818560886436E-2</c:v>
                </c:pt>
                <c:pt idx="2674">
                  <c:v>2.8925720110744711E-2</c:v>
                </c:pt>
                <c:pt idx="2675">
                  <c:v>2.9621456512575525E-2</c:v>
                </c:pt>
                <c:pt idx="2676">
                  <c:v>2.9753408151244002E-2</c:v>
                </c:pt>
                <c:pt idx="2677">
                  <c:v>2.9682997081294051E-2</c:v>
                </c:pt>
                <c:pt idx="2678">
                  <c:v>3.0244073059053644E-2</c:v>
                </c:pt>
                <c:pt idx="2679">
                  <c:v>3.058644812322146E-2</c:v>
                </c:pt>
                <c:pt idx="2680">
                  <c:v>3.0128811659192831E-2</c:v>
                </c:pt>
                <c:pt idx="2681">
                  <c:v>3.0074177133809103E-2</c:v>
                </c:pt>
                <c:pt idx="2682">
                  <c:v>3.1437399309551216E-2</c:v>
                </c:pt>
                <c:pt idx="2683">
                  <c:v>3.0850984544934179E-2</c:v>
                </c:pt>
                <c:pt idx="2684">
                  <c:v>3.1227159001147375E-2</c:v>
                </c:pt>
                <c:pt idx="2685">
                  <c:v>3.1247915888387597E-2</c:v>
                </c:pt>
                <c:pt idx="2686">
                  <c:v>3.138357320327597E-2</c:v>
                </c:pt>
                <c:pt idx="2687">
                  <c:v>3.1737614113896528E-2</c:v>
                </c:pt>
                <c:pt idx="2688">
                  <c:v>3.215345445538785E-2</c:v>
                </c:pt>
                <c:pt idx="2689">
                  <c:v>3.1937544253732637E-2</c:v>
                </c:pt>
                <c:pt idx="2690">
                  <c:v>3.1749372509036991E-2</c:v>
                </c:pt>
                <c:pt idx="2691">
                  <c:v>3.1102622856979307E-2</c:v>
                </c:pt>
                <c:pt idx="2692">
                  <c:v>3.0868816167278414E-2</c:v>
                </c:pt>
                <c:pt idx="2693">
                  <c:v>3.1132150494685856E-2</c:v>
                </c:pt>
                <c:pt idx="2694">
                  <c:v>3.0608312211292558E-2</c:v>
                </c:pt>
                <c:pt idx="2695">
                  <c:v>3.044094126679027E-2</c:v>
                </c:pt>
                <c:pt idx="2696">
                  <c:v>3.0716093494652947E-2</c:v>
                </c:pt>
                <c:pt idx="2697">
                  <c:v>3.1614083083875921E-2</c:v>
                </c:pt>
                <c:pt idx="2698">
                  <c:v>3.2815784753897265E-2</c:v>
                </c:pt>
                <c:pt idx="2699">
                  <c:v>3.3070776952251052E-2</c:v>
                </c:pt>
                <c:pt idx="2700">
                  <c:v>3.2853708540321866E-2</c:v>
                </c:pt>
                <c:pt idx="2701">
                  <c:v>3.316791588963347E-2</c:v>
                </c:pt>
                <c:pt idx="2702">
                  <c:v>3.3315840833368221E-2</c:v>
                </c:pt>
                <c:pt idx="2703">
                  <c:v>3.3486904430028691E-2</c:v>
                </c:pt>
                <c:pt idx="2704">
                  <c:v>3.3790394334609106E-2</c:v>
                </c:pt>
                <c:pt idx="2705">
                  <c:v>3.2906430224540581E-2</c:v>
                </c:pt>
                <c:pt idx="2706">
                  <c:v>3.3728178179328563E-2</c:v>
                </c:pt>
                <c:pt idx="2707">
                  <c:v>3.3669684561130925E-2</c:v>
                </c:pt>
                <c:pt idx="2708">
                  <c:v>3.4058123700533967E-2</c:v>
                </c:pt>
                <c:pt idx="2709">
                  <c:v>3.530768551092716E-2</c:v>
                </c:pt>
                <c:pt idx="2710">
                  <c:v>3.5114260292563336E-2</c:v>
                </c:pt>
                <c:pt idx="2711">
                  <c:v>3.4033093243956633E-2</c:v>
                </c:pt>
                <c:pt idx="2712">
                  <c:v>3.4209303963024879E-2</c:v>
                </c:pt>
                <c:pt idx="2713">
                  <c:v>3.3269407807934449E-2</c:v>
                </c:pt>
                <c:pt idx="2714">
                  <c:v>3.2953992301650595E-2</c:v>
                </c:pt>
                <c:pt idx="2715">
                  <c:v>3.2999680047041319E-2</c:v>
                </c:pt>
                <c:pt idx="2716">
                  <c:v>3.365081721774707E-2</c:v>
                </c:pt>
                <c:pt idx="2717">
                  <c:v>3.38046998579173E-2</c:v>
                </c:pt>
                <c:pt idx="2718">
                  <c:v>3.3836608224803978E-2</c:v>
                </c:pt>
                <c:pt idx="2719">
                  <c:v>3.5192305710206553E-2</c:v>
                </c:pt>
                <c:pt idx="2720">
                  <c:v>3.5329214855439939E-2</c:v>
                </c:pt>
                <c:pt idx="2721">
                  <c:v>3.4892587690783565E-2</c:v>
                </c:pt>
                <c:pt idx="2722">
                  <c:v>3.5183887563301958E-2</c:v>
                </c:pt>
                <c:pt idx="2723">
                  <c:v>3.732980142297751E-2</c:v>
                </c:pt>
                <c:pt idx="2724">
                  <c:v>3.7040928084039484E-2</c:v>
                </c:pt>
                <c:pt idx="2725">
                  <c:v>3.5190215885065705E-2</c:v>
                </c:pt>
                <c:pt idx="2726">
                  <c:v>3.4252765741102864E-2</c:v>
                </c:pt>
                <c:pt idx="2727">
                  <c:v>3.4396929755124754E-2</c:v>
                </c:pt>
                <c:pt idx="2728">
                  <c:v>3.2693822826158361E-2</c:v>
                </c:pt>
                <c:pt idx="2729">
                  <c:v>3.2557680421213132E-2</c:v>
                </c:pt>
                <c:pt idx="2730">
                  <c:v>3.2937017458685103E-2</c:v>
                </c:pt>
                <c:pt idx="2745">
                  <c:v>3.5192305710206553E-2</c:v>
                </c:pt>
                <c:pt idx="2746">
                  <c:v>3.5329214855439939E-2</c:v>
                </c:pt>
                <c:pt idx="2747">
                  <c:v>3.4892587690783565E-2</c:v>
                </c:pt>
                <c:pt idx="2748">
                  <c:v>3.5183887563301958E-2</c:v>
                </c:pt>
                <c:pt idx="2749">
                  <c:v>3.732980142297751E-2</c:v>
                </c:pt>
                <c:pt idx="2750">
                  <c:v>3.7040928084039484E-2</c:v>
                </c:pt>
                <c:pt idx="2751">
                  <c:v>3.5190215885065705E-2</c:v>
                </c:pt>
                <c:pt idx="2752">
                  <c:v>3.4252765741102864E-2</c:v>
                </c:pt>
                <c:pt idx="2753">
                  <c:v>3.4396929755124754E-2</c:v>
                </c:pt>
                <c:pt idx="2754">
                  <c:v>3.2693822826158361E-2</c:v>
                </c:pt>
                <c:pt idx="2755">
                  <c:v>3.2557680421213132E-2</c:v>
                </c:pt>
                <c:pt idx="2756">
                  <c:v>3.2937017458685103E-2</c:v>
                </c:pt>
                <c:pt idx="2757">
                  <c:v>3.312077059028487E-2</c:v>
                </c:pt>
                <c:pt idx="2758">
                  <c:v>3.3438072486727699E-2</c:v>
                </c:pt>
                <c:pt idx="2759">
                  <c:v>3.2216260143326042E-2</c:v>
                </c:pt>
                <c:pt idx="2760">
                  <c:v>3.1318279839123539E-2</c:v>
                </c:pt>
                <c:pt idx="2761">
                  <c:v>3.0483301365686041E-2</c:v>
                </c:pt>
                <c:pt idx="2762">
                  <c:v>3.064682580900089E-2</c:v>
                </c:pt>
                <c:pt idx="2763">
                  <c:v>3.0982886738342794E-2</c:v>
                </c:pt>
                <c:pt idx="2764">
                  <c:v>3.1056001174258826E-2</c:v>
                </c:pt>
                <c:pt idx="2765">
                  <c:v>3.1253244579688089E-2</c:v>
                </c:pt>
                <c:pt idx="2766">
                  <c:v>3.1334386513746149E-2</c:v>
                </c:pt>
                <c:pt idx="2767">
                  <c:v>3.1628635821785128E-2</c:v>
                </c:pt>
                <c:pt idx="2768">
                  <c:v>3.1702346126773168E-2</c:v>
                </c:pt>
                <c:pt idx="2769">
                  <c:v>3.1289073747437668E-2</c:v>
                </c:pt>
                <c:pt idx="2770">
                  <c:v>3.1391601175835379E-2</c:v>
                </c:pt>
                <c:pt idx="2771">
                  <c:v>2.9932666521792758E-2</c:v>
                </c:pt>
                <c:pt idx="2772">
                  <c:v>2.9781081508929514E-2</c:v>
                </c:pt>
                <c:pt idx="2773">
                  <c:v>2.9612978001315612E-2</c:v>
                </c:pt>
                <c:pt idx="2774">
                  <c:v>2.9644600002332828E-2</c:v>
                </c:pt>
                <c:pt idx="2775">
                  <c:v>2.852339006196199E-2</c:v>
                </c:pt>
                <c:pt idx="2776">
                  <c:v>2.8217713380911943E-2</c:v>
                </c:pt>
                <c:pt idx="2777">
                  <c:v>2.8842683446696358E-2</c:v>
                </c:pt>
                <c:pt idx="2778">
                  <c:v>2.8795516991900385E-2</c:v>
                </c:pt>
                <c:pt idx="2779">
                  <c:v>2.8519092575897652E-2</c:v>
                </c:pt>
                <c:pt idx="2780">
                  <c:v>2.896435187371248E-2</c:v>
                </c:pt>
                <c:pt idx="2781">
                  <c:v>2.9053649750285682E-2</c:v>
                </c:pt>
                <c:pt idx="2782">
                  <c:v>2.9387010807422412E-2</c:v>
                </c:pt>
                <c:pt idx="2783">
                  <c:v>2.9241323161348389E-2</c:v>
                </c:pt>
                <c:pt idx="2784">
                  <c:v>2.9390545979823397E-2</c:v>
                </c:pt>
                <c:pt idx="2785">
                  <c:v>3.0736321063880311E-2</c:v>
                </c:pt>
                <c:pt idx="2786">
                  <c:v>3.1276521210011815E-2</c:v>
                </c:pt>
                <c:pt idx="2787">
                  <c:v>3.1568626766877474E-2</c:v>
                </c:pt>
                <c:pt idx="2788">
                  <c:v>3.1965997544958699E-2</c:v>
                </c:pt>
                <c:pt idx="2789">
                  <c:v>3.2368286632234906E-2</c:v>
                </c:pt>
              </c:numCache>
            </c:numRef>
          </c:val>
          <c:smooth val="0"/>
          <c:extLst>
            <c:ext xmlns:c16="http://schemas.microsoft.com/office/drawing/2014/chart" uri="{C3380CC4-5D6E-409C-BE32-E72D297353CC}">
              <c16:uniqueId val="{00000000-9B65-4124-8E1A-B24215C4AF59}"/>
            </c:ext>
          </c:extLst>
        </c:ser>
        <c:ser>
          <c:idx val="1"/>
          <c:order val="1"/>
          <c:tx>
            <c:strRef>
              <c:f>隐含风险溢价!$AG$2</c:f>
              <c:strCache>
                <c:ptCount val="1"/>
                <c:pt idx="0">
                  <c:v>均值</c:v>
                </c:pt>
              </c:strCache>
            </c:strRef>
          </c:tx>
          <c:spPr>
            <a:ln w="28575" cap="rnd">
              <a:solidFill>
                <a:schemeClr val="accent2"/>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隐含风险溢价!$AG$3:$AG$2794</c:f>
              <c:numCache>
                <c:formatCode>0.0%</c:formatCode>
                <c:ptCount val="2792"/>
                <c:pt idx="0">
                  <c:v>1.7335340072822669E-2</c:v>
                </c:pt>
                <c:pt idx="1">
                  <c:v>1.7036151071080245E-2</c:v>
                </c:pt>
                <c:pt idx="2">
                  <c:v>1.6728174884944321E-2</c:v>
                </c:pt>
                <c:pt idx="3">
                  <c:v>1.6675778197458163E-2</c:v>
                </c:pt>
                <c:pt idx="4">
                  <c:v>1.7584201254567489E-2</c:v>
                </c:pt>
                <c:pt idx="5">
                  <c:v>1.8262376135916924E-2</c:v>
                </c:pt>
                <c:pt idx="6">
                  <c:v>1.8792960194036302E-2</c:v>
                </c:pt>
                <c:pt idx="7">
                  <c:v>1.9312951830311745E-2</c:v>
                </c:pt>
                <c:pt idx="8">
                  <c:v>1.9828994441045539E-2</c:v>
                </c:pt>
                <c:pt idx="9">
                  <c:v>2.0337646646316248E-2</c:v>
                </c:pt>
                <c:pt idx="10">
                  <c:v>2.0654658117306882E-2</c:v>
                </c:pt>
                <c:pt idx="11">
                  <c:v>2.0928999172300889E-2</c:v>
                </c:pt>
                <c:pt idx="12">
                  <c:v>2.1032842891957396E-2</c:v>
                </c:pt>
                <c:pt idx="13">
                  <c:v>2.1157392038219345E-2</c:v>
                </c:pt>
                <c:pt idx="14">
                  <c:v>2.1250482130313466E-2</c:v>
                </c:pt>
                <c:pt idx="15">
                  <c:v>2.1337896538296479E-2</c:v>
                </c:pt>
                <c:pt idx="16">
                  <c:v>2.1433449116028985E-2</c:v>
                </c:pt>
                <c:pt idx="17">
                  <c:v>2.1553942829427096E-2</c:v>
                </c:pt>
                <c:pt idx="18">
                  <c:v>2.1699187303660331E-2</c:v>
                </c:pt>
                <c:pt idx="19">
                  <c:v>2.1907842773240992E-2</c:v>
                </c:pt>
                <c:pt idx="20">
                  <c:v>2.2131391243919395E-2</c:v>
                </c:pt>
                <c:pt idx="21">
                  <c:v>2.2258797110150233E-2</c:v>
                </c:pt>
                <c:pt idx="22">
                  <c:v>2.2388133370305985E-2</c:v>
                </c:pt>
                <c:pt idx="23">
                  <c:v>2.2518853751793716E-2</c:v>
                </c:pt>
                <c:pt idx="24">
                  <c:v>2.2680452277402154E-2</c:v>
                </c:pt>
                <c:pt idx="25">
                  <c:v>2.2813425463798435E-2</c:v>
                </c:pt>
                <c:pt idx="26">
                  <c:v>2.2929716125939872E-2</c:v>
                </c:pt>
                <c:pt idx="27">
                  <c:v>2.3025010414621624E-2</c:v>
                </c:pt>
                <c:pt idx="28">
                  <c:v>2.3154045369575053E-2</c:v>
                </c:pt>
                <c:pt idx="29">
                  <c:v>2.3265082117280959E-2</c:v>
                </c:pt>
                <c:pt idx="30">
                  <c:v>2.3309489138735606E-2</c:v>
                </c:pt>
                <c:pt idx="31">
                  <c:v>2.341658949542462E-2</c:v>
                </c:pt>
                <c:pt idx="32">
                  <c:v>2.3559183820224844E-2</c:v>
                </c:pt>
                <c:pt idx="33">
                  <c:v>2.375041054803087E-2</c:v>
                </c:pt>
                <c:pt idx="34">
                  <c:v>2.3906749572175052E-2</c:v>
                </c:pt>
                <c:pt idx="35">
                  <c:v>2.4075134331490507E-2</c:v>
                </c:pt>
                <c:pt idx="36">
                  <c:v>2.4269882543334179E-2</c:v>
                </c:pt>
                <c:pt idx="37">
                  <c:v>2.4463922432628488E-2</c:v>
                </c:pt>
                <c:pt idx="38">
                  <c:v>2.4678967813901217E-2</c:v>
                </c:pt>
                <c:pt idx="39">
                  <c:v>2.4883923044080804E-2</c:v>
                </c:pt>
                <c:pt idx="40">
                  <c:v>2.5017220081734095E-2</c:v>
                </c:pt>
                <c:pt idx="41">
                  <c:v>2.5125171654545059E-2</c:v>
                </c:pt>
                <c:pt idx="42">
                  <c:v>2.5244277195899684E-2</c:v>
                </c:pt>
                <c:pt idx="43">
                  <c:v>2.5345874702170198E-2</c:v>
                </c:pt>
                <c:pt idx="44">
                  <c:v>2.5490877149721456E-2</c:v>
                </c:pt>
                <c:pt idx="45">
                  <c:v>2.5637527650881415E-2</c:v>
                </c:pt>
                <c:pt idx="46">
                  <c:v>2.5812942910473882E-2</c:v>
                </c:pt>
                <c:pt idx="47">
                  <c:v>2.5990187070592658E-2</c:v>
                </c:pt>
                <c:pt idx="48">
                  <c:v>2.6126560629836544E-2</c:v>
                </c:pt>
                <c:pt idx="49">
                  <c:v>2.6225215511230301E-2</c:v>
                </c:pt>
                <c:pt idx="50">
                  <c:v>2.6312562794748279E-2</c:v>
                </c:pt>
                <c:pt idx="51">
                  <c:v>2.6400001964035316E-2</c:v>
                </c:pt>
                <c:pt idx="52">
                  <c:v>2.6476399614132357E-2</c:v>
                </c:pt>
                <c:pt idx="53">
                  <c:v>2.6568052316427591E-2</c:v>
                </c:pt>
                <c:pt idx="54">
                  <c:v>2.6658885167849533E-2</c:v>
                </c:pt>
                <c:pt idx="55">
                  <c:v>2.673164982585647E-2</c:v>
                </c:pt>
                <c:pt idx="56">
                  <c:v>2.6798836882547031E-2</c:v>
                </c:pt>
                <c:pt idx="57">
                  <c:v>2.6855755030549849E-2</c:v>
                </c:pt>
                <c:pt idx="58">
                  <c:v>2.6915590034120446E-2</c:v>
                </c:pt>
                <c:pt idx="59">
                  <c:v>2.6983484673575881E-2</c:v>
                </c:pt>
                <c:pt idx="60">
                  <c:v>2.7046776116011449E-2</c:v>
                </c:pt>
                <c:pt idx="61">
                  <c:v>2.7140482569126507E-2</c:v>
                </c:pt>
                <c:pt idx="62">
                  <c:v>2.7225083727621956E-2</c:v>
                </c:pt>
                <c:pt idx="63">
                  <c:v>2.7287059493317445E-2</c:v>
                </c:pt>
                <c:pt idx="64">
                  <c:v>2.7334393790124058E-2</c:v>
                </c:pt>
                <c:pt idx="65">
                  <c:v>2.7410761321938058E-2</c:v>
                </c:pt>
                <c:pt idx="66">
                  <c:v>2.7483870202951337E-2</c:v>
                </c:pt>
                <c:pt idx="67">
                  <c:v>2.7575334022978553E-2</c:v>
                </c:pt>
                <c:pt idx="68">
                  <c:v>2.7662064175432356E-2</c:v>
                </c:pt>
                <c:pt idx="69">
                  <c:v>2.7749895450527789E-2</c:v>
                </c:pt>
                <c:pt idx="70">
                  <c:v>2.7847875394355109E-2</c:v>
                </c:pt>
                <c:pt idx="71">
                  <c:v>2.7939270352435305E-2</c:v>
                </c:pt>
                <c:pt idx="72">
                  <c:v>2.8034783948761598E-2</c:v>
                </c:pt>
                <c:pt idx="73">
                  <c:v>2.8122979506568113E-2</c:v>
                </c:pt>
                <c:pt idx="74">
                  <c:v>2.8198252705308135E-2</c:v>
                </c:pt>
                <c:pt idx="75">
                  <c:v>2.8305418456378847E-2</c:v>
                </c:pt>
                <c:pt idx="76">
                  <c:v>2.8403408513620491E-2</c:v>
                </c:pt>
                <c:pt idx="77">
                  <c:v>2.8513707760549217E-2</c:v>
                </c:pt>
                <c:pt idx="78">
                  <c:v>2.8638380476997759E-2</c:v>
                </c:pt>
                <c:pt idx="79">
                  <c:v>2.8757375389851486E-2</c:v>
                </c:pt>
                <c:pt idx="80">
                  <c:v>2.8869799503910016E-2</c:v>
                </c:pt>
                <c:pt idx="81">
                  <c:v>2.8979036141479047E-2</c:v>
                </c:pt>
                <c:pt idx="82">
                  <c:v>2.9093099484649519E-2</c:v>
                </c:pt>
                <c:pt idx="83">
                  <c:v>2.921218911390568E-2</c:v>
                </c:pt>
                <c:pt idx="84">
                  <c:v>2.9346073538157758E-2</c:v>
                </c:pt>
                <c:pt idx="85">
                  <c:v>2.9488269662761114E-2</c:v>
                </c:pt>
                <c:pt idx="86">
                  <c:v>2.9645086998333205E-2</c:v>
                </c:pt>
                <c:pt idx="87">
                  <c:v>2.9781506021450101E-2</c:v>
                </c:pt>
                <c:pt idx="88">
                  <c:v>2.9915320862158635E-2</c:v>
                </c:pt>
                <c:pt idx="89">
                  <c:v>3.0048490741413542E-2</c:v>
                </c:pt>
                <c:pt idx="90">
                  <c:v>3.0190133543639912E-2</c:v>
                </c:pt>
                <c:pt idx="91">
                  <c:v>3.0331195696867767E-2</c:v>
                </c:pt>
                <c:pt idx="92">
                  <c:v>3.0462011478471898E-2</c:v>
                </c:pt>
                <c:pt idx="93">
                  <c:v>3.0597697427993797E-2</c:v>
                </c:pt>
                <c:pt idx="94">
                  <c:v>3.0742738336936953E-2</c:v>
                </c:pt>
                <c:pt idx="95">
                  <c:v>3.0884562675994834E-2</c:v>
                </c:pt>
                <c:pt idx="96">
                  <c:v>3.1023700061935625E-2</c:v>
                </c:pt>
                <c:pt idx="97">
                  <c:v>3.1150113060157726E-2</c:v>
                </c:pt>
                <c:pt idx="98">
                  <c:v>3.1286218238588522E-2</c:v>
                </c:pt>
                <c:pt idx="99">
                  <c:v>3.1433161339888022E-2</c:v>
                </c:pt>
                <c:pt idx="100">
                  <c:v>3.1574994257327814E-2</c:v>
                </c:pt>
                <c:pt idx="101">
                  <c:v>3.1692451745148668E-2</c:v>
                </c:pt>
                <c:pt idx="102">
                  <c:v>3.1784575080812824E-2</c:v>
                </c:pt>
                <c:pt idx="103">
                  <c:v>3.1875775267731367E-2</c:v>
                </c:pt>
                <c:pt idx="104">
                  <c:v>3.1968611097509002E-2</c:v>
                </c:pt>
                <c:pt idx="105">
                  <c:v>3.2071612325449216E-2</c:v>
                </c:pt>
                <c:pt idx="106">
                  <c:v>3.2186276973428435E-2</c:v>
                </c:pt>
                <c:pt idx="107">
                  <c:v>3.2270336549482408E-2</c:v>
                </c:pt>
                <c:pt idx="108">
                  <c:v>3.2365467932715365E-2</c:v>
                </c:pt>
                <c:pt idx="109">
                  <c:v>3.2452060837829512E-2</c:v>
                </c:pt>
                <c:pt idx="110">
                  <c:v>3.2528885543857106E-2</c:v>
                </c:pt>
                <c:pt idx="111">
                  <c:v>3.2611598811729064E-2</c:v>
                </c:pt>
                <c:pt idx="112">
                  <c:v>3.269062706475466E-2</c:v>
                </c:pt>
                <c:pt idx="113">
                  <c:v>3.2772317289858383E-2</c:v>
                </c:pt>
                <c:pt idx="114">
                  <c:v>3.2838805450513167E-2</c:v>
                </c:pt>
                <c:pt idx="115">
                  <c:v>3.2898695258509143E-2</c:v>
                </c:pt>
                <c:pt idx="116">
                  <c:v>3.2952826525779438E-2</c:v>
                </c:pt>
                <c:pt idx="117">
                  <c:v>3.3016312495581519E-2</c:v>
                </c:pt>
                <c:pt idx="118">
                  <c:v>3.3061191186116654E-2</c:v>
                </c:pt>
                <c:pt idx="119">
                  <c:v>3.3101209755637059E-2</c:v>
                </c:pt>
                <c:pt idx="120">
                  <c:v>3.3141524524575895E-2</c:v>
                </c:pt>
                <c:pt idx="121">
                  <c:v>3.3180429098383361E-2</c:v>
                </c:pt>
                <c:pt idx="122">
                  <c:v>3.3220199392612233E-2</c:v>
                </c:pt>
                <c:pt idx="123">
                  <c:v>3.3251745517281037E-2</c:v>
                </c:pt>
                <c:pt idx="124">
                  <c:v>3.3284725212960227E-2</c:v>
                </c:pt>
                <c:pt idx="125">
                  <c:v>3.3317164626941356E-2</c:v>
                </c:pt>
                <c:pt idx="126">
                  <c:v>3.3349323707907289E-2</c:v>
                </c:pt>
                <c:pt idx="127">
                  <c:v>3.3375859099308541E-2</c:v>
                </c:pt>
                <c:pt idx="128">
                  <c:v>3.3394550920526178E-2</c:v>
                </c:pt>
                <c:pt idx="129">
                  <c:v>3.3411412794170356E-2</c:v>
                </c:pt>
                <c:pt idx="130">
                  <c:v>3.3421716361064772E-2</c:v>
                </c:pt>
                <c:pt idx="131">
                  <c:v>3.3427682257100272E-2</c:v>
                </c:pt>
                <c:pt idx="132">
                  <c:v>3.3433683222481352E-2</c:v>
                </c:pt>
                <c:pt idx="133">
                  <c:v>3.3445289529762223E-2</c:v>
                </c:pt>
                <c:pt idx="134">
                  <c:v>3.3455593669676098E-2</c:v>
                </c:pt>
                <c:pt idx="135">
                  <c:v>3.345695955004243E-2</c:v>
                </c:pt>
                <c:pt idx="136">
                  <c:v>3.3460917215164046E-2</c:v>
                </c:pt>
                <c:pt idx="137">
                  <c:v>3.3472114700882086E-2</c:v>
                </c:pt>
                <c:pt idx="138">
                  <c:v>3.3487198651755555E-2</c:v>
                </c:pt>
                <c:pt idx="139">
                  <c:v>3.3496459245296192E-2</c:v>
                </c:pt>
                <c:pt idx="140">
                  <c:v>3.3501858768350365E-2</c:v>
                </c:pt>
                <c:pt idx="141">
                  <c:v>3.3508475942897957E-2</c:v>
                </c:pt>
                <c:pt idx="142">
                  <c:v>3.3509657402986802E-2</c:v>
                </c:pt>
                <c:pt idx="143">
                  <c:v>3.3524714047984572E-2</c:v>
                </c:pt>
                <c:pt idx="144">
                  <c:v>3.3542097151799885E-2</c:v>
                </c:pt>
                <c:pt idx="145">
                  <c:v>3.3552826330552989E-2</c:v>
                </c:pt>
                <c:pt idx="146">
                  <c:v>3.3560142537296271E-2</c:v>
                </c:pt>
                <c:pt idx="147">
                  <c:v>3.3575156385784705E-2</c:v>
                </c:pt>
                <c:pt idx="148">
                  <c:v>3.3589337646728182E-2</c:v>
                </c:pt>
                <c:pt idx="149">
                  <c:v>3.3604446885104611E-2</c:v>
                </c:pt>
                <c:pt idx="150">
                  <c:v>3.3626708407551005E-2</c:v>
                </c:pt>
                <c:pt idx="151">
                  <c:v>3.3649011205676295E-2</c:v>
                </c:pt>
                <c:pt idx="152">
                  <c:v>3.3668319392094193E-2</c:v>
                </c:pt>
                <c:pt idx="153">
                  <c:v>3.3700188123826545E-2</c:v>
                </c:pt>
                <c:pt idx="154">
                  <c:v>3.3738236264606314E-2</c:v>
                </c:pt>
                <c:pt idx="155">
                  <c:v>3.3772421532513135E-2</c:v>
                </c:pt>
                <c:pt idx="156">
                  <c:v>3.3796965160705621E-2</c:v>
                </c:pt>
                <c:pt idx="157">
                  <c:v>3.3819570278135182E-2</c:v>
                </c:pt>
                <c:pt idx="158">
                  <c:v>3.3845074947642183E-2</c:v>
                </c:pt>
                <c:pt idx="159">
                  <c:v>3.3866087940087976E-2</c:v>
                </c:pt>
                <c:pt idx="160">
                  <c:v>3.3886276257386605E-2</c:v>
                </c:pt>
                <c:pt idx="161">
                  <c:v>3.3898564470675484E-2</c:v>
                </c:pt>
                <c:pt idx="162">
                  <c:v>3.3909974137000726E-2</c:v>
                </c:pt>
                <c:pt idx="163">
                  <c:v>3.3922040228042641E-2</c:v>
                </c:pt>
                <c:pt idx="164">
                  <c:v>3.3936985049152456E-2</c:v>
                </c:pt>
                <c:pt idx="165">
                  <c:v>3.3942460437487255E-2</c:v>
                </c:pt>
                <c:pt idx="166">
                  <c:v>3.3947438828691182E-2</c:v>
                </c:pt>
                <c:pt idx="167">
                  <c:v>3.3948781461545313E-2</c:v>
                </c:pt>
                <c:pt idx="168">
                  <c:v>3.3954025261380062E-2</c:v>
                </c:pt>
                <c:pt idx="169">
                  <c:v>3.3959407505392149E-2</c:v>
                </c:pt>
                <c:pt idx="170">
                  <c:v>3.3960789528534437E-2</c:v>
                </c:pt>
                <c:pt idx="171">
                  <c:v>3.3962284341607064E-2</c:v>
                </c:pt>
                <c:pt idx="172">
                  <c:v>3.3963057133550939E-2</c:v>
                </c:pt>
                <c:pt idx="173">
                  <c:v>3.3961010853585612E-2</c:v>
                </c:pt>
                <c:pt idx="174">
                  <c:v>3.3958026925477031E-2</c:v>
                </c:pt>
                <c:pt idx="175">
                  <c:v>3.3952340598343601E-2</c:v>
                </c:pt>
                <c:pt idx="176">
                  <c:v>3.3945786190031704E-2</c:v>
                </c:pt>
                <c:pt idx="177">
                  <c:v>3.3939813952451686E-2</c:v>
                </c:pt>
                <c:pt idx="178">
                  <c:v>3.3940762612647363E-2</c:v>
                </c:pt>
                <c:pt idx="179">
                  <c:v>3.3941867296265006E-2</c:v>
                </c:pt>
                <c:pt idx="180">
                  <c:v>3.3947408990442782E-2</c:v>
                </c:pt>
                <c:pt idx="181">
                  <c:v>3.3957643588993454E-2</c:v>
                </c:pt>
                <c:pt idx="182">
                  <c:v>3.3970753017029995E-2</c:v>
                </c:pt>
                <c:pt idx="183">
                  <c:v>3.3991056757356211E-2</c:v>
                </c:pt>
                <c:pt idx="184">
                  <c:v>3.4003353164866662E-2</c:v>
                </c:pt>
                <c:pt idx="185">
                  <c:v>3.4023602350395518E-2</c:v>
                </c:pt>
                <c:pt idx="186">
                  <c:v>3.404164808564878E-2</c:v>
                </c:pt>
                <c:pt idx="187">
                  <c:v>3.4054826540084453E-2</c:v>
                </c:pt>
                <c:pt idx="188">
                  <c:v>3.4069892855597278E-2</c:v>
                </c:pt>
                <c:pt idx="189">
                  <c:v>3.4088146881086204E-2</c:v>
                </c:pt>
                <c:pt idx="190">
                  <c:v>3.4112419497828492E-2</c:v>
                </c:pt>
                <c:pt idx="191">
                  <c:v>3.4129895379699481E-2</c:v>
                </c:pt>
                <c:pt idx="192">
                  <c:v>3.4141084630512457E-2</c:v>
                </c:pt>
                <c:pt idx="193">
                  <c:v>3.4152343622116457E-2</c:v>
                </c:pt>
                <c:pt idx="194">
                  <c:v>3.416626564466356E-2</c:v>
                </c:pt>
                <c:pt idx="195">
                  <c:v>3.4180077459655858E-2</c:v>
                </c:pt>
                <c:pt idx="196">
                  <c:v>3.420328752272659E-2</c:v>
                </c:pt>
                <c:pt idx="197">
                  <c:v>3.4225457816226837E-2</c:v>
                </c:pt>
                <c:pt idx="198">
                  <c:v>3.4247548278881927E-2</c:v>
                </c:pt>
                <c:pt idx="199">
                  <c:v>3.4270793000346488E-2</c:v>
                </c:pt>
                <c:pt idx="200">
                  <c:v>3.4298823995354201E-2</c:v>
                </c:pt>
                <c:pt idx="201">
                  <c:v>3.4320290877473535E-2</c:v>
                </c:pt>
                <c:pt idx="202">
                  <c:v>3.4342484651754587E-2</c:v>
                </c:pt>
                <c:pt idx="203">
                  <c:v>3.4358787913576112E-2</c:v>
                </c:pt>
                <c:pt idx="204">
                  <c:v>3.4377550695987344E-2</c:v>
                </c:pt>
                <c:pt idx="205">
                  <c:v>3.439505802064402E-2</c:v>
                </c:pt>
                <c:pt idx="206">
                  <c:v>3.4409625167459046E-2</c:v>
                </c:pt>
                <c:pt idx="207">
                  <c:v>3.4426190141561869E-2</c:v>
                </c:pt>
                <c:pt idx="208">
                  <c:v>3.4443347753707693E-2</c:v>
                </c:pt>
                <c:pt idx="209">
                  <c:v>3.4465412989902293E-2</c:v>
                </c:pt>
                <c:pt idx="210">
                  <c:v>3.4496044723736116E-2</c:v>
                </c:pt>
                <c:pt idx="211">
                  <c:v>3.4526860744895624E-2</c:v>
                </c:pt>
                <c:pt idx="212">
                  <c:v>3.455975513576269E-2</c:v>
                </c:pt>
                <c:pt idx="213">
                  <c:v>3.4595555235936125E-2</c:v>
                </c:pt>
                <c:pt idx="214">
                  <c:v>3.4626301746307001E-2</c:v>
                </c:pt>
                <c:pt idx="215">
                  <c:v>3.4655154528883965E-2</c:v>
                </c:pt>
                <c:pt idx="216">
                  <c:v>3.4683728981299823E-2</c:v>
                </c:pt>
                <c:pt idx="217">
                  <c:v>3.4712619319504756E-2</c:v>
                </c:pt>
                <c:pt idx="218">
                  <c:v>3.4745529080912239E-2</c:v>
                </c:pt>
                <c:pt idx="219">
                  <c:v>3.4774981571135025E-2</c:v>
                </c:pt>
                <c:pt idx="220">
                  <c:v>3.481308475424142E-2</c:v>
                </c:pt>
                <c:pt idx="221">
                  <c:v>3.4852915051345253E-2</c:v>
                </c:pt>
                <c:pt idx="222">
                  <c:v>3.4891411887522622E-2</c:v>
                </c:pt>
                <c:pt idx="223">
                  <c:v>3.4926772766161865E-2</c:v>
                </c:pt>
                <c:pt idx="224">
                  <c:v>3.4961832670215465E-2</c:v>
                </c:pt>
                <c:pt idx="225">
                  <c:v>3.5003092856964027E-2</c:v>
                </c:pt>
                <c:pt idx="226">
                  <c:v>3.5041551326706749E-2</c:v>
                </c:pt>
                <c:pt idx="227">
                  <c:v>3.5078522092394794E-2</c:v>
                </c:pt>
                <c:pt idx="228">
                  <c:v>3.5112681469459783E-2</c:v>
                </c:pt>
                <c:pt idx="229">
                  <c:v>3.5149242850306357E-2</c:v>
                </c:pt>
                <c:pt idx="230">
                  <c:v>3.5189800072159029E-2</c:v>
                </c:pt>
                <c:pt idx="231">
                  <c:v>3.5228990627576673E-2</c:v>
                </c:pt>
                <c:pt idx="232">
                  <c:v>3.526953033248531E-2</c:v>
                </c:pt>
                <c:pt idx="233">
                  <c:v>3.5311296759882864E-2</c:v>
                </c:pt>
                <c:pt idx="234">
                  <c:v>3.5352685441527795E-2</c:v>
                </c:pt>
                <c:pt idx="235">
                  <c:v>3.5397163939430126E-2</c:v>
                </c:pt>
                <c:pt idx="236">
                  <c:v>3.5441656456627016E-2</c:v>
                </c:pt>
                <c:pt idx="237">
                  <c:v>3.5482249550791135E-2</c:v>
                </c:pt>
                <c:pt idx="238">
                  <c:v>3.5524737480947144E-2</c:v>
                </c:pt>
                <c:pt idx="239">
                  <c:v>3.5562821416626707E-2</c:v>
                </c:pt>
                <c:pt idx="240">
                  <c:v>3.5595768678874706E-2</c:v>
                </c:pt>
                <c:pt idx="241">
                  <c:v>3.5626809384200861E-2</c:v>
                </c:pt>
                <c:pt idx="242">
                  <c:v>3.5656322324720782E-2</c:v>
                </c:pt>
                <c:pt idx="243">
                  <c:v>3.5685103570508976E-2</c:v>
                </c:pt>
                <c:pt idx="244">
                  <c:v>3.5715705103429127E-2</c:v>
                </c:pt>
                <c:pt idx="245">
                  <c:v>3.5749852713591358E-2</c:v>
                </c:pt>
                <c:pt idx="246">
                  <c:v>3.5782146711391322E-2</c:v>
                </c:pt>
                <c:pt idx="247">
                  <c:v>3.5816171420167513E-2</c:v>
                </c:pt>
                <c:pt idx="248">
                  <c:v>3.5851132659804767E-2</c:v>
                </c:pt>
                <c:pt idx="249">
                  <c:v>3.5885762920891573E-2</c:v>
                </c:pt>
                <c:pt idx="250">
                  <c:v>3.591977218129451E-2</c:v>
                </c:pt>
                <c:pt idx="251">
                  <c:v>3.5950994702877576E-2</c:v>
                </c:pt>
                <c:pt idx="252">
                  <c:v>3.5981954399094004E-2</c:v>
                </c:pt>
                <c:pt idx="253">
                  <c:v>3.6012476392620611E-2</c:v>
                </c:pt>
                <c:pt idx="254">
                  <c:v>3.6047422334646112E-2</c:v>
                </c:pt>
                <c:pt idx="255">
                  <c:v>3.6086339905783221E-2</c:v>
                </c:pt>
                <c:pt idx="256">
                  <c:v>3.6122516219548956E-2</c:v>
                </c:pt>
                <c:pt idx="257">
                  <c:v>3.6158663610995734E-2</c:v>
                </c:pt>
                <c:pt idx="258">
                  <c:v>3.6196858828999451E-2</c:v>
                </c:pt>
                <c:pt idx="259">
                  <c:v>3.6235074165207701E-2</c:v>
                </c:pt>
                <c:pt idx="260">
                  <c:v>3.6270056023380244E-2</c:v>
                </c:pt>
                <c:pt idx="261">
                  <c:v>3.6308036727811674E-2</c:v>
                </c:pt>
                <c:pt idx="262">
                  <c:v>3.6345783459145319E-2</c:v>
                </c:pt>
                <c:pt idx="263">
                  <c:v>3.6380642163686146E-2</c:v>
                </c:pt>
                <c:pt idx="264">
                  <c:v>3.640382664034221E-2</c:v>
                </c:pt>
                <c:pt idx="265">
                  <c:v>3.6423946744490614E-2</c:v>
                </c:pt>
                <c:pt idx="266">
                  <c:v>3.644517355600424E-2</c:v>
                </c:pt>
                <c:pt idx="267">
                  <c:v>3.6464605958316187E-2</c:v>
                </c:pt>
                <c:pt idx="268">
                  <c:v>3.6486763020911091E-2</c:v>
                </c:pt>
                <c:pt idx="269">
                  <c:v>3.6505048633281488E-2</c:v>
                </c:pt>
                <c:pt idx="270">
                  <c:v>3.6529004638461475E-2</c:v>
                </c:pt>
                <c:pt idx="271">
                  <c:v>3.655703351418238E-2</c:v>
                </c:pt>
                <c:pt idx="272">
                  <c:v>3.6583696564141399E-2</c:v>
                </c:pt>
                <c:pt idx="273">
                  <c:v>3.6616721431076936E-2</c:v>
                </c:pt>
                <c:pt idx="274">
                  <c:v>3.6650520341880953E-2</c:v>
                </c:pt>
                <c:pt idx="275">
                  <c:v>3.668302888652749E-2</c:v>
                </c:pt>
                <c:pt idx="276">
                  <c:v>3.6717225877745917E-2</c:v>
                </c:pt>
                <c:pt idx="277">
                  <c:v>3.6756268026108832E-2</c:v>
                </c:pt>
                <c:pt idx="278">
                  <c:v>3.678724982537776E-2</c:v>
                </c:pt>
                <c:pt idx="279">
                  <c:v>3.6813404772967295E-2</c:v>
                </c:pt>
                <c:pt idx="280">
                  <c:v>3.683999374271172E-2</c:v>
                </c:pt>
                <c:pt idx="281">
                  <c:v>3.6859731217353517E-2</c:v>
                </c:pt>
                <c:pt idx="282">
                  <c:v>3.6877788727074895E-2</c:v>
                </c:pt>
                <c:pt idx="283">
                  <c:v>3.6898463203363381E-2</c:v>
                </c:pt>
                <c:pt idx="284">
                  <c:v>3.6919441872422284E-2</c:v>
                </c:pt>
                <c:pt idx="285">
                  <c:v>3.6941561829308543E-2</c:v>
                </c:pt>
                <c:pt idx="286">
                  <c:v>3.6962624352366226E-2</c:v>
                </c:pt>
                <c:pt idx="287">
                  <c:v>3.6982454610116483E-2</c:v>
                </c:pt>
                <c:pt idx="288">
                  <c:v>3.699810273435368E-2</c:v>
                </c:pt>
                <c:pt idx="289">
                  <c:v>3.7013334837254906E-2</c:v>
                </c:pt>
                <c:pt idx="290">
                  <c:v>3.702778820522333E-2</c:v>
                </c:pt>
                <c:pt idx="291">
                  <c:v>3.7044125541953438E-2</c:v>
                </c:pt>
                <c:pt idx="292">
                  <c:v>3.7060587578871811E-2</c:v>
                </c:pt>
                <c:pt idx="293">
                  <c:v>3.7077436581618488E-2</c:v>
                </c:pt>
                <c:pt idx="294">
                  <c:v>3.7099034887610544E-2</c:v>
                </c:pt>
                <c:pt idx="295">
                  <c:v>3.7120926114514431E-2</c:v>
                </c:pt>
                <c:pt idx="296">
                  <c:v>3.7141215102078615E-2</c:v>
                </c:pt>
                <c:pt idx="297">
                  <c:v>3.7159785360750118E-2</c:v>
                </c:pt>
                <c:pt idx="298">
                  <c:v>3.7172891035122953E-2</c:v>
                </c:pt>
                <c:pt idx="299">
                  <c:v>3.7184912360189601E-2</c:v>
                </c:pt>
                <c:pt idx="300">
                  <c:v>3.7197426926897738E-2</c:v>
                </c:pt>
                <c:pt idx="301">
                  <c:v>3.7211203499638711E-2</c:v>
                </c:pt>
                <c:pt idx="302">
                  <c:v>3.7225430064217205E-2</c:v>
                </c:pt>
                <c:pt idx="303">
                  <c:v>3.724410235681052E-2</c:v>
                </c:pt>
                <c:pt idx="304">
                  <c:v>3.7263063650515779E-2</c:v>
                </c:pt>
                <c:pt idx="305">
                  <c:v>3.7280720093156819E-2</c:v>
                </c:pt>
                <c:pt idx="306">
                  <c:v>3.7302604216970722E-2</c:v>
                </c:pt>
                <c:pt idx="307">
                  <c:v>3.7323955851756366E-2</c:v>
                </c:pt>
                <c:pt idx="308">
                  <c:v>3.7348802794603515E-2</c:v>
                </c:pt>
                <c:pt idx="309">
                  <c:v>3.7375853582507036E-2</c:v>
                </c:pt>
                <c:pt idx="310">
                  <c:v>3.7402846543142652E-2</c:v>
                </c:pt>
                <c:pt idx="311">
                  <c:v>3.7430327403357139E-2</c:v>
                </c:pt>
                <c:pt idx="312">
                  <c:v>3.7454664879133882E-2</c:v>
                </c:pt>
                <c:pt idx="313">
                  <c:v>3.7480464338760448E-2</c:v>
                </c:pt>
                <c:pt idx="314">
                  <c:v>3.7504621249035489E-2</c:v>
                </c:pt>
                <c:pt idx="315">
                  <c:v>3.7530183002886901E-2</c:v>
                </c:pt>
                <c:pt idx="316">
                  <c:v>3.7559694052110043E-2</c:v>
                </c:pt>
                <c:pt idx="317">
                  <c:v>3.7591906318386506E-2</c:v>
                </c:pt>
                <c:pt idx="318">
                  <c:v>3.7626244352331514E-2</c:v>
                </c:pt>
                <c:pt idx="319">
                  <c:v>3.7657894063827482E-2</c:v>
                </c:pt>
                <c:pt idx="320">
                  <c:v>3.7692531986089642E-2</c:v>
                </c:pt>
                <c:pt idx="321">
                  <c:v>3.7724379057860184E-2</c:v>
                </c:pt>
                <c:pt idx="322">
                  <c:v>3.7747942089837963E-2</c:v>
                </c:pt>
                <c:pt idx="323">
                  <c:v>3.7771724173248616E-2</c:v>
                </c:pt>
                <c:pt idx="324">
                  <c:v>3.7790950316600645E-2</c:v>
                </c:pt>
                <c:pt idx="325">
                  <c:v>3.7807108707470824E-2</c:v>
                </c:pt>
                <c:pt idx="326">
                  <c:v>3.7824438892933139E-2</c:v>
                </c:pt>
                <c:pt idx="327">
                  <c:v>3.7840921422007498E-2</c:v>
                </c:pt>
                <c:pt idx="328">
                  <c:v>3.7859937127273015E-2</c:v>
                </c:pt>
                <c:pt idx="329">
                  <c:v>3.7868464401008127E-2</c:v>
                </c:pt>
                <c:pt idx="330">
                  <c:v>3.787584347002431E-2</c:v>
                </c:pt>
                <c:pt idx="331">
                  <c:v>3.7883050598322428E-2</c:v>
                </c:pt>
                <c:pt idx="332">
                  <c:v>3.7889564542602464E-2</c:v>
                </c:pt>
                <c:pt idx="333">
                  <c:v>3.7894867262018017E-2</c:v>
                </c:pt>
                <c:pt idx="334">
                  <c:v>3.7901431605438171E-2</c:v>
                </c:pt>
                <c:pt idx="335">
                  <c:v>3.7907200973435626E-2</c:v>
                </c:pt>
                <c:pt idx="336">
                  <c:v>3.7907496406063904E-2</c:v>
                </c:pt>
                <c:pt idx="337">
                  <c:v>3.7906586910068457E-2</c:v>
                </c:pt>
                <c:pt idx="338">
                  <c:v>3.7907438958219457E-2</c:v>
                </c:pt>
                <c:pt idx="339">
                  <c:v>3.7905835844037297E-2</c:v>
                </c:pt>
                <c:pt idx="340">
                  <c:v>3.7901075868953735E-2</c:v>
                </c:pt>
                <c:pt idx="341">
                  <c:v>3.7894809537103349E-2</c:v>
                </c:pt>
                <c:pt idx="342">
                  <c:v>3.7887916421140734E-2</c:v>
                </c:pt>
                <c:pt idx="343">
                  <c:v>3.7881436868861633E-2</c:v>
                </c:pt>
                <c:pt idx="344">
                  <c:v>3.7875385029060189E-2</c:v>
                </c:pt>
                <c:pt idx="345">
                  <c:v>3.7867915133113675E-2</c:v>
                </c:pt>
                <c:pt idx="346">
                  <c:v>3.7863780725877344E-2</c:v>
                </c:pt>
                <c:pt idx="347">
                  <c:v>3.7853271732293317E-2</c:v>
                </c:pt>
                <c:pt idx="348">
                  <c:v>3.7841306598172648E-2</c:v>
                </c:pt>
                <c:pt idx="349">
                  <c:v>3.7830566230594373E-2</c:v>
                </c:pt>
                <c:pt idx="350">
                  <c:v>3.7822119137837146E-2</c:v>
                </c:pt>
                <c:pt idx="351">
                  <c:v>3.7811422691669046E-2</c:v>
                </c:pt>
                <c:pt idx="352">
                  <c:v>3.7800322183444736E-2</c:v>
                </c:pt>
                <c:pt idx="353">
                  <c:v>3.7791041013254888E-2</c:v>
                </c:pt>
                <c:pt idx="354">
                  <c:v>3.7781448659751603E-2</c:v>
                </c:pt>
                <c:pt idx="355">
                  <c:v>3.7772633504566208E-2</c:v>
                </c:pt>
                <c:pt idx="356">
                  <c:v>3.7764760487284763E-2</c:v>
                </c:pt>
                <c:pt idx="357">
                  <c:v>3.7751688898515601E-2</c:v>
                </c:pt>
                <c:pt idx="358">
                  <c:v>3.7737342098082265E-2</c:v>
                </c:pt>
                <c:pt idx="359">
                  <c:v>3.7721624364410393E-2</c:v>
                </c:pt>
                <c:pt idx="360">
                  <c:v>3.7706046247804222E-2</c:v>
                </c:pt>
                <c:pt idx="361">
                  <c:v>3.7688189428964125E-2</c:v>
                </c:pt>
                <c:pt idx="362">
                  <c:v>3.7670365553572852E-2</c:v>
                </c:pt>
                <c:pt idx="363">
                  <c:v>3.7652366255956617E-2</c:v>
                </c:pt>
                <c:pt idx="364">
                  <c:v>3.7634073983140282E-2</c:v>
                </c:pt>
                <c:pt idx="365">
                  <c:v>3.7616710423173751E-2</c:v>
                </c:pt>
                <c:pt idx="366">
                  <c:v>3.7598032520934563E-2</c:v>
                </c:pt>
                <c:pt idx="367">
                  <c:v>3.7579753267347978E-2</c:v>
                </c:pt>
                <c:pt idx="368">
                  <c:v>3.7564569722911903E-2</c:v>
                </c:pt>
                <c:pt idx="369">
                  <c:v>3.7548693552615531E-2</c:v>
                </c:pt>
                <c:pt idx="370">
                  <c:v>3.7538013572113491E-2</c:v>
                </c:pt>
                <c:pt idx="371">
                  <c:v>3.7528150185353652E-2</c:v>
                </c:pt>
                <c:pt idx="372">
                  <c:v>3.7516966998772001E-2</c:v>
                </c:pt>
                <c:pt idx="373">
                  <c:v>3.7508084603948603E-2</c:v>
                </c:pt>
                <c:pt idx="374">
                  <c:v>3.7498073101989438E-2</c:v>
                </c:pt>
                <c:pt idx="375">
                  <c:v>3.7483691468386128E-2</c:v>
                </c:pt>
                <c:pt idx="376">
                  <c:v>3.7469445957743541E-2</c:v>
                </c:pt>
                <c:pt idx="377">
                  <c:v>3.7462479090635464E-2</c:v>
                </c:pt>
                <c:pt idx="378">
                  <c:v>3.7451441725994045E-2</c:v>
                </c:pt>
                <c:pt idx="379">
                  <c:v>3.7438584389598246E-2</c:v>
                </c:pt>
                <c:pt idx="380">
                  <c:v>3.7427698872109894E-2</c:v>
                </c:pt>
                <c:pt idx="381">
                  <c:v>3.7417545115263552E-2</c:v>
                </c:pt>
                <c:pt idx="382">
                  <c:v>3.7407806940994374E-2</c:v>
                </c:pt>
                <c:pt idx="383">
                  <c:v>3.7400491071253761E-2</c:v>
                </c:pt>
                <c:pt idx="384">
                  <c:v>3.739492785124527E-2</c:v>
                </c:pt>
                <c:pt idx="385">
                  <c:v>3.7388783248618288E-2</c:v>
                </c:pt>
                <c:pt idx="386">
                  <c:v>3.7381790333228943E-2</c:v>
                </c:pt>
                <c:pt idx="387">
                  <c:v>3.737780791753282E-2</c:v>
                </c:pt>
                <c:pt idx="388">
                  <c:v>3.7372816721341975E-2</c:v>
                </c:pt>
                <c:pt idx="389">
                  <c:v>3.7363677170092965E-2</c:v>
                </c:pt>
                <c:pt idx="390">
                  <c:v>3.7353492116178381E-2</c:v>
                </c:pt>
                <c:pt idx="391">
                  <c:v>3.7342834448794701E-2</c:v>
                </c:pt>
                <c:pt idx="392">
                  <c:v>3.7333633979078261E-2</c:v>
                </c:pt>
                <c:pt idx="393">
                  <c:v>3.7326630739734343E-2</c:v>
                </c:pt>
                <c:pt idx="394">
                  <c:v>3.7320851675255541E-2</c:v>
                </c:pt>
                <c:pt idx="395">
                  <c:v>3.7321672123206084E-2</c:v>
                </c:pt>
                <c:pt idx="396">
                  <c:v>3.7321521378094136E-2</c:v>
                </c:pt>
                <c:pt idx="397">
                  <c:v>3.7321261397833955E-2</c:v>
                </c:pt>
                <c:pt idx="398">
                  <c:v>3.732252910512987E-2</c:v>
                </c:pt>
                <c:pt idx="399">
                  <c:v>3.7324596519811903E-2</c:v>
                </c:pt>
                <c:pt idx="400">
                  <c:v>3.7327294865373312E-2</c:v>
                </c:pt>
                <c:pt idx="401">
                  <c:v>3.7329303032656379E-2</c:v>
                </c:pt>
                <c:pt idx="402">
                  <c:v>3.7331886149561046E-2</c:v>
                </c:pt>
                <c:pt idx="403">
                  <c:v>3.7334725393042556E-2</c:v>
                </c:pt>
                <c:pt idx="404">
                  <c:v>3.7338929801035405E-2</c:v>
                </c:pt>
                <c:pt idx="405">
                  <c:v>3.7345856585255834E-2</c:v>
                </c:pt>
                <c:pt idx="406">
                  <c:v>3.7352673001650953E-2</c:v>
                </c:pt>
                <c:pt idx="407">
                  <c:v>3.7358985720327371E-2</c:v>
                </c:pt>
                <c:pt idx="408">
                  <c:v>3.7364267603247181E-2</c:v>
                </c:pt>
                <c:pt idx="409">
                  <c:v>3.7365554865880973E-2</c:v>
                </c:pt>
                <c:pt idx="410">
                  <c:v>3.7365928544083493E-2</c:v>
                </c:pt>
                <c:pt idx="411">
                  <c:v>3.7371540131035136E-2</c:v>
                </c:pt>
                <c:pt idx="412">
                  <c:v>3.737475901710853E-2</c:v>
                </c:pt>
                <c:pt idx="413">
                  <c:v>3.7380630719794819E-2</c:v>
                </c:pt>
                <c:pt idx="414">
                  <c:v>3.7389508311746616E-2</c:v>
                </c:pt>
                <c:pt idx="415">
                  <c:v>3.7400708636621864E-2</c:v>
                </c:pt>
                <c:pt idx="416">
                  <c:v>3.7408749840178675E-2</c:v>
                </c:pt>
                <c:pt idx="417">
                  <c:v>3.7414124563981931E-2</c:v>
                </c:pt>
                <c:pt idx="418">
                  <c:v>3.7419448864166073E-2</c:v>
                </c:pt>
                <c:pt idx="419">
                  <c:v>3.7423671755683688E-2</c:v>
                </c:pt>
                <c:pt idx="420">
                  <c:v>3.7428523635517914E-2</c:v>
                </c:pt>
                <c:pt idx="421">
                  <c:v>3.7432660821628931E-2</c:v>
                </c:pt>
                <c:pt idx="422">
                  <c:v>3.7436864795970214E-2</c:v>
                </c:pt>
                <c:pt idx="423">
                  <c:v>3.7443282259033858E-2</c:v>
                </c:pt>
                <c:pt idx="424">
                  <c:v>3.7448602527291187E-2</c:v>
                </c:pt>
                <c:pt idx="425">
                  <c:v>3.7451897135191335E-2</c:v>
                </c:pt>
                <c:pt idx="426">
                  <c:v>3.7452650225142381E-2</c:v>
                </c:pt>
                <c:pt idx="427">
                  <c:v>3.745169942071095E-2</c:v>
                </c:pt>
                <c:pt idx="428">
                  <c:v>3.7449810452360011E-2</c:v>
                </c:pt>
                <c:pt idx="429">
                  <c:v>3.7448748149195535E-2</c:v>
                </c:pt>
                <c:pt idx="430">
                  <c:v>3.7449493583183509E-2</c:v>
                </c:pt>
                <c:pt idx="431">
                  <c:v>3.7448870421945869E-2</c:v>
                </c:pt>
                <c:pt idx="432">
                  <c:v>3.744770700552362E-2</c:v>
                </c:pt>
                <c:pt idx="433">
                  <c:v>3.7445039500731719E-2</c:v>
                </c:pt>
                <c:pt idx="434">
                  <c:v>3.7441695530102174E-2</c:v>
                </c:pt>
                <c:pt idx="435">
                  <c:v>3.7438676070916541E-2</c:v>
                </c:pt>
                <c:pt idx="436">
                  <c:v>3.7436715450268471E-2</c:v>
                </c:pt>
                <c:pt idx="437">
                  <c:v>3.7435011302649104E-2</c:v>
                </c:pt>
                <c:pt idx="438">
                  <c:v>3.7435234556353107E-2</c:v>
                </c:pt>
                <c:pt idx="439">
                  <c:v>3.7435264120320021E-2</c:v>
                </c:pt>
                <c:pt idx="440">
                  <c:v>3.7437297788319189E-2</c:v>
                </c:pt>
                <c:pt idx="441">
                  <c:v>3.7441293205603396E-2</c:v>
                </c:pt>
                <c:pt idx="442">
                  <c:v>3.745055522700276E-2</c:v>
                </c:pt>
                <c:pt idx="443">
                  <c:v>3.7457765502735579E-2</c:v>
                </c:pt>
                <c:pt idx="444">
                  <c:v>3.7464985698789185E-2</c:v>
                </c:pt>
                <c:pt idx="445">
                  <c:v>3.7471857322273747E-2</c:v>
                </c:pt>
                <c:pt idx="446">
                  <c:v>3.7478293997720208E-2</c:v>
                </c:pt>
                <c:pt idx="447">
                  <c:v>3.7486471852401219E-2</c:v>
                </c:pt>
                <c:pt idx="448">
                  <c:v>3.7498303239178361E-2</c:v>
                </c:pt>
                <c:pt idx="449">
                  <c:v>3.7520151825035722E-2</c:v>
                </c:pt>
                <c:pt idx="450">
                  <c:v>3.7542111606071973E-2</c:v>
                </c:pt>
                <c:pt idx="451">
                  <c:v>3.7564346680999824E-2</c:v>
                </c:pt>
                <c:pt idx="452">
                  <c:v>3.7587862636308179E-2</c:v>
                </c:pt>
                <c:pt idx="453">
                  <c:v>3.7609408396687541E-2</c:v>
                </c:pt>
                <c:pt idx="454">
                  <c:v>3.7628258565910802E-2</c:v>
                </c:pt>
                <c:pt idx="455">
                  <c:v>3.7645400779991296E-2</c:v>
                </c:pt>
                <c:pt idx="456">
                  <c:v>3.7663066999011424E-2</c:v>
                </c:pt>
                <c:pt idx="457">
                  <c:v>3.7680195797945244E-2</c:v>
                </c:pt>
                <c:pt idx="458">
                  <c:v>3.7697276226337825E-2</c:v>
                </c:pt>
                <c:pt idx="459">
                  <c:v>3.7719016407722301E-2</c:v>
                </c:pt>
                <c:pt idx="460">
                  <c:v>3.7739894267329717E-2</c:v>
                </c:pt>
                <c:pt idx="461">
                  <c:v>3.7755511767429091E-2</c:v>
                </c:pt>
                <c:pt idx="462">
                  <c:v>3.7765668502792574E-2</c:v>
                </c:pt>
                <c:pt idx="463">
                  <c:v>3.7777777494588383E-2</c:v>
                </c:pt>
                <c:pt idx="464">
                  <c:v>3.778755528852179E-2</c:v>
                </c:pt>
                <c:pt idx="465">
                  <c:v>3.7796180783852489E-2</c:v>
                </c:pt>
                <c:pt idx="466">
                  <c:v>3.7805727865005738E-2</c:v>
                </c:pt>
                <c:pt idx="467">
                  <c:v>3.7816190323444326E-2</c:v>
                </c:pt>
                <c:pt idx="468">
                  <c:v>3.7829126603403131E-2</c:v>
                </c:pt>
                <c:pt idx="469">
                  <c:v>3.7839761420718515E-2</c:v>
                </c:pt>
                <c:pt idx="470">
                  <c:v>3.7846437254776266E-2</c:v>
                </c:pt>
                <c:pt idx="471">
                  <c:v>3.7852699930278497E-2</c:v>
                </c:pt>
                <c:pt idx="472">
                  <c:v>3.7862425993271047E-2</c:v>
                </c:pt>
                <c:pt idx="473">
                  <c:v>3.7872673125186156E-2</c:v>
                </c:pt>
                <c:pt idx="474">
                  <c:v>3.7885713528298191E-2</c:v>
                </c:pt>
                <c:pt idx="475">
                  <c:v>3.7897931379557791E-2</c:v>
                </c:pt>
                <c:pt idx="476">
                  <c:v>3.7909912701801961E-2</c:v>
                </c:pt>
                <c:pt idx="477">
                  <c:v>3.7918693779577156E-2</c:v>
                </c:pt>
                <c:pt idx="478">
                  <c:v>3.7927279249467961E-2</c:v>
                </c:pt>
                <c:pt idx="479">
                  <c:v>3.7933691447036032E-2</c:v>
                </c:pt>
                <c:pt idx="480">
                  <c:v>3.7939098328506032E-2</c:v>
                </c:pt>
                <c:pt idx="481">
                  <c:v>3.7944790817451494E-2</c:v>
                </c:pt>
                <c:pt idx="482">
                  <c:v>3.7948783307838824E-2</c:v>
                </c:pt>
                <c:pt idx="483">
                  <c:v>3.7952514413128281E-2</c:v>
                </c:pt>
                <c:pt idx="484">
                  <c:v>3.7952838055649536E-2</c:v>
                </c:pt>
                <c:pt idx="485">
                  <c:v>3.7951277011150447E-2</c:v>
                </c:pt>
                <c:pt idx="486">
                  <c:v>3.7949620716633735E-2</c:v>
                </c:pt>
                <c:pt idx="487">
                  <c:v>3.7949348042377158E-2</c:v>
                </c:pt>
                <c:pt idx="488">
                  <c:v>3.7951226055449719E-2</c:v>
                </c:pt>
                <c:pt idx="489">
                  <c:v>3.7950225336663319E-2</c:v>
                </c:pt>
                <c:pt idx="490">
                  <c:v>3.7948325910667879E-2</c:v>
                </c:pt>
                <c:pt idx="491">
                  <c:v>3.7947112437389685E-2</c:v>
                </c:pt>
                <c:pt idx="492">
                  <c:v>3.7946594956710253E-2</c:v>
                </c:pt>
                <c:pt idx="493">
                  <c:v>3.7948266043437692E-2</c:v>
                </c:pt>
                <c:pt idx="494">
                  <c:v>3.7947973921567589E-2</c:v>
                </c:pt>
                <c:pt idx="495">
                  <c:v>3.794699626442586E-2</c:v>
                </c:pt>
                <c:pt idx="496">
                  <c:v>3.7945578030706507E-2</c:v>
                </c:pt>
                <c:pt idx="497">
                  <c:v>3.7945236694879668E-2</c:v>
                </c:pt>
                <c:pt idx="498">
                  <c:v>3.7947275515339975E-2</c:v>
                </c:pt>
                <c:pt idx="499">
                  <c:v>3.794886802618886E-2</c:v>
                </c:pt>
                <c:pt idx="500">
                  <c:v>3.7948341355176246E-2</c:v>
                </c:pt>
                <c:pt idx="501">
                  <c:v>3.7947340315472866E-2</c:v>
                </c:pt>
                <c:pt idx="502">
                  <c:v>3.7946320280602686E-2</c:v>
                </c:pt>
                <c:pt idx="503">
                  <c:v>3.7944411984569472E-2</c:v>
                </c:pt>
                <c:pt idx="504">
                  <c:v>3.793834975358186E-2</c:v>
                </c:pt>
                <c:pt idx="505">
                  <c:v>3.7930919133051376E-2</c:v>
                </c:pt>
                <c:pt idx="506">
                  <c:v>3.7922264321957867E-2</c:v>
                </c:pt>
                <c:pt idx="507">
                  <c:v>3.7912943849969717E-2</c:v>
                </c:pt>
                <c:pt idx="508">
                  <c:v>3.7904100774845371E-2</c:v>
                </c:pt>
                <c:pt idx="509">
                  <c:v>3.7895751436094235E-2</c:v>
                </c:pt>
                <c:pt idx="510">
                  <c:v>3.7891110204697181E-2</c:v>
                </c:pt>
                <c:pt idx="511">
                  <c:v>3.7886251319913911E-2</c:v>
                </c:pt>
                <c:pt idx="512">
                  <c:v>3.7879938713983083E-2</c:v>
                </c:pt>
                <c:pt idx="513">
                  <c:v>3.7874170822292628E-2</c:v>
                </c:pt>
                <c:pt idx="514">
                  <c:v>3.7869062734698318E-2</c:v>
                </c:pt>
                <c:pt idx="515">
                  <c:v>3.7867110028283239E-2</c:v>
                </c:pt>
                <c:pt idx="516">
                  <c:v>3.7864589817047808E-2</c:v>
                </c:pt>
                <c:pt idx="517">
                  <c:v>3.7860976453639311E-2</c:v>
                </c:pt>
                <c:pt idx="518">
                  <c:v>3.7855684840323728E-2</c:v>
                </c:pt>
                <c:pt idx="519">
                  <c:v>3.7848626243265016E-2</c:v>
                </c:pt>
                <c:pt idx="520">
                  <c:v>3.7843161747214749E-2</c:v>
                </c:pt>
                <c:pt idx="521">
                  <c:v>3.7835392627157474E-2</c:v>
                </c:pt>
                <c:pt idx="522">
                  <c:v>3.7826198368667935E-2</c:v>
                </c:pt>
                <c:pt idx="523">
                  <c:v>3.7817287853540542E-2</c:v>
                </c:pt>
                <c:pt idx="524">
                  <c:v>3.7810917164105916E-2</c:v>
                </c:pt>
                <c:pt idx="525">
                  <c:v>3.7804749440080498E-2</c:v>
                </c:pt>
                <c:pt idx="526">
                  <c:v>3.779789698990639E-2</c:v>
                </c:pt>
                <c:pt idx="527">
                  <c:v>3.7788475608732233E-2</c:v>
                </c:pt>
                <c:pt idx="528">
                  <c:v>3.7780093198960467E-2</c:v>
                </c:pt>
                <c:pt idx="529">
                  <c:v>3.7773821075134967E-2</c:v>
                </c:pt>
                <c:pt idx="530">
                  <c:v>3.7767936347910591E-2</c:v>
                </c:pt>
                <c:pt idx="531">
                  <c:v>3.7763988517392211E-2</c:v>
                </c:pt>
                <c:pt idx="532">
                  <c:v>3.7761780022065185E-2</c:v>
                </c:pt>
                <c:pt idx="533">
                  <c:v>3.7760813496634654E-2</c:v>
                </c:pt>
                <c:pt idx="534">
                  <c:v>3.7759341853301071E-2</c:v>
                </c:pt>
                <c:pt idx="535">
                  <c:v>3.7762316231347244E-2</c:v>
                </c:pt>
                <c:pt idx="536">
                  <c:v>3.776545126749254E-2</c:v>
                </c:pt>
                <c:pt idx="537">
                  <c:v>3.7768083691162399E-2</c:v>
                </c:pt>
                <c:pt idx="538">
                  <c:v>3.7769114736154186E-2</c:v>
                </c:pt>
                <c:pt idx="539">
                  <c:v>3.7771271658216921E-2</c:v>
                </c:pt>
                <c:pt idx="540">
                  <c:v>3.7772986467068004E-2</c:v>
                </c:pt>
                <c:pt idx="541">
                  <c:v>3.7775929088069302E-2</c:v>
                </c:pt>
                <c:pt idx="542">
                  <c:v>3.7776742705169723E-2</c:v>
                </c:pt>
                <c:pt idx="543">
                  <c:v>3.7776115187955879E-2</c:v>
                </c:pt>
                <c:pt idx="544">
                  <c:v>3.7777345101489362E-2</c:v>
                </c:pt>
                <c:pt idx="545">
                  <c:v>3.7776615928769963E-2</c:v>
                </c:pt>
                <c:pt idx="546">
                  <c:v>3.7771569420252116E-2</c:v>
                </c:pt>
                <c:pt idx="547">
                  <c:v>3.7761602080306843E-2</c:v>
                </c:pt>
                <c:pt idx="548">
                  <c:v>3.7751632241739191E-2</c:v>
                </c:pt>
                <c:pt idx="549">
                  <c:v>3.7739897342184664E-2</c:v>
                </c:pt>
                <c:pt idx="550">
                  <c:v>3.7728807888589386E-2</c:v>
                </c:pt>
                <c:pt idx="551">
                  <c:v>3.7719106052266631E-2</c:v>
                </c:pt>
                <c:pt idx="552">
                  <c:v>3.771061890602885E-2</c:v>
                </c:pt>
                <c:pt idx="553">
                  <c:v>3.7702393854259691E-2</c:v>
                </c:pt>
                <c:pt idx="554">
                  <c:v>3.7693797553219228E-2</c:v>
                </c:pt>
                <c:pt idx="555">
                  <c:v>3.7686150536077677E-2</c:v>
                </c:pt>
                <c:pt idx="556">
                  <c:v>3.7679391205841344E-2</c:v>
                </c:pt>
                <c:pt idx="557">
                  <c:v>3.7672960278252149E-2</c:v>
                </c:pt>
                <c:pt idx="558">
                  <c:v>3.7665985542293286E-2</c:v>
                </c:pt>
                <c:pt idx="559">
                  <c:v>3.7657686192977449E-2</c:v>
                </c:pt>
                <c:pt idx="560">
                  <c:v>3.7648648316994562E-2</c:v>
                </c:pt>
                <c:pt idx="561">
                  <c:v>3.7639754875225855E-2</c:v>
                </c:pt>
                <c:pt idx="562">
                  <c:v>3.7630009805086184E-2</c:v>
                </c:pt>
                <c:pt idx="563">
                  <c:v>3.7619237235195231E-2</c:v>
                </c:pt>
                <c:pt idx="564">
                  <c:v>3.7609997923394443E-2</c:v>
                </c:pt>
                <c:pt idx="565">
                  <c:v>3.7601092384825938E-2</c:v>
                </c:pt>
                <c:pt idx="566">
                  <c:v>3.7593265673472057E-2</c:v>
                </c:pt>
                <c:pt idx="567">
                  <c:v>3.7587259323362994E-2</c:v>
                </c:pt>
                <c:pt idx="568">
                  <c:v>3.7581824744624716E-2</c:v>
                </c:pt>
                <c:pt idx="569">
                  <c:v>3.7576300773593217E-2</c:v>
                </c:pt>
                <c:pt idx="570">
                  <c:v>3.7571430449844304E-2</c:v>
                </c:pt>
                <c:pt idx="571">
                  <c:v>3.7569418915451021E-2</c:v>
                </c:pt>
                <c:pt idx="572">
                  <c:v>3.7566903296823828E-2</c:v>
                </c:pt>
                <c:pt idx="573">
                  <c:v>3.7564636429143684E-2</c:v>
                </c:pt>
                <c:pt idx="574">
                  <c:v>3.7560874447176193E-2</c:v>
                </c:pt>
                <c:pt idx="575">
                  <c:v>3.7559528935733513E-2</c:v>
                </c:pt>
                <c:pt idx="576">
                  <c:v>3.7556346506346795E-2</c:v>
                </c:pt>
                <c:pt idx="577">
                  <c:v>3.7553219547980181E-2</c:v>
                </c:pt>
                <c:pt idx="578">
                  <c:v>3.754888471542276E-2</c:v>
                </c:pt>
                <c:pt idx="579">
                  <c:v>3.7543557445326267E-2</c:v>
                </c:pt>
                <c:pt idx="580">
                  <c:v>3.7538829598155882E-2</c:v>
                </c:pt>
                <c:pt idx="581">
                  <c:v>3.7536762864963949E-2</c:v>
                </c:pt>
                <c:pt idx="582">
                  <c:v>3.7534702250475303E-2</c:v>
                </c:pt>
                <c:pt idx="583">
                  <c:v>3.7533265408319319E-2</c:v>
                </c:pt>
                <c:pt idx="584">
                  <c:v>3.7533184678728952E-2</c:v>
                </c:pt>
                <c:pt idx="585">
                  <c:v>3.7534418607331303E-2</c:v>
                </c:pt>
                <c:pt idx="586">
                  <c:v>3.7535888999390012E-2</c:v>
                </c:pt>
                <c:pt idx="587">
                  <c:v>3.7535660652819255E-2</c:v>
                </c:pt>
                <c:pt idx="588">
                  <c:v>3.7536156471850282E-2</c:v>
                </c:pt>
                <c:pt idx="589">
                  <c:v>3.7536061957155233E-2</c:v>
                </c:pt>
                <c:pt idx="590">
                  <c:v>3.7536978997362268E-2</c:v>
                </c:pt>
                <c:pt idx="591">
                  <c:v>3.7539149716173344E-2</c:v>
                </c:pt>
                <c:pt idx="592">
                  <c:v>3.7540568233252899E-2</c:v>
                </c:pt>
                <c:pt idx="593">
                  <c:v>3.7539711465849834E-2</c:v>
                </c:pt>
                <c:pt idx="594">
                  <c:v>3.7539145102665511E-2</c:v>
                </c:pt>
                <c:pt idx="595">
                  <c:v>3.7537001980872876E-2</c:v>
                </c:pt>
                <c:pt idx="596">
                  <c:v>3.7536456915334603E-2</c:v>
                </c:pt>
                <c:pt idx="597">
                  <c:v>3.7535200810471334E-2</c:v>
                </c:pt>
                <c:pt idx="598">
                  <c:v>3.7532900295672793E-2</c:v>
                </c:pt>
                <c:pt idx="599">
                  <c:v>3.7531812813752063E-2</c:v>
                </c:pt>
                <c:pt idx="600">
                  <c:v>3.7529971864499162E-2</c:v>
                </c:pt>
                <c:pt idx="601">
                  <c:v>3.7525161873158769E-2</c:v>
                </c:pt>
                <c:pt idx="602">
                  <c:v>3.7519365630941479E-2</c:v>
                </c:pt>
                <c:pt idx="603">
                  <c:v>3.751296077595366E-2</c:v>
                </c:pt>
                <c:pt idx="604">
                  <c:v>3.7507695004127456E-2</c:v>
                </c:pt>
                <c:pt idx="605">
                  <c:v>3.7501072463861231E-2</c:v>
                </c:pt>
                <c:pt idx="606">
                  <c:v>3.7492378218809949E-2</c:v>
                </c:pt>
                <c:pt idx="607">
                  <c:v>3.7484470520204413E-2</c:v>
                </c:pt>
                <c:pt idx="608">
                  <c:v>3.7475256886911085E-2</c:v>
                </c:pt>
                <c:pt idx="609">
                  <c:v>3.7467178497988654E-2</c:v>
                </c:pt>
                <c:pt idx="610">
                  <c:v>3.7460368721578541E-2</c:v>
                </c:pt>
                <c:pt idx="611">
                  <c:v>3.7455780041735318E-2</c:v>
                </c:pt>
                <c:pt idx="612">
                  <c:v>3.7455521541594913E-2</c:v>
                </c:pt>
                <c:pt idx="613">
                  <c:v>3.7454483289576693E-2</c:v>
                </c:pt>
                <c:pt idx="614">
                  <c:v>3.7455003893848898E-2</c:v>
                </c:pt>
                <c:pt idx="615">
                  <c:v>3.7454075234610813E-2</c:v>
                </c:pt>
                <c:pt idx="616">
                  <c:v>3.7451740053895038E-2</c:v>
                </c:pt>
                <c:pt idx="617">
                  <c:v>3.7448958085650401E-2</c:v>
                </c:pt>
                <c:pt idx="618">
                  <c:v>3.744683920927707E-2</c:v>
                </c:pt>
                <c:pt idx="619">
                  <c:v>3.7444519598818865E-2</c:v>
                </c:pt>
                <c:pt idx="620">
                  <c:v>3.7442537621329187E-2</c:v>
                </c:pt>
                <c:pt idx="621">
                  <c:v>3.7444629166211447E-2</c:v>
                </c:pt>
                <c:pt idx="622">
                  <c:v>3.7446347278918012E-2</c:v>
                </c:pt>
                <c:pt idx="623">
                  <c:v>3.7448406980643827E-2</c:v>
                </c:pt>
                <c:pt idx="624">
                  <c:v>3.7448872959213432E-2</c:v>
                </c:pt>
                <c:pt idx="625">
                  <c:v>3.7450431650832179E-2</c:v>
                </c:pt>
                <c:pt idx="626">
                  <c:v>3.7450358666843916E-2</c:v>
                </c:pt>
                <c:pt idx="627">
                  <c:v>3.7449699618117872E-2</c:v>
                </c:pt>
                <c:pt idx="628">
                  <c:v>3.7449176856346897E-2</c:v>
                </c:pt>
                <c:pt idx="629">
                  <c:v>3.7450825319498587E-2</c:v>
                </c:pt>
                <c:pt idx="630">
                  <c:v>3.7449946590667485E-2</c:v>
                </c:pt>
                <c:pt idx="631">
                  <c:v>3.744784607263292E-2</c:v>
                </c:pt>
                <c:pt idx="632">
                  <c:v>3.7445892752647009E-2</c:v>
                </c:pt>
                <c:pt idx="633">
                  <c:v>3.7444051311700914E-2</c:v>
                </c:pt>
                <c:pt idx="634">
                  <c:v>3.7443682340630328E-2</c:v>
                </c:pt>
                <c:pt idx="635">
                  <c:v>3.7444993024949989E-2</c:v>
                </c:pt>
                <c:pt idx="636">
                  <c:v>3.744821303499752E-2</c:v>
                </c:pt>
                <c:pt idx="637">
                  <c:v>3.7449959367834518E-2</c:v>
                </c:pt>
                <c:pt idx="638">
                  <c:v>3.7451327054758628E-2</c:v>
                </c:pt>
                <c:pt idx="639">
                  <c:v>3.7453311426694086E-2</c:v>
                </c:pt>
                <c:pt idx="640">
                  <c:v>3.7454111178265602E-2</c:v>
                </c:pt>
                <c:pt idx="641">
                  <c:v>3.7453243568969695E-2</c:v>
                </c:pt>
                <c:pt idx="642">
                  <c:v>3.7451384311310947E-2</c:v>
                </c:pt>
                <c:pt idx="643">
                  <c:v>3.7448336454175141E-2</c:v>
                </c:pt>
                <c:pt idx="644">
                  <c:v>3.744570336646124E-2</c:v>
                </c:pt>
                <c:pt idx="645">
                  <c:v>3.7443008265306554E-2</c:v>
                </c:pt>
                <c:pt idx="646">
                  <c:v>3.744241109656244E-2</c:v>
                </c:pt>
                <c:pt idx="647">
                  <c:v>3.7442302393052629E-2</c:v>
                </c:pt>
                <c:pt idx="648">
                  <c:v>3.7443803525132581E-2</c:v>
                </c:pt>
                <c:pt idx="649">
                  <c:v>3.7444947898724192E-2</c:v>
                </c:pt>
                <c:pt idx="650">
                  <c:v>3.7447568053486778E-2</c:v>
                </c:pt>
                <c:pt idx="651">
                  <c:v>3.7450334575858307E-2</c:v>
                </c:pt>
                <c:pt idx="652">
                  <c:v>3.7452983294261465E-2</c:v>
                </c:pt>
                <c:pt idx="653">
                  <c:v>3.7456371221044227E-2</c:v>
                </c:pt>
                <c:pt idx="654">
                  <c:v>3.7461823017460066E-2</c:v>
                </c:pt>
                <c:pt idx="655">
                  <c:v>3.7469943160008991E-2</c:v>
                </c:pt>
                <c:pt idx="656">
                  <c:v>3.7477657855061228E-2</c:v>
                </c:pt>
                <c:pt idx="657">
                  <c:v>3.7485848863200062E-2</c:v>
                </c:pt>
                <c:pt idx="658">
                  <c:v>3.7493600107393381E-2</c:v>
                </c:pt>
                <c:pt idx="659">
                  <c:v>3.750133144716096E-2</c:v>
                </c:pt>
                <c:pt idx="660">
                  <c:v>3.7510439079528418E-2</c:v>
                </c:pt>
                <c:pt idx="661">
                  <c:v>3.7520148530476076E-2</c:v>
                </c:pt>
                <c:pt idx="662">
                  <c:v>3.7531993837947107E-2</c:v>
                </c:pt>
                <c:pt idx="663">
                  <c:v>3.7541146023742193E-2</c:v>
                </c:pt>
                <c:pt idx="664">
                  <c:v>3.7549967924058958E-2</c:v>
                </c:pt>
                <c:pt idx="665">
                  <c:v>3.7558491604326678E-2</c:v>
                </c:pt>
                <c:pt idx="666">
                  <c:v>3.7568280987386689E-2</c:v>
                </c:pt>
                <c:pt idx="667">
                  <c:v>3.7578305813239198E-2</c:v>
                </c:pt>
                <c:pt idx="668">
                  <c:v>3.7589695325644129E-2</c:v>
                </c:pt>
                <c:pt idx="669">
                  <c:v>3.7600654654823762E-2</c:v>
                </c:pt>
                <c:pt idx="670">
                  <c:v>3.7610481645511271E-2</c:v>
                </c:pt>
                <c:pt idx="671">
                  <c:v>3.762036852603573E-2</c:v>
                </c:pt>
                <c:pt idx="672">
                  <c:v>3.7629482201850688E-2</c:v>
                </c:pt>
                <c:pt idx="673">
                  <c:v>3.7637866574423778E-2</c:v>
                </c:pt>
                <c:pt idx="674">
                  <c:v>3.7646793713254884E-2</c:v>
                </c:pt>
                <c:pt idx="675">
                  <c:v>3.7654717350965324E-2</c:v>
                </c:pt>
                <c:pt idx="676">
                  <c:v>3.7663828527432774E-2</c:v>
                </c:pt>
                <c:pt idx="677">
                  <c:v>3.7673515932950444E-2</c:v>
                </c:pt>
                <c:pt idx="678">
                  <c:v>3.768391011846027E-2</c:v>
                </c:pt>
                <c:pt idx="679">
                  <c:v>3.7695299173518444E-2</c:v>
                </c:pt>
                <c:pt idx="680">
                  <c:v>3.7705479764628652E-2</c:v>
                </c:pt>
                <c:pt idx="681">
                  <c:v>3.7715750662454584E-2</c:v>
                </c:pt>
                <c:pt idx="682">
                  <c:v>3.7726014782870444E-2</c:v>
                </c:pt>
                <c:pt idx="683">
                  <c:v>3.7734908174681753E-2</c:v>
                </c:pt>
                <c:pt idx="684">
                  <c:v>3.7743498418154116E-2</c:v>
                </c:pt>
                <c:pt idx="685">
                  <c:v>3.7752265103325001E-2</c:v>
                </c:pt>
                <c:pt idx="686">
                  <c:v>3.775944484000935E-2</c:v>
                </c:pt>
                <c:pt idx="687">
                  <c:v>3.776601558117422E-2</c:v>
                </c:pt>
                <c:pt idx="688">
                  <c:v>3.7773864953471369E-2</c:v>
                </c:pt>
                <c:pt idx="689">
                  <c:v>3.778239542533611E-2</c:v>
                </c:pt>
                <c:pt idx="690">
                  <c:v>3.7793403740551623E-2</c:v>
                </c:pt>
                <c:pt idx="691">
                  <c:v>3.7803755102952794E-2</c:v>
                </c:pt>
                <c:pt idx="692">
                  <c:v>3.7813763247287628E-2</c:v>
                </c:pt>
                <c:pt idx="693">
                  <c:v>3.7823091451962887E-2</c:v>
                </c:pt>
                <c:pt idx="694">
                  <c:v>3.7832835261334984E-2</c:v>
                </c:pt>
                <c:pt idx="695">
                  <c:v>3.7841536838745048E-2</c:v>
                </c:pt>
                <c:pt idx="696">
                  <c:v>3.7850121324310655E-2</c:v>
                </c:pt>
                <c:pt idx="697">
                  <c:v>3.7857674963445213E-2</c:v>
                </c:pt>
                <c:pt idx="698">
                  <c:v>3.7864658637141772E-2</c:v>
                </c:pt>
                <c:pt idx="699">
                  <c:v>3.7870413117869678E-2</c:v>
                </c:pt>
                <c:pt idx="700">
                  <c:v>3.7875253304014853E-2</c:v>
                </c:pt>
                <c:pt idx="701">
                  <c:v>3.7879809262527868E-2</c:v>
                </c:pt>
                <c:pt idx="702">
                  <c:v>3.7885110356690579E-2</c:v>
                </c:pt>
                <c:pt idx="703">
                  <c:v>3.7889971656866202E-2</c:v>
                </c:pt>
                <c:pt idx="704">
                  <c:v>3.7896275162167682E-2</c:v>
                </c:pt>
                <c:pt idx="705">
                  <c:v>3.7902948981664429E-2</c:v>
                </c:pt>
                <c:pt idx="706">
                  <c:v>3.7909220920998778E-2</c:v>
                </c:pt>
                <c:pt idx="707">
                  <c:v>3.79141155823291E-2</c:v>
                </c:pt>
                <c:pt idx="708">
                  <c:v>3.7918647066011911E-2</c:v>
                </c:pt>
                <c:pt idx="709">
                  <c:v>3.792283541853432E-2</c:v>
                </c:pt>
                <c:pt idx="710">
                  <c:v>3.7926957097203326E-2</c:v>
                </c:pt>
                <c:pt idx="711">
                  <c:v>3.7930413631512144E-2</c:v>
                </c:pt>
                <c:pt idx="712">
                  <c:v>3.7934092035011788E-2</c:v>
                </c:pt>
                <c:pt idx="713">
                  <c:v>3.7936965470613718E-2</c:v>
                </c:pt>
                <c:pt idx="714">
                  <c:v>3.7939791991721428E-2</c:v>
                </c:pt>
                <c:pt idx="715">
                  <c:v>3.7941644881111757E-2</c:v>
                </c:pt>
                <c:pt idx="716">
                  <c:v>3.7942727082199784E-2</c:v>
                </c:pt>
                <c:pt idx="717">
                  <c:v>3.7941191569641798E-2</c:v>
                </c:pt>
                <c:pt idx="718">
                  <c:v>3.7939016346561112E-2</c:v>
                </c:pt>
                <c:pt idx="719">
                  <c:v>3.7936665623806549E-2</c:v>
                </c:pt>
                <c:pt idx="720">
                  <c:v>3.793376758332339E-2</c:v>
                </c:pt>
                <c:pt idx="721">
                  <c:v>3.7931857849467274E-2</c:v>
                </c:pt>
                <c:pt idx="722">
                  <c:v>3.7928302480411215E-2</c:v>
                </c:pt>
                <c:pt idx="723">
                  <c:v>3.7924561156988869E-2</c:v>
                </c:pt>
                <c:pt idx="724">
                  <c:v>3.792109883027088E-2</c:v>
                </c:pt>
                <c:pt idx="725">
                  <c:v>3.791882067818976E-2</c:v>
                </c:pt>
                <c:pt idx="726">
                  <c:v>3.7915921525733198E-2</c:v>
                </c:pt>
                <c:pt idx="727">
                  <c:v>3.7911408634113387E-2</c:v>
                </c:pt>
                <c:pt idx="728">
                  <c:v>3.790691552876177E-2</c:v>
                </c:pt>
                <c:pt idx="729">
                  <c:v>3.7902769815436499E-2</c:v>
                </c:pt>
                <c:pt idx="730">
                  <c:v>3.790015264146588E-2</c:v>
                </c:pt>
                <c:pt idx="731">
                  <c:v>3.7896772032902031E-2</c:v>
                </c:pt>
                <c:pt idx="732">
                  <c:v>3.7892295344116478E-2</c:v>
                </c:pt>
                <c:pt idx="733">
                  <c:v>3.7887346473221541E-2</c:v>
                </c:pt>
                <c:pt idx="734">
                  <c:v>3.7882661496855818E-2</c:v>
                </c:pt>
                <c:pt idx="735">
                  <c:v>3.7878281810108813E-2</c:v>
                </c:pt>
                <c:pt idx="736">
                  <c:v>3.7873283879253539E-2</c:v>
                </c:pt>
                <c:pt idx="737">
                  <c:v>3.7869214374786762E-2</c:v>
                </c:pt>
                <c:pt idx="738">
                  <c:v>3.7866589468057217E-2</c:v>
                </c:pt>
                <c:pt idx="739">
                  <c:v>3.7864282631318476E-2</c:v>
                </c:pt>
                <c:pt idx="740">
                  <c:v>3.7863248314752691E-2</c:v>
                </c:pt>
                <c:pt idx="741">
                  <c:v>3.7861339348920338E-2</c:v>
                </c:pt>
                <c:pt idx="742">
                  <c:v>3.7858784468836705E-2</c:v>
                </c:pt>
                <c:pt idx="743">
                  <c:v>3.785470279056341E-2</c:v>
                </c:pt>
                <c:pt idx="744">
                  <c:v>3.7849454766714814E-2</c:v>
                </c:pt>
                <c:pt idx="745">
                  <c:v>3.7843174806471216E-2</c:v>
                </c:pt>
                <c:pt idx="746">
                  <c:v>3.7836021780708502E-2</c:v>
                </c:pt>
                <c:pt idx="747">
                  <c:v>3.7828799521443773E-2</c:v>
                </c:pt>
                <c:pt idx="748">
                  <c:v>3.7821593291714098E-2</c:v>
                </c:pt>
                <c:pt idx="749">
                  <c:v>3.7814642164426732E-2</c:v>
                </c:pt>
                <c:pt idx="750">
                  <c:v>3.7806965485950528E-2</c:v>
                </c:pt>
                <c:pt idx="751">
                  <c:v>3.7798836400759477E-2</c:v>
                </c:pt>
                <c:pt idx="752">
                  <c:v>3.7792849839501777E-2</c:v>
                </c:pt>
                <c:pt idx="753">
                  <c:v>3.7787158898690582E-2</c:v>
                </c:pt>
                <c:pt idx="754">
                  <c:v>3.7781790667315157E-2</c:v>
                </c:pt>
                <c:pt idx="755">
                  <c:v>3.7777249440829684E-2</c:v>
                </c:pt>
                <c:pt idx="756">
                  <c:v>3.777451808091304E-2</c:v>
                </c:pt>
                <c:pt idx="757">
                  <c:v>3.777111216134247E-2</c:v>
                </c:pt>
                <c:pt idx="758">
                  <c:v>3.7765590999623025E-2</c:v>
                </c:pt>
                <c:pt idx="759">
                  <c:v>3.7760582586433424E-2</c:v>
                </c:pt>
                <c:pt idx="760">
                  <c:v>3.7755304044785769E-2</c:v>
                </c:pt>
                <c:pt idx="761">
                  <c:v>3.7749704372665414E-2</c:v>
                </c:pt>
                <c:pt idx="762">
                  <c:v>3.7743754234425171E-2</c:v>
                </c:pt>
                <c:pt idx="763">
                  <c:v>3.7736736665298802E-2</c:v>
                </c:pt>
                <c:pt idx="764">
                  <c:v>3.7729354332215609E-2</c:v>
                </c:pt>
                <c:pt idx="765">
                  <c:v>3.7722325635571069E-2</c:v>
                </c:pt>
                <c:pt idx="766">
                  <c:v>3.7715795908741544E-2</c:v>
                </c:pt>
                <c:pt idx="767">
                  <c:v>3.7710732673198723E-2</c:v>
                </c:pt>
                <c:pt idx="768">
                  <c:v>3.7706260823005669E-2</c:v>
                </c:pt>
                <c:pt idx="769">
                  <c:v>3.7702742012141618E-2</c:v>
                </c:pt>
                <c:pt idx="770">
                  <c:v>3.7699840137142018E-2</c:v>
                </c:pt>
                <c:pt idx="771">
                  <c:v>3.7697003082956294E-2</c:v>
                </c:pt>
                <c:pt idx="772">
                  <c:v>3.7694881415402851E-2</c:v>
                </c:pt>
                <c:pt idx="773">
                  <c:v>3.7692661232870545E-2</c:v>
                </c:pt>
                <c:pt idx="774">
                  <c:v>3.7691411831897711E-2</c:v>
                </c:pt>
                <c:pt idx="775">
                  <c:v>3.7690496353351401E-2</c:v>
                </c:pt>
                <c:pt idx="776">
                  <c:v>3.7690109819151205E-2</c:v>
                </c:pt>
                <c:pt idx="777">
                  <c:v>3.7688304912705875E-2</c:v>
                </c:pt>
                <c:pt idx="778">
                  <c:v>3.7685909179895234E-2</c:v>
                </c:pt>
                <c:pt idx="779">
                  <c:v>3.7682801734959651E-2</c:v>
                </c:pt>
                <c:pt idx="780">
                  <c:v>3.767961259339421E-2</c:v>
                </c:pt>
                <c:pt idx="781">
                  <c:v>3.7676697617812546E-2</c:v>
                </c:pt>
                <c:pt idx="782">
                  <c:v>3.7674647847423512E-2</c:v>
                </c:pt>
                <c:pt idx="783">
                  <c:v>3.7673271339742027E-2</c:v>
                </c:pt>
                <c:pt idx="784">
                  <c:v>3.7671316240130447E-2</c:v>
                </c:pt>
                <c:pt idx="785">
                  <c:v>3.7670486488548517E-2</c:v>
                </c:pt>
                <c:pt idx="786">
                  <c:v>3.7668666881175837E-2</c:v>
                </c:pt>
                <c:pt idx="787">
                  <c:v>3.7667835779526579E-2</c:v>
                </c:pt>
                <c:pt idx="788">
                  <c:v>3.766530063635961E-2</c:v>
                </c:pt>
                <c:pt idx="789">
                  <c:v>3.7662937767489427E-2</c:v>
                </c:pt>
                <c:pt idx="790">
                  <c:v>3.7660061150535315E-2</c:v>
                </c:pt>
                <c:pt idx="791">
                  <c:v>3.765692657622776E-2</c:v>
                </c:pt>
                <c:pt idx="792">
                  <c:v>3.7654867267920993E-2</c:v>
                </c:pt>
                <c:pt idx="793">
                  <c:v>3.7652613188591706E-2</c:v>
                </c:pt>
                <c:pt idx="794">
                  <c:v>3.7649925985209193E-2</c:v>
                </c:pt>
                <c:pt idx="795">
                  <c:v>3.7646069831482505E-2</c:v>
                </c:pt>
                <c:pt idx="796">
                  <c:v>3.7642965444522836E-2</c:v>
                </c:pt>
                <c:pt idx="797">
                  <c:v>3.7638112669606157E-2</c:v>
                </c:pt>
                <c:pt idx="798">
                  <c:v>3.763223174658701E-2</c:v>
                </c:pt>
                <c:pt idx="799">
                  <c:v>3.7625535578727033E-2</c:v>
                </c:pt>
                <c:pt idx="800">
                  <c:v>3.7617440080493642E-2</c:v>
                </c:pt>
                <c:pt idx="801">
                  <c:v>3.760961277510752E-2</c:v>
                </c:pt>
                <c:pt idx="802">
                  <c:v>3.7599078463602956E-2</c:v>
                </c:pt>
                <c:pt idx="803">
                  <c:v>3.7587155275539845E-2</c:v>
                </c:pt>
                <c:pt idx="804">
                  <c:v>3.7571953630173807E-2</c:v>
                </c:pt>
                <c:pt idx="805">
                  <c:v>3.7554891664066184E-2</c:v>
                </c:pt>
                <c:pt idx="806">
                  <c:v>3.7535927976475682E-2</c:v>
                </c:pt>
                <c:pt idx="807">
                  <c:v>3.7521566502907326E-2</c:v>
                </c:pt>
                <c:pt idx="808">
                  <c:v>3.7505432485673507E-2</c:v>
                </c:pt>
                <c:pt idx="809">
                  <c:v>3.7489253339020208E-2</c:v>
                </c:pt>
                <c:pt idx="810">
                  <c:v>3.7472382000431327E-2</c:v>
                </c:pt>
                <c:pt idx="811">
                  <c:v>3.7454677991472209E-2</c:v>
                </c:pt>
                <c:pt idx="812">
                  <c:v>3.7436024164292182E-2</c:v>
                </c:pt>
                <c:pt idx="813">
                  <c:v>3.7416917639245054E-2</c:v>
                </c:pt>
                <c:pt idx="814">
                  <c:v>3.7397834909107433E-2</c:v>
                </c:pt>
                <c:pt idx="815">
                  <c:v>3.7378742457147646E-2</c:v>
                </c:pt>
                <c:pt idx="816">
                  <c:v>3.7359988352228708E-2</c:v>
                </c:pt>
                <c:pt idx="817">
                  <c:v>3.7343740631590475E-2</c:v>
                </c:pt>
                <c:pt idx="818">
                  <c:v>3.7329317151842532E-2</c:v>
                </c:pt>
                <c:pt idx="819">
                  <c:v>3.7312363302864818E-2</c:v>
                </c:pt>
                <c:pt idx="820">
                  <c:v>3.7293760520958008E-2</c:v>
                </c:pt>
                <c:pt idx="821">
                  <c:v>3.7275416869822019E-2</c:v>
                </c:pt>
                <c:pt idx="822">
                  <c:v>3.7257281190658069E-2</c:v>
                </c:pt>
                <c:pt idx="823">
                  <c:v>3.7237752763586714E-2</c:v>
                </c:pt>
                <c:pt idx="824">
                  <c:v>3.7216110713446306E-2</c:v>
                </c:pt>
                <c:pt idx="825">
                  <c:v>3.7194013820921745E-2</c:v>
                </c:pt>
                <c:pt idx="826">
                  <c:v>3.717170722629598E-2</c:v>
                </c:pt>
                <c:pt idx="827">
                  <c:v>3.7150727462284934E-2</c:v>
                </c:pt>
                <c:pt idx="828">
                  <c:v>3.713002238652631E-2</c:v>
                </c:pt>
                <c:pt idx="829">
                  <c:v>3.7110334217122738E-2</c:v>
                </c:pt>
                <c:pt idx="830">
                  <c:v>3.709096496202284E-2</c:v>
                </c:pt>
                <c:pt idx="831">
                  <c:v>3.7072353337939519E-2</c:v>
                </c:pt>
                <c:pt idx="832">
                  <c:v>3.7051804121101012E-2</c:v>
                </c:pt>
                <c:pt idx="833">
                  <c:v>3.7031066719930901E-2</c:v>
                </c:pt>
                <c:pt idx="834">
                  <c:v>3.7015341296808169E-2</c:v>
                </c:pt>
                <c:pt idx="835">
                  <c:v>3.6998287003867571E-2</c:v>
                </c:pt>
                <c:pt idx="836">
                  <c:v>3.6978550108677934E-2</c:v>
                </c:pt>
                <c:pt idx="837">
                  <c:v>3.6958588487434219E-2</c:v>
                </c:pt>
                <c:pt idx="838">
                  <c:v>3.6938792415934674E-2</c:v>
                </c:pt>
                <c:pt idx="839">
                  <c:v>3.6918316208879066E-2</c:v>
                </c:pt>
                <c:pt idx="840">
                  <c:v>3.6898359817125963E-2</c:v>
                </c:pt>
                <c:pt idx="841">
                  <c:v>3.6878796587805664E-2</c:v>
                </c:pt>
                <c:pt idx="842">
                  <c:v>3.6859772284053967E-2</c:v>
                </c:pt>
                <c:pt idx="843">
                  <c:v>3.6841691284794982E-2</c:v>
                </c:pt>
                <c:pt idx="844">
                  <c:v>3.6825319721800281E-2</c:v>
                </c:pt>
                <c:pt idx="845">
                  <c:v>3.6807610667100275E-2</c:v>
                </c:pt>
                <c:pt idx="846">
                  <c:v>3.679038739423638E-2</c:v>
                </c:pt>
                <c:pt idx="847">
                  <c:v>3.6774460816736722E-2</c:v>
                </c:pt>
                <c:pt idx="848">
                  <c:v>3.675955006224646E-2</c:v>
                </c:pt>
                <c:pt idx="849">
                  <c:v>3.6744561613034625E-2</c:v>
                </c:pt>
                <c:pt idx="850">
                  <c:v>3.6728479715962978E-2</c:v>
                </c:pt>
                <c:pt idx="851">
                  <c:v>3.6712207028886057E-2</c:v>
                </c:pt>
                <c:pt idx="852">
                  <c:v>3.6695696427721546E-2</c:v>
                </c:pt>
                <c:pt idx="853">
                  <c:v>3.6678807737442393E-2</c:v>
                </c:pt>
                <c:pt idx="854">
                  <c:v>3.6661506465676681E-2</c:v>
                </c:pt>
                <c:pt idx="855">
                  <c:v>3.6643654376569676E-2</c:v>
                </c:pt>
                <c:pt idx="856">
                  <c:v>3.6626128561579506E-2</c:v>
                </c:pt>
                <c:pt idx="857">
                  <c:v>3.660735516478577E-2</c:v>
                </c:pt>
                <c:pt idx="858">
                  <c:v>3.6588157216839258E-2</c:v>
                </c:pt>
                <c:pt idx="859">
                  <c:v>3.6568174328659338E-2</c:v>
                </c:pt>
                <c:pt idx="860">
                  <c:v>3.6549253602110379E-2</c:v>
                </c:pt>
                <c:pt idx="861">
                  <c:v>3.6530014400585474E-2</c:v>
                </c:pt>
                <c:pt idx="862">
                  <c:v>3.6510615749859684E-2</c:v>
                </c:pt>
                <c:pt idx="863">
                  <c:v>3.6491204561809105E-2</c:v>
                </c:pt>
                <c:pt idx="864">
                  <c:v>3.6470554904772315E-2</c:v>
                </c:pt>
                <c:pt idx="865">
                  <c:v>3.644964598416469E-2</c:v>
                </c:pt>
                <c:pt idx="866">
                  <c:v>3.6429611563283247E-2</c:v>
                </c:pt>
                <c:pt idx="867">
                  <c:v>3.6409008286437741E-2</c:v>
                </c:pt>
                <c:pt idx="868">
                  <c:v>3.6387380155803811E-2</c:v>
                </c:pt>
                <c:pt idx="869">
                  <c:v>3.636385486097507E-2</c:v>
                </c:pt>
                <c:pt idx="870">
                  <c:v>3.6339393112760673E-2</c:v>
                </c:pt>
                <c:pt idx="871">
                  <c:v>3.6313681808260986E-2</c:v>
                </c:pt>
                <c:pt idx="872">
                  <c:v>3.6288103758220114E-2</c:v>
                </c:pt>
                <c:pt idx="873">
                  <c:v>3.6262440260763015E-2</c:v>
                </c:pt>
                <c:pt idx="874">
                  <c:v>3.6235200436569338E-2</c:v>
                </c:pt>
                <c:pt idx="875">
                  <c:v>3.6207918421156012E-2</c:v>
                </c:pt>
                <c:pt idx="876">
                  <c:v>3.6180718081512832E-2</c:v>
                </c:pt>
                <c:pt idx="877">
                  <c:v>3.6152907961412725E-2</c:v>
                </c:pt>
                <c:pt idx="878">
                  <c:v>3.6124083638011825E-2</c:v>
                </c:pt>
                <c:pt idx="879">
                  <c:v>3.609410412428328E-2</c:v>
                </c:pt>
                <c:pt idx="880">
                  <c:v>3.6063794466090156E-2</c:v>
                </c:pt>
                <c:pt idx="881">
                  <c:v>3.6033110818856316E-2</c:v>
                </c:pt>
                <c:pt idx="882">
                  <c:v>3.6002680617012332E-2</c:v>
                </c:pt>
                <c:pt idx="883">
                  <c:v>3.5971377065103248E-2</c:v>
                </c:pt>
                <c:pt idx="884">
                  <c:v>3.5938672275065024E-2</c:v>
                </c:pt>
                <c:pt idx="885">
                  <c:v>3.590478466014696E-2</c:v>
                </c:pt>
                <c:pt idx="886">
                  <c:v>3.587126598269761E-2</c:v>
                </c:pt>
                <c:pt idx="887">
                  <c:v>3.583691481612581E-2</c:v>
                </c:pt>
                <c:pt idx="888">
                  <c:v>3.5801932287450676E-2</c:v>
                </c:pt>
                <c:pt idx="889">
                  <c:v>3.5767491847107862E-2</c:v>
                </c:pt>
                <c:pt idx="890">
                  <c:v>3.5734255915993322E-2</c:v>
                </c:pt>
                <c:pt idx="891">
                  <c:v>3.5700453800761714E-2</c:v>
                </c:pt>
                <c:pt idx="892">
                  <c:v>3.566599890364161E-2</c:v>
                </c:pt>
                <c:pt idx="893">
                  <c:v>3.5633701626745076E-2</c:v>
                </c:pt>
                <c:pt idx="894">
                  <c:v>3.5600941060278474E-2</c:v>
                </c:pt>
                <c:pt idx="895">
                  <c:v>3.5567204373823352E-2</c:v>
                </c:pt>
                <c:pt idx="896">
                  <c:v>3.553317517640564E-2</c:v>
                </c:pt>
                <c:pt idx="897">
                  <c:v>3.5499037649659879E-2</c:v>
                </c:pt>
                <c:pt idx="898">
                  <c:v>3.5464413106775484E-2</c:v>
                </c:pt>
                <c:pt idx="899">
                  <c:v>3.5430446361712387E-2</c:v>
                </c:pt>
                <c:pt idx="900">
                  <c:v>3.539627557109052E-2</c:v>
                </c:pt>
                <c:pt idx="901">
                  <c:v>3.5363261314974227E-2</c:v>
                </c:pt>
                <c:pt idx="902">
                  <c:v>3.5329640008144501E-2</c:v>
                </c:pt>
                <c:pt idx="903">
                  <c:v>3.5297479826489529E-2</c:v>
                </c:pt>
                <c:pt idx="904">
                  <c:v>3.5265302149510187E-2</c:v>
                </c:pt>
                <c:pt idx="905">
                  <c:v>3.5234369514526874E-2</c:v>
                </c:pt>
                <c:pt idx="906">
                  <c:v>3.5202989290417576E-2</c:v>
                </c:pt>
                <c:pt idx="907">
                  <c:v>3.5170128460780194E-2</c:v>
                </c:pt>
                <c:pt idx="908">
                  <c:v>3.5136327165718302E-2</c:v>
                </c:pt>
                <c:pt idx="909">
                  <c:v>3.5102629905633828E-2</c:v>
                </c:pt>
                <c:pt idx="910">
                  <c:v>3.5069169892841735E-2</c:v>
                </c:pt>
                <c:pt idx="911">
                  <c:v>3.5036190045037247E-2</c:v>
                </c:pt>
                <c:pt idx="912">
                  <c:v>3.5002870962360266E-2</c:v>
                </c:pt>
                <c:pt idx="913">
                  <c:v>3.4968173296695881E-2</c:v>
                </c:pt>
                <c:pt idx="914">
                  <c:v>3.4933280104924726E-2</c:v>
                </c:pt>
                <c:pt idx="915">
                  <c:v>3.4897518220779231E-2</c:v>
                </c:pt>
                <c:pt idx="916">
                  <c:v>3.4861085227488292E-2</c:v>
                </c:pt>
                <c:pt idx="917">
                  <c:v>3.4823557788326416E-2</c:v>
                </c:pt>
                <c:pt idx="918">
                  <c:v>3.478420576008201E-2</c:v>
                </c:pt>
                <c:pt idx="919">
                  <c:v>3.4744805265180784E-2</c:v>
                </c:pt>
                <c:pt idx="920">
                  <c:v>3.4707160413243225E-2</c:v>
                </c:pt>
                <c:pt idx="921">
                  <c:v>3.4669078887802074E-2</c:v>
                </c:pt>
                <c:pt idx="922">
                  <c:v>3.4628639751167666E-2</c:v>
                </c:pt>
                <c:pt idx="923">
                  <c:v>3.4588037419400995E-2</c:v>
                </c:pt>
                <c:pt idx="924">
                  <c:v>3.4547222149554385E-2</c:v>
                </c:pt>
                <c:pt idx="925">
                  <c:v>3.4506562397029358E-2</c:v>
                </c:pt>
                <c:pt idx="926">
                  <c:v>3.4465646921167804E-2</c:v>
                </c:pt>
                <c:pt idx="927">
                  <c:v>3.4424689316236788E-2</c:v>
                </c:pt>
                <c:pt idx="928">
                  <c:v>3.4383979055233452E-2</c:v>
                </c:pt>
                <c:pt idx="929">
                  <c:v>3.4342797610484664E-2</c:v>
                </c:pt>
                <c:pt idx="930">
                  <c:v>3.4301173563653441E-2</c:v>
                </c:pt>
                <c:pt idx="931">
                  <c:v>3.4259256840167486E-2</c:v>
                </c:pt>
                <c:pt idx="932">
                  <c:v>3.4217655981956294E-2</c:v>
                </c:pt>
                <c:pt idx="933">
                  <c:v>3.4177964478091571E-2</c:v>
                </c:pt>
                <c:pt idx="934">
                  <c:v>3.4137759774945327E-2</c:v>
                </c:pt>
                <c:pt idx="935">
                  <c:v>3.4099245381571656E-2</c:v>
                </c:pt>
                <c:pt idx="936">
                  <c:v>3.4063057061337366E-2</c:v>
                </c:pt>
                <c:pt idx="937">
                  <c:v>3.4025959281752678E-2</c:v>
                </c:pt>
                <c:pt idx="938">
                  <c:v>3.3988036773736949E-2</c:v>
                </c:pt>
                <c:pt idx="939">
                  <c:v>3.3951565778163974E-2</c:v>
                </c:pt>
                <c:pt idx="940">
                  <c:v>3.3918139954344305E-2</c:v>
                </c:pt>
                <c:pt idx="941">
                  <c:v>3.3886524229447643E-2</c:v>
                </c:pt>
                <c:pt idx="942">
                  <c:v>3.3852869101618097E-2</c:v>
                </c:pt>
                <c:pt idx="943">
                  <c:v>3.3821284184424469E-2</c:v>
                </c:pt>
                <c:pt idx="944">
                  <c:v>3.3791371189582316E-2</c:v>
                </c:pt>
                <c:pt idx="945">
                  <c:v>3.3764467685973111E-2</c:v>
                </c:pt>
                <c:pt idx="946">
                  <c:v>3.3738003951734256E-2</c:v>
                </c:pt>
                <c:pt idx="947">
                  <c:v>3.3713173049295227E-2</c:v>
                </c:pt>
                <c:pt idx="948">
                  <c:v>3.3690835165201063E-2</c:v>
                </c:pt>
                <c:pt idx="949">
                  <c:v>3.3666232984622159E-2</c:v>
                </c:pt>
                <c:pt idx="950">
                  <c:v>3.3639260511437424E-2</c:v>
                </c:pt>
                <c:pt idx="951">
                  <c:v>3.3611083507838091E-2</c:v>
                </c:pt>
                <c:pt idx="952">
                  <c:v>3.3582915820237057E-2</c:v>
                </c:pt>
                <c:pt idx="953">
                  <c:v>3.3556087943877204E-2</c:v>
                </c:pt>
                <c:pt idx="954">
                  <c:v>3.3529401584499428E-2</c:v>
                </c:pt>
                <c:pt idx="955">
                  <c:v>3.3501238756654436E-2</c:v>
                </c:pt>
                <c:pt idx="956">
                  <c:v>3.347284367927339E-2</c:v>
                </c:pt>
                <c:pt idx="957">
                  <c:v>3.3443937294671447E-2</c:v>
                </c:pt>
                <c:pt idx="958">
                  <c:v>3.3415110462225277E-2</c:v>
                </c:pt>
                <c:pt idx="959">
                  <c:v>3.338572464825651E-2</c:v>
                </c:pt>
                <c:pt idx="960">
                  <c:v>3.3357223125666684E-2</c:v>
                </c:pt>
                <c:pt idx="961">
                  <c:v>3.3332400497745447E-2</c:v>
                </c:pt>
                <c:pt idx="962">
                  <c:v>3.3308730481472468E-2</c:v>
                </c:pt>
                <c:pt idx="963">
                  <c:v>3.3283648415710909E-2</c:v>
                </c:pt>
                <c:pt idx="964">
                  <c:v>3.3259638485589098E-2</c:v>
                </c:pt>
                <c:pt idx="965">
                  <c:v>3.3235815283280123E-2</c:v>
                </c:pt>
                <c:pt idx="966">
                  <c:v>3.3212809499029113E-2</c:v>
                </c:pt>
                <c:pt idx="967">
                  <c:v>3.3188082740981791E-2</c:v>
                </c:pt>
                <c:pt idx="968">
                  <c:v>3.3164079668683649E-2</c:v>
                </c:pt>
                <c:pt idx="969">
                  <c:v>3.3140676398735851E-2</c:v>
                </c:pt>
                <c:pt idx="970">
                  <c:v>3.3116451770465433E-2</c:v>
                </c:pt>
                <c:pt idx="971">
                  <c:v>3.3089863060039547E-2</c:v>
                </c:pt>
                <c:pt idx="972">
                  <c:v>3.3062783624767465E-2</c:v>
                </c:pt>
                <c:pt idx="973">
                  <c:v>3.3036204901478211E-2</c:v>
                </c:pt>
                <c:pt idx="974">
                  <c:v>3.3009149885880266E-2</c:v>
                </c:pt>
                <c:pt idx="975">
                  <c:v>3.298213572842297E-2</c:v>
                </c:pt>
                <c:pt idx="976">
                  <c:v>3.2954845060703078E-2</c:v>
                </c:pt>
                <c:pt idx="977">
                  <c:v>3.293053140222723E-2</c:v>
                </c:pt>
                <c:pt idx="978">
                  <c:v>3.2905563703100396E-2</c:v>
                </c:pt>
                <c:pt idx="979">
                  <c:v>3.288228794342437E-2</c:v>
                </c:pt>
                <c:pt idx="980">
                  <c:v>3.2861475276526636E-2</c:v>
                </c:pt>
                <c:pt idx="981">
                  <c:v>3.2845293097493858E-2</c:v>
                </c:pt>
                <c:pt idx="982">
                  <c:v>3.283362877550617E-2</c:v>
                </c:pt>
                <c:pt idx="983">
                  <c:v>3.2823349978493135E-2</c:v>
                </c:pt>
                <c:pt idx="984">
                  <c:v>3.2811156194276526E-2</c:v>
                </c:pt>
                <c:pt idx="985">
                  <c:v>3.2796243833504074E-2</c:v>
                </c:pt>
                <c:pt idx="986">
                  <c:v>3.2783253022082154E-2</c:v>
                </c:pt>
                <c:pt idx="987">
                  <c:v>3.2771611881976463E-2</c:v>
                </c:pt>
                <c:pt idx="988">
                  <c:v>3.2760270977329399E-2</c:v>
                </c:pt>
                <c:pt idx="989">
                  <c:v>3.2749674351800893E-2</c:v>
                </c:pt>
                <c:pt idx="990">
                  <c:v>3.273712640286295E-2</c:v>
                </c:pt>
                <c:pt idx="991">
                  <c:v>3.272336442738287E-2</c:v>
                </c:pt>
                <c:pt idx="992">
                  <c:v>3.2710378206273739E-2</c:v>
                </c:pt>
                <c:pt idx="993">
                  <c:v>3.269735312848731E-2</c:v>
                </c:pt>
                <c:pt idx="994">
                  <c:v>3.2686594956185776E-2</c:v>
                </c:pt>
                <c:pt idx="995">
                  <c:v>3.2678271412055135E-2</c:v>
                </c:pt>
                <c:pt idx="996">
                  <c:v>3.2667101139966098E-2</c:v>
                </c:pt>
                <c:pt idx="997">
                  <c:v>3.2656875547349876E-2</c:v>
                </c:pt>
                <c:pt idx="998">
                  <c:v>3.2646413862396098E-2</c:v>
                </c:pt>
                <c:pt idx="999">
                  <c:v>3.2634610783189397E-2</c:v>
                </c:pt>
                <c:pt idx="1000">
                  <c:v>3.2622314560932605E-2</c:v>
                </c:pt>
                <c:pt idx="1001">
                  <c:v>3.2610878125822099E-2</c:v>
                </c:pt>
                <c:pt idx="1002">
                  <c:v>3.2599133036626052E-2</c:v>
                </c:pt>
                <c:pt idx="1003">
                  <c:v>3.2588658784000586E-2</c:v>
                </c:pt>
                <c:pt idx="1004">
                  <c:v>3.2577885503808399E-2</c:v>
                </c:pt>
                <c:pt idx="1005">
                  <c:v>3.2568590943779951E-2</c:v>
                </c:pt>
                <c:pt idx="1006">
                  <c:v>3.2559166990674723E-2</c:v>
                </c:pt>
                <c:pt idx="1007">
                  <c:v>3.2547959300625151E-2</c:v>
                </c:pt>
                <c:pt idx="1008">
                  <c:v>3.2536989609166921E-2</c:v>
                </c:pt>
                <c:pt idx="1009">
                  <c:v>3.2524234692708189E-2</c:v>
                </c:pt>
                <c:pt idx="1010">
                  <c:v>3.2511708008492936E-2</c:v>
                </c:pt>
                <c:pt idx="1011">
                  <c:v>3.2500367973170297E-2</c:v>
                </c:pt>
                <c:pt idx="1012">
                  <c:v>3.2487394849526903E-2</c:v>
                </c:pt>
                <c:pt idx="1013">
                  <c:v>3.2473336913363154E-2</c:v>
                </c:pt>
                <c:pt idx="1014">
                  <c:v>3.2459307684415344E-2</c:v>
                </c:pt>
                <c:pt idx="1015">
                  <c:v>3.244523123649757E-2</c:v>
                </c:pt>
                <c:pt idx="1016">
                  <c:v>3.2433114235687399E-2</c:v>
                </c:pt>
                <c:pt idx="1017">
                  <c:v>3.2420079801674884E-2</c:v>
                </c:pt>
                <c:pt idx="1018">
                  <c:v>3.2406313199565905E-2</c:v>
                </c:pt>
                <c:pt idx="1019">
                  <c:v>3.2392485687119693E-2</c:v>
                </c:pt>
                <c:pt idx="1020">
                  <c:v>3.2378866228107039E-2</c:v>
                </c:pt>
                <c:pt idx="1021">
                  <c:v>3.2366098028088458E-2</c:v>
                </c:pt>
                <c:pt idx="1022">
                  <c:v>3.2350207039298612E-2</c:v>
                </c:pt>
                <c:pt idx="1023">
                  <c:v>3.233535264297327E-2</c:v>
                </c:pt>
                <c:pt idx="1024">
                  <c:v>3.2321278732028287E-2</c:v>
                </c:pt>
                <c:pt idx="1025">
                  <c:v>3.2307066651020795E-2</c:v>
                </c:pt>
                <c:pt idx="1026">
                  <c:v>3.229026361025341E-2</c:v>
                </c:pt>
                <c:pt idx="1027">
                  <c:v>3.2273118642067361E-2</c:v>
                </c:pt>
                <c:pt idx="1028">
                  <c:v>3.2254948422976805E-2</c:v>
                </c:pt>
                <c:pt idx="1029">
                  <c:v>3.2235222810882688E-2</c:v>
                </c:pt>
                <c:pt idx="1030">
                  <c:v>3.221556403652797E-2</c:v>
                </c:pt>
                <c:pt idx="1031">
                  <c:v>3.2196336388239655E-2</c:v>
                </c:pt>
                <c:pt idx="1032">
                  <c:v>3.2177110329722057E-2</c:v>
                </c:pt>
                <c:pt idx="1033">
                  <c:v>3.215876999701818E-2</c:v>
                </c:pt>
                <c:pt idx="1034">
                  <c:v>3.2139856763084763E-2</c:v>
                </c:pt>
                <c:pt idx="1035">
                  <c:v>3.2121220524109637E-2</c:v>
                </c:pt>
                <c:pt idx="1036">
                  <c:v>3.2103014577944608E-2</c:v>
                </c:pt>
                <c:pt idx="1037">
                  <c:v>3.2083957971745708E-2</c:v>
                </c:pt>
                <c:pt idx="1038">
                  <c:v>3.2064787207465334E-2</c:v>
                </c:pt>
                <c:pt idx="1039">
                  <c:v>3.2045858105027206E-2</c:v>
                </c:pt>
                <c:pt idx="1040">
                  <c:v>3.202692665096641E-2</c:v>
                </c:pt>
                <c:pt idx="1041">
                  <c:v>3.2007730914544542E-2</c:v>
                </c:pt>
                <c:pt idx="1042">
                  <c:v>3.1989107536820972E-2</c:v>
                </c:pt>
                <c:pt idx="1043">
                  <c:v>3.197286051983983E-2</c:v>
                </c:pt>
                <c:pt idx="1044">
                  <c:v>3.1956586398747239E-2</c:v>
                </c:pt>
                <c:pt idx="1045">
                  <c:v>3.194022871152867E-2</c:v>
                </c:pt>
                <c:pt idx="1046">
                  <c:v>3.1923331574937534E-2</c:v>
                </c:pt>
                <c:pt idx="1047">
                  <c:v>3.1905829771377153E-2</c:v>
                </c:pt>
                <c:pt idx="1048">
                  <c:v>3.1888940385754981E-2</c:v>
                </c:pt>
                <c:pt idx="1049">
                  <c:v>3.1871792779924552E-2</c:v>
                </c:pt>
                <c:pt idx="1050">
                  <c:v>3.1855702442777259E-2</c:v>
                </c:pt>
                <c:pt idx="1051">
                  <c:v>3.183968228774841E-2</c:v>
                </c:pt>
                <c:pt idx="1052">
                  <c:v>3.1823775495707106E-2</c:v>
                </c:pt>
                <c:pt idx="1053">
                  <c:v>3.1808252436036785E-2</c:v>
                </c:pt>
                <c:pt idx="1054">
                  <c:v>3.1791414681643156E-2</c:v>
                </c:pt>
                <c:pt idx="1055">
                  <c:v>3.1774666077534895E-2</c:v>
                </c:pt>
                <c:pt idx="1056">
                  <c:v>3.1757910403783896E-2</c:v>
                </c:pt>
                <c:pt idx="1057">
                  <c:v>3.1740451537933576E-2</c:v>
                </c:pt>
                <c:pt idx="1058">
                  <c:v>3.172342363265733E-2</c:v>
                </c:pt>
                <c:pt idx="1059">
                  <c:v>3.1706381949022783E-2</c:v>
                </c:pt>
                <c:pt idx="1060">
                  <c:v>3.1689369469748881E-2</c:v>
                </c:pt>
                <c:pt idx="1061">
                  <c:v>3.1672797324576514E-2</c:v>
                </c:pt>
                <c:pt idx="1062">
                  <c:v>3.1656854171274194E-2</c:v>
                </c:pt>
                <c:pt idx="1063">
                  <c:v>3.1640694928301176E-2</c:v>
                </c:pt>
                <c:pt idx="1064">
                  <c:v>3.1625627389178325E-2</c:v>
                </c:pt>
                <c:pt idx="1065">
                  <c:v>3.1609971315150545E-2</c:v>
                </c:pt>
                <c:pt idx="1066">
                  <c:v>3.1593719427394626E-2</c:v>
                </c:pt>
                <c:pt idx="1067">
                  <c:v>3.1578159380753097E-2</c:v>
                </c:pt>
                <c:pt idx="1068">
                  <c:v>3.1565290294376699E-2</c:v>
                </c:pt>
                <c:pt idx="1069">
                  <c:v>3.1552648189880413E-2</c:v>
                </c:pt>
                <c:pt idx="1070">
                  <c:v>3.1539067785157873E-2</c:v>
                </c:pt>
                <c:pt idx="1071">
                  <c:v>3.1529195970573159E-2</c:v>
                </c:pt>
                <c:pt idx="1072">
                  <c:v>3.1518741587769454E-2</c:v>
                </c:pt>
                <c:pt idx="1073">
                  <c:v>3.1511206356519952E-2</c:v>
                </c:pt>
                <c:pt idx="1074">
                  <c:v>3.1503890976011244E-2</c:v>
                </c:pt>
                <c:pt idx="1075">
                  <c:v>3.1498566084130049E-2</c:v>
                </c:pt>
                <c:pt idx="1076">
                  <c:v>3.1491752600765158E-2</c:v>
                </c:pt>
                <c:pt idx="1077">
                  <c:v>3.1486718407461638E-2</c:v>
                </c:pt>
                <c:pt idx="1078">
                  <c:v>3.148094884640807E-2</c:v>
                </c:pt>
                <c:pt idx="1079">
                  <c:v>3.1473424723047851E-2</c:v>
                </c:pt>
                <c:pt idx="1080">
                  <c:v>3.146623625731506E-2</c:v>
                </c:pt>
                <c:pt idx="1081">
                  <c:v>3.1460931058516363E-2</c:v>
                </c:pt>
                <c:pt idx="1082">
                  <c:v>3.1455140778035622E-2</c:v>
                </c:pt>
                <c:pt idx="1083">
                  <c:v>3.1448183161594832E-2</c:v>
                </c:pt>
                <c:pt idx="1084">
                  <c:v>3.144464848096399E-2</c:v>
                </c:pt>
                <c:pt idx="1085">
                  <c:v>3.1441093097394394E-2</c:v>
                </c:pt>
                <c:pt idx="1086">
                  <c:v>3.1439484898229605E-2</c:v>
                </c:pt>
                <c:pt idx="1087">
                  <c:v>3.1436601341996426E-2</c:v>
                </c:pt>
                <c:pt idx="1088">
                  <c:v>3.1434382681293546E-2</c:v>
                </c:pt>
                <c:pt idx="1089">
                  <c:v>3.1430373871751155E-2</c:v>
                </c:pt>
                <c:pt idx="1090">
                  <c:v>3.142631827704364E-2</c:v>
                </c:pt>
                <c:pt idx="1091">
                  <c:v>3.1421769571218353E-2</c:v>
                </c:pt>
                <c:pt idx="1092">
                  <c:v>3.1417667840535471E-2</c:v>
                </c:pt>
                <c:pt idx="1093">
                  <c:v>3.1413942742160063E-2</c:v>
                </c:pt>
                <c:pt idx="1094">
                  <c:v>3.1408444367506991E-2</c:v>
                </c:pt>
                <c:pt idx="1095">
                  <c:v>3.1402380820007986E-2</c:v>
                </c:pt>
                <c:pt idx="1096">
                  <c:v>3.1396413081938662E-2</c:v>
                </c:pt>
                <c:pt idx="1097">
                  <c:v>3.139049037549755E-2</c:v>
                </c:pt>
                <c:pt idx="1098">
                  <c:v>3.1383364651175728E-2</c:v>
                </c:pt>
                <c:pt idx="1099">
                  <c:v>3.1376584105752989E-2</c:v>
                </c:pt>
                <c:pt idx="1100">
                  <c:v>3.1369371796839005E-2</c:v>
                </c:pt>
                <c:pt idx="1101">
                  <c:v>3.1365591968002413E-2</c:v>
                </c:pt>
                <c:pt idx="1102">
                  <c:v>3.1361652167435049E-2</c:v>
                </c:pt>
                <c:pt idx="1103">
                  <c:v>3.1359631559919977E-2</c:v>
                </c:pt>
                <c:pt idx="1104">
                  <c:v>3.1356643739348856E-2</c:v>
                </c:pt>
                <c:pt idx="1105">
                  <c:v>3.1351331376195272E-2</c:v>
                </c:pt>
                <c:pt idx="1106">
                  <c:v>3.1345731672466959E-2</c:v>
                </c:pt>
                <c:pt idx="1107">
                  <c:v>3.1340503148034167E-2</c:v>
                </c:pt>
                <c:pt idx="1108">
                  <c:v>3.1334413734851248E-2</c:v>
                </c:pt>
                <c:pt idx="1109">
                  <c:v>3.1328164846633276E-2</c:v>
                </c:pt>
                <c:pt idx="1110">
                  <c:v>3.1323064984957322E-2</c:v>
                </c:pt>
                <c:pt idx="1111">
                  <c:v>3.1319117755561052E-2</c:v>
                </c:pt>
                <c:pt idx="1112">
                  <c:v>3.1315348708969369E-2</c:v>
                </c:pt>
                <c:pt idx="1113">
                  <c:v>3.1310402399828526E-2</c:v>
                </c:pt>
                <c:pt idx="1114">
                  <c:v>3.1305677434202928E-2</c:v>
                </c:pt>
                <c:pt idx="1115">
                  <c:v>3.1301320818892274E-2</c:v>
                </c:pt>
                <c:pt idx="1116">
                  <c:v>3.1295878306217044E-2</c:v>
                </c:pt>
                <c:pt idx="1117">
                  <c:v>3.1289560430508394E-2</c:v>
                </c:pt>
                <c:pt idx="1118">
                  <c:v>3.1282129799674506E-2</c:v>
                </c:pt>
                <c:pt idx="1119">
                  <c:v>3.1274923959332936E-2</c:v>
                </c:pt>
                <c:pt idx="1120">
                  <c:v>3.1267391069903512E-2</c:v>
                </c:pt>
                <c:pt idx="1121">
                  <c:v>3.1260378642115644E-2</c:v>
                </c:pt>
                <c:pt idx="1122">
                  <c:v>3.1253133223015477E-2</c:v>
                </c:pt>
                <c:pt idx="1123">
                  <c:v>3.1245863750177249E-2</c:v>
                </c:pt>
                <c:pt idx="1124">
                  <c:v>3.1239387939842763E-2</c:v>
                </c:pt>
                <c:pt idx="1125">
                  <c:v>3.1231910264511244E-2</c:v>
                </c:pt>
                <c:pt idx="1126">
                  <c:v>3.1223988934863077E-2</c:v>
                </c:pt>
                <c:pt idx="1127">
                  <c:v>3.1216161025056612E-2</c:v>
                </c:pt>
                <c:pt idx="1128">
                  <c:v>3.1207335811366647E-2</c:v>
                </c:pt>
                <c:pt idx="1129">
                  <c:v>3.1198417294620893E-2</c:v>
                </c:pt>
                <c:pt idx="1130">
                  <c:v>3.118983359572066E-2</c:v>
                </c:pt>
                <c:pt idx="1131">
                  <c:v>3.1181506378014132E-2</c:v>
                </c:pt>
                <c:pt idx="1132">
                  <c:v>3.117240556038834E-2</c:v>
                </c:pt>
                <c:pt idx="1133">
                  <c:v>3.1163473465672865E-2</c:v>
                </c:pt>
                <c:pt idx="1134">
                  <c:v>3.1153793462206491E-2</c:v>
                </c:pt>
                <c:pt idx="1135">
                  <c:v>3.1143727909133369E-2</c:v>
                </c:pt>
                <c:pt idx="1136">
                  <c:v>3.1133720040874367E-2</c:v>
                </c:pt>
                <c:pt idx="1137">
                  <c:v>3.1124246895490114E-2</c:v>
                </c:pt>
                <c:pt idx="1138">
                  <c:v>3.1114690449355383E-2</c:v>
                </c:pt>
                <c:pt idx="1139">
                  <c:v>3.1106351695465724E-2</c:v>
                </c:pt>
                <c:pt idx="1140">
                  <c:v>3.1098399181544605E-2</c:v>
                </c:pt>
                <c:pt idx="1141">
                  <c:v>3.1090204030727951E-2</c:v>
                </c:pt>
                <c:pt idx="1142">
                  <c:v>3.1082152637770755E-2</c:v>
                </c:pt>
                <c:pt idx="1143">
                  <c:v>3.1073844620688823E-2</c:v>
                </c:pt>
                <c:pt idx="1144">
                  <c:v>3.1065809517704424E-2</c:v>
                </c:pt>
                <c:pt idx="1145">
                  <c:v>3.1058078787838478E-2</c:v>
                </c:pt>
                <c:pt idx="1146">
                  <c:v>3.1049666833933384E-2</c:v>
                </c:pt>
                <c:pt idx="1147">
                  <c:v>3.1040319322512309E-2</c:v>
                </c:pt>
                <c:pt idx="1148">
                  <c:v>3.1030936510655291E-2</c:v>
                </c:pt>
                <c:pt idx="1149">
                  <c:v>3.1021341018743803E-2</c:v>
                </c:pt>
                <c:pt idx="1150">
                  <c:v>3.1013068138281988E-2</c:v>
                </c:pt>
                <c:pt idx="1151">
                  <c:v>3.1006338435886391E-2</c:v>
                </c:pt>
                <c:pt idx="1152">
                  <c:v>3.099948515084814E-2</c:v>
                </c:pt>
                <c:pt idx="1153">
                  <c:v>3.0992616424629138E-2</c:v>
                </c:pt>
                <c:pt idx="1154">
                  <c:v>3.0985845936949301E-2</c:v>
                </c:pt>
                <c:pt idx="1155">
                  <c:v>3.0979154877911655E-2</c:v>
                </c:pt>
                <c:pt idx="1156">
                  <c:v>3.0971754232267359E-2</c:v>
                </c:pt>
                <c:pt idx="1157">
                  <c:v>3.0964399995620118E-2</c:v>
                </c:pt>
                <c:pt idx="1158">
                  <c:v>3.0957614855206629E-2</c:v>
                </c:pt>
                <c:pt idx="1159">
                  <c:v>3.095066915598399E-2</c:v>
                </c:pt>
                <c:pt idx="1160">
                  <c:v>3.0943462382035773E-2</c:v>
                </c:pt>
                <c:pt idx="1161">
                  <c:v>3.0935805237084106E-2</c:v>
                </c:pt>
                <c:pt idx="1162">
                  <c:v>3.0928679957959688E-2</c:v>
                </c:pt>
                <c:pt idx="1163">
                  <c:v>3.0921572640722646E-2</c:v>
                </c:pt>
                <c:pt idx="1164">
                  <c:v>3.0914352961527062E-2</c:v>
                </c:pt>
                <c:pt idx="1165">
                  <c:v>3.0907122900579502E-2</c:v>
                </c:pt>
                <c:pt idx="1166">
                  <c:v>3.0899676254883209E-2</c:v>
                </c:pt>
                <c:pt idx="1167">
                  <c:v>3.0890646418654553E-2</c:v>
                </c:pt>
                <c:pt idx="1168">
                  <c:v>3.0881444322145433E-2</c:v>
                </c:pt>
                <c:pt idx="1169">
                  <c:v>3.0871849032158078E-2</c:v>
                </c:pt>
                <c:pt idx="1170">
                  <c:v>3.0862040918912384E-2</c:v>
                </c:pt>
                <c:pt idx="1171">
                  <c:v>3.0852307223141428E-2</c:v>
                </c:pt>
                <c:pt idx="1172">
                  <c:v>3.0842499280312911E-2</c:v>
                </c:pt>
                <c:pt idx="1173">
                  <c:v>3.0832813268264304E-2</c:v>
                </c:pt>
                <c:pt idx="1174">
                  <c:v>3.082486074511967E-2</c:v>
                </c:pt>
                <c:pt idx="1175">
                  <c:v>3.0817048380953609E-2</c:v>
                </c:pt>
                <c:pt idx="1176">
                  <c:v>3.0808385859213128E-2</c:v>
                </c:pt>
                <c:pt idx="1177">
                  <c:v>3.0800022938226132E-2</c:v>
                </c:pt>
                <c:pt idx="1178">
                  <c:v>3.0791494127050362E-2</c:v>
                </c:pt>
                <c:pt idx="1179">
                  <c:v>3.0782778456501427E-2</c:v>
                </c:pt>
                <c:pt idx="1180">
                  <c:v>3.077438791007673E-2</c:v>
                </c:pt>
                <c:pt idx="1181">
                  <c:v>3.0765574572492214E-2</c:v>
                </c:pt>
                <c:pt idx="1182">
                  <c:v>3.0756915664344898E-2</c:v>
                </c:pt>
                <c:pt idx="1183">
                  <c:v>3.0749150089326421E-2</c:v>
                </c:pt>
                <c:pt idx="1184">
                  <c:v>3.0741062877316969E-2</c:v>
                </c:pt>
                <c:pt idx="1185">
                  <c:v>3.0732391653274571E-2</c:v>
                </c:pt>
                <c:pt idx="1186">
                  <c:v>3.0723566882344202E-2</c:v>
                </c:pt>
                <c:pt idx="1187">
                  <c:v>3.0714946488678698E-2</c:v>
                </c:pt>
                <c:pt idx="1188">
                  <c:v>3.0706652092736292E-2</c:v>
                </c:pt>
                <c:pt idx="1189">
                  <c:v>3.069743704388889E-2</c:v>
                </c:pt>
                <c:pt idx="1190">
                  <c:v>3.0687893869541932E-2</c:v>
                </c:pt>
                <c:pt idx="1191">
                  <c:v>3.0678343802362496E-2</c:v>
                </c:pt>
                <c:pt idx="1192">
                  <c:v>3.066904628392134E-2</c:v>
                </c:pt>
                <c:pt idx="1193">
                  <c:v>3.0660048829713831E-2</c:v>
                </c:pt>
                <c:pt idx="1194">
                  <c:v>3.0650774360870853E-2</c:v>
                </c:pt>
                <c:pt idx="1195">
                  <c:v>3.0640799785487324E-2</c:v>
                </c:pt>
                <c:pt idx="1196">
                  <c:v>3.0630503298595433E-2</c:v>
                </c:pt>
                <c:pt idx="1197">
                  <c:v>3.0620341604457143E-2</c:v>
                </c:pt>
                <c:pt idx="1198">
                  <c:v>3.0610320245682214E-2</c:v>
                </c:pt>
                <c:pt idx="1199">
                  <c:v>3.0600434975206023E-2</c:v>
                </c:pt>
                <c:pt idx="1200">
                  <c:v>3.059062152410549E-2</c:v>
                </c:pt>
                <c:pt idx="1201">
                  <c:v>3.0581052577610922E-2</c:v>
                </c:pt>
                <c:pt idx="1202">
                  <c:v>3.05715640836344E-2</c:v>
                </c:pt>
                <c:pt idx="1203">
                  <c:v>3.0562272964649768E-2</c:v>
                </c:pt>
                <c:pt idx="1204">
                  <c:v>3.0552768487089012E-2</c:v>
                </c:pt>
                <c:pt idx="1205">
                  <c:v>3.0542954455621097E-2</c:v>
                </c:pt>
                <c:pt idx="1206">
                  <c:v>3.053420487628292E-2</c:v>
                </c:pt>
                <c:pt idx="1207">
                  <c:v>3.052559295443423E-2</c:v>
                </c:pt>
                <c:pt idx="1208">
                  <c:v>3.0517129636644894E-2</c:v>
                </c:pt>
                <c:pt idx="1209">
                  <c:v>3.0509010489065166E-2</c:v>
                </c:pt>
                <c:pt idx="1210">
                  <c:v>3.0500786787113692E-2</c:v>
                </c:pt>
                <c:pt idx="1211">
                  <c:v>3.0492491706152158E-2</c:v>
                </c:pt>
                <c:pt idx="1212">
                  <c:v>3.0484077104490692E-2</c:v>
                </c:pt>
                <c:pt idx="1213">
                  <c:v>3.0475894629014195E-2</c:v>
                </c:pt>
                <c:pt idx="1214">
                  <c:v>3.0467401920585158E-2</c:v>
                </c:pt>
                <c:pt idx="1215">
                  <c:v>3.045888054468535E-2</c:v>
                </c:pt>
                <c:pt idx="1216">
                  <c:v>3.0450602389120694E-2</c:v>
                </c:pt>
                <c:pt idx="1217">
                  <c:v>3.0442701203386914E-2</c:v>
                </c:pt>
                <c:pt idx="1218">
                  <c:v>3.0434400535205294E-2</c:v>
                </c:pt>
                <c:pt idx="1219">
                  <c:v>3.0425428619106385E-2</c:v>
                </c:pt>
                <c:pt idx="1220">
                  <c:v>3.0416351349672532E-2</c:v>
                </c:pt>
                <c:pt idx="1221">
                  <c:v>3.0407069991630217E-2</c:v>
                </c:pt>
                <c:pt idx="1222">
                  <c:v>3.0398006951581437E-2</c:v>
                </c:pt>
                <c:pt idx="1223">
                  <c:v>3.0388758857181935E-2</c:v>
                </c:pt>
                <c:pt idx="1224">
                  <c:v>3.0379946364184025E-2</c:v>
                </c:pt>
                <c:pt idx="1225">
                  <c:v>3.0370705764776278E-2</c:v>
                </c:pt>
                <c:pt idx="1226">
                  <c:v>3.0361421581258256E-2</c:v>
                </c:pt>
                <c:pt idx="1227">
                  <c:v>3.035244301001902E-2</c:v>
                </c:pt>
                <c:pt idx="1228">
                  <c:v>3.0343380861256628E-2</c:v>
                </c:pt>
                <c:pt idx="1229">
                  <c:v>3.0334034334326521E-2</c:v>
                </c:pt>
                <c:pt idx="1230">
                  <c:v>3.0324078376359063E-2</c:v>
                </c:pt>
                <c:pt idx="1231">
                  <c:v>3.031408010684325E-2</c:v>
                </c:pt>
                <c:pt idx="1232">
                  <c:v>3.0304318625558865E-2</c:v>
                </c:pt>
                <c:pt idx="1233">
                  <c:v>3.0294592803651783E-2</c:v>
                </c:pt>
                <c:pt idx="1234">
                  <c:v>3.0284737309846575E-2</c:v>
                </c:pt>
                <c:pt idx="1235">
                  <c:v>3.0274457699653666E-2</c:v>
                </c:pt>
                <c:pt idx="1236">
                  <c:v>3.0264013644097938E-2</c:v>
                </c:pt>
                <c:pt idx="1237">
                  <c:v>3.0253590796399714E-2</c:v>
                </c:pt>
                <c:pt idx="1238">
                  <c:v>3.0243456785059394E-2</c:v>
                </c:pt>
                <c:pt idx="1239">
                  <c:v>3.0233972178734053E-2</c:v>
                </c:pt>
                <c:pt idx="1240">
                  <c:v>3.0224609146796522E-2</c:v>
                </c:pt>
                <c:pt idx="1241">
                  <c:v>3.0215529745418086E-2</c:v>
                </c:pt>
                <c:pt idx="1242">
                  <c:v>3.0206104577269081E-2</c:v>
                </c:pt>
                <c:pt idx="1243">
                  <c:v>3.0196845714637172E-2</c:v>
                </c:pt>
                <c:pt idx="1244">
                  <c:v>3.0187460061511573E-2</c:v>
                </c:pt>
                <c:pt idx="1245">
                  <c:v>3.0177911596534161E-2</c:v>
                </c:pt>
                <c:pt idx="1246">
                  <c:v>3.016861743686822E-2</c:v>
                </c:pt>
                <c:pt idx="1247">
                  <c:v>3.0160158055743552E-2</c:v>
                </c:pt>
                <c:pt idx="1248">
                  <c:v>3.0151438994418984E-2</c:v>
                </c:pt>
                <c:pt idx="1249">
                  <c:v>3.0142743371446994E-2</c:v>
                </c:pt>
                <c:pt idx="1250">
                  <c:v>3.0133886491593674E-2</c:v>
                </c:pt>
                <c:pt idx="1251">
                  <c:v>3.0124940674401513E-2</c:v>
                </c:pt>
                <c:pt idx="1252">
                  <c:v>3.0115821392810369E-2</c:v>
                </c:pt>
                <c:pt idx="1253">
                  <c:v>3.010637397639078E-2</c:v>
                </c:pt>
                <c:pt idx="1254">
                  <c:v>3.0096756709896172E-2</c:v>
                </c:pt>
                <c:pt idx="1255">
                  <c:v>3.0087193869072888E-2</c:v>
                </c:pt>
                <c:pt idx="1256">
                  <c:v>3.0077688988038902E-2</c:v>
                </c:pt>
                <c:pt idx="1257">
                  <c:v>3.0068537581539496E-2</c:v>
                </c:pt>
                <c:pt idx="1258">
                  <c:v>3.0058850913598004E-2</c:v>
                </c:pt>
                <c:pt idx="1259">
                  <c:v>3.0049461963357241E-2</c:v>
                </c:pt>
                <c:pt idx="1260">
                  <c:v>3.0040148791369809E-2</c:v>
                </c:pt>
                <c:pt idx="1261">
                  <c:v>3.003095145415792E-2</c:v>
                </c:pt>
                <c:pt idx="1262">
                  <c:v>3.0021309214465688E-2</c:v>
                </c:pt>
                <c:pt idx="1263">
                  <c:v>3.0011509669297234E-2</c:v>
                </c:pt>
                <c:pt idx="1264">
                  <c:v>3.0001741452622889E-2</c:v>
                </c:pt>
                <c:pt idx="1265">
                  <c:v>2.999225754222334E-2</c:v>
                </c:pt>
                <c:pt idx="1266">
                  <c:v>2.9983453065681585E-2</c:v>
                </c:pt>
                <c:pt idx="1267">
                  <c:v>2.9974916940734012E-2</c:v>
                </c:pt>
                <c:pt idx="1268">
                  <c:v>2.9966112104089629E-2</c:v>
                </c:pt>
                <c:pt idx="1269">
                  <c:v>2.9957549876656202E-2</c:v>
                </c:pt>
                <c:pt idx="1270">
                  <c:v>2.9948547308584064E-2</c:v>
                </c:pt>
                <c:pt idx="1271">
                  <c:v>2.9939398629322597E-2</c:v>
                </c:pt>
                <c:pt idx="1272">
                  <c:v>2.9930399595083566E-2</c:v>
                </c:pt>
                <c:pt idx="1273">
                  <c:v>2.9921189693121471E-2</c:v>
                </c:pt>
                <c:pt idx="1274">
                  <c:v>2.9912222048665772E-2</c:v>
                </c:pt>
                <c:pt idx="1275">
                  <c:v>2.9902562206370064E-2</c:v>
                </c:pt>
                <c:pt idx="1276">
                  <c:v>2.9892491464728103E-2</c:v>
                </c:pt>
                <c:pt idx="1277">
                  <c:v>2.988195801391964E-2</c:v>
                </c:pt>
                <c:pt idx="1278">
                  <c:v>2.9871451584066764E-2</c:v>
                </c:pt>
                <c:pt idx="1279">
                  <c:v>2.9860937755431249E-2</c:v>
                </c:pt>
                <c:pt idx="1280">
                  <c:v>2.985010403701812E-2</c:v>
                </c:pt>
                <c:pt idx="1281">
                  <c:v>2.9839551600927508E-2</c:v>
                </c:pt>
                <c:pt idx="1282">
                  <c:v>2.9828816938548722E-2</c:v>
                </c:pt>
                <c:pt idx="1283">
                  <c:v>2.9817889475357233E-2</c:v>
                </c:pt>
                <c:pt idx="1284">
                  <c:v>2.9807247756877871E-2</c:v>
                </c:pt>
                <c:pt idx="1285">
                  <c:v>2.9796625043379231E-2</c:v>
                </c:pt>
                <c:pt idx="1286">
                  <c:v>2.9785687725356832E-2</c:v>
                </c:pt>
                <c:pt idx="1287">
                  <c:v>2.9774799194643171E-2</c:v>
                </c:pt>
                <c:pt idx="1288">
                  <c:v>2.976366238783773E-2</c:v>
                </c:pt>
                <c:pt idx="1289">
                  <c:v>2.9752333988122735E-2</c:v>
                </c:pt>
                <c:pt idx="1290">
                  <c:v>2.9740488326871047E-2</c:v>
                </c:pt>
                <c:pt idx="1291">
                  <c:v>2.9729027868047757E-2</c:v>
                </c:pt>
                <c:pt idx="1292">
                  <c:v>2.9717623626035271E-2</c:v>
                </c:pt>
                <c:pt idx="1293">
                  <c:v>2.9705588672623649E-2</c:v>
                </c:pt>
                <c:pt idx="1294">
                  <c:v>2.9693515055422365E-2</c:v>
                </c:pt>
                <c:pt idx="1295">
                  <c:v>2.9681676824728501E-2</c:v>
                </c:pt>
                <c:pt idx="1296">
                  <c:v>2.9669669516834113E-2</c:v>
                </c:pt>
                <c:pt idx="1297">
                  <c:v>2.9658385599581977E-2</c:v>
                </c:pt>
                <c:pt idx="1298">
                  <c:v>2.9646768068764939E-2</c:v>
                </c:pt>
                <c:pt idx="1299">
                  <c:v>2.9635121567413908E-2</c:v>
                </c:pt>
                <c:pt idx="1300">
                  <c:v>2.9622735781244088E-2</c:v>
                </c:pt>
                <c:pt idx="1301">
                  <c:v>2.9610596235037333E-2</c:v>
                </c:pt>
                <c:pt idx="1302">
                  <c:v>2.9598159346617119E-2</c:v>
                </c:pt>
                <c:pt idx="1303">
                  <c:v>2.958554414889572E-2</c:v>
                </c:pt>
                <c:pt idx="1304">
                  <c:v>2.9573301557358114E-2</c:v>
                </c:pt>
                <c:pt idx="1305">
                  <c:v>2.9561768405934209E-2</c:v>
                </c:pt>
                <c:pt idx="1306">
                  <c:v>2.9550669067175617E-2</c:v>
                </c:pt>
                <c:pt idx="1307">
                  <c:v>2.9539592173917436E-2</c:v>
                </c:pt>
                <c:pt idx="1308">
                  <c:v>2.9528484838180137E-2</c:v>
                </c:pt>
                <c:pt idx="1309">
                  <c:v>2.951782519084559E-2</c:v>
                </c:pt>
                <c:pt idx="1310">
                  <c:v>2.9507813783248391E-2</c:v>
                </c:pt>
                <c:pt idx="1311">
                  <c:v>2.9497994983026937E-2</c:v>
                </c:pt>
                <c:pt idx="1312">
                  <c:v>2.9487120013288484E-2</c:v>
                </c:pt>
                <c:pt idx="1313">
                  <c:v>2.9475335373939274E-2</c:v>
                </c:pt>
                <c:pt idx="1314">
                  <c:v>2.9463332127031401E-2</c:v>
                </c:pt>
                <c:pt idx="1315">
                  <c:v>2.9451612654075445E-2</c:v>
                </c:pt>
                <c:pt idx="1316">
                  <c:v>2.943995515832639E-2</c:v>
                </c:pt>
                <c:pt idx="1317">
                  <c:v>2.9428316010442882E-2</c:v>
                </c:pt>
                <c:pt idx="1318">
                  <c:v>2.9416788325203686E-2</c:v>
                </c:pt>
                <c:pt idx="1319">
                  <c:v>2.9405599750600111E-2</c:v>
                </c:pt>
                <c:pt idx="1320">
                  <c:v>2.9394558356311606E-2</c:v>
                </c:pt>
                <c:pt idx="1321">
                  <c:v>2.9383594288295834E-2</c:v>
                </c:pt>
                <c:pt idx="1322">
                  <c:v>2.937230007467875E-2</c:v>
                </c:pt>
                <c:pt idx="1323">
                  <c:v>2.9361077181772079E-2</c:v>
                </c:pt>
                <c:pt idx="1324">
                  <c:v>2.9350064439191564E-2</c:v>
                </c:pt>
                <c:pt idx="1325">
                  <c:v>2.9338814839901434E-2</c:v>
                </c:pt>
                <c:pt idx="1326">
                  <c:v>2.932733554241853E-2</c:v>
                </c:pt>
                <c:pt idx="1327">
                  <c:v>2.9315516314967153E-2</c:v>
                </c:pt>
                <c:pt idx="1328">
                  <c:v>2.9303078899108756E-2</c:v>
                </c:pt>
                <c:pt idx="1329">
                  <c:v>2.9290431164358921E-2</c:v>
                </c:pt>
                <c:pt idx="1330">
                  <c:v>2.9277406726459003E-2</c:v>
                </c:pt>
                <c:pt idx="1331">
                  <c:v>2.926364926331956E-2</c:v>
                </c:pt>
                <c:pt idx="1332">
                  <c:v>2.9249986560398563E-2</c:v>
                </c:pt>
                <c:pt idx="1333">
                  <c:v>2.9236361085185843E-2</c:v>
                </c:pt>
                <c:pt idx="1334">
                  <c:v>2.9222894335096727E-2</c:v>
                </c:pt>
                <c:pt idx="1335">
                  <c:v>2.9209213771344833E-2</c:v>
                </c:pt>
                <c:pt idx="1336">
                  <c:v>2.9195423200151584E-2</c:v>
                </c:pt>
                <c:pt idx="1337">
                  <c:v>2.918180904166167E-2</c:v>
                </c:pt>
                <c:pt idx="1338">
                  <c:v>2.916837722190917E-2</c:v>
                </c:pt>
                <c:pt idx="1339">
                  <c:v>2.9155178726251181E-2</c:v>
                </c:pt>
                <c:pt idx="1340">
                  <c:v>2.9142453547759368E-2</c:v>
                </c:pt>
                <c:pt idx="1341">
                  <c:v>2.9129742930133921E-2</c:v>
                </c:pt>
                <c:pt idx="1342">
                  <c:v>2.9116695874243592E-2</c:v>
                </c:pt>
                <c:pt idx="1343">
                  <c:v>2.9103718484646879E-2</c:v>
                </c:pt>
                <c:pt idx="1344">
                  <c:v>2.9090957074513514E-2</c:v>
                </c:pt>
                <c:pt idx="1345">
                  <c:v>2.90780432338077E-2</c:v>
                </c:pt>
                <c:pt idx="1346">
                  <c:v>2.9065479561961875E-2</c:v>
                </c:pt>
                <c:pt idx="1347">
                  <c:v>2.905301728042619E-2</c:v>
                </c:pt>
                <c:pt idx="1348">
                  <c:v>2.9040273856772124E-2</c:v>
                </c:pt>
                <c:pt idx="1349">
                  <c:v>2.9027537863384058E-2</c:v>
                </c:pt>
                <c:pt idx="1350">
                  <c:v>2.9014795527288553E-2</c:v>
                </c:pt>
                <c:pt idx="1351">
                  <c:v>2.9001799113307525E-2</c:v>
                </c:pt>
                <c:pt idx="1352">
                  <c:v>2.8988714409193525E-2</c:v>
                </c:pt>
                <c:pt idx="1353">
                  <c:v>2.8975368627463145E-2</c:v>
                </c:pt>
                <c:pt idx="1354">
                  <c:v>2.8962220293476917E-2</c:v>
                </c:pt>
                <c:pt idx="1355">
                  <c:v>2.8949103418375654E-2</c:v>
                </c:pt>
                <c:pt idx="1356">
                  <c:v>2.8935982325661636E-2</c:v>
                </c:pt>
                <c:pt idx="1357">
                  <c:v>2.8923019056345048E-2</c:v>
                </c:pt>
                <c:pt idx="1358">
                  <c:v>2.8910163236840151E-2</c:v>
                </c:pt>
                <c:pt idx="1359">
                  <c:v>2.8897390676006284E-2</c:v>
                </c:pt>
                <c:pt idx="1360">
                  <c:v>2.8884893106299991E-2</c:v>
                </c:pt>
                <c:pt idx="1361">
                  <c:v>2.8872354465654768E-2</c:v>
                </c:pt>
                <c:pt idx="1362">
                  <c:v>2.885973211525323E-2</c:v>
                </c:pt>
                <c:pt idx="1363">
                  <c:v>2.884727316411223E-2</c:v>
                </c:pt>
                <c:pt idx="1364">
                  <c:v>2.8834852347928579E-2</c:v>
                </c:pt>
                <c:pt idx="1365">
                  <c:v>2.8822696343527236E-2</c:v>
                </c:pt>
                <c:pt idx="1366">
                  <c:v>2.8810799105747728E-2</c:v>
                </c:pt>
                <c:pt idx="1367">
                  <c:v>2.8799067911796657E-2</c:v>
                </c:pt>
                <c:pt idx="1368">
                  <c:v>2.8787368288849102E-2</c:v>
                </c:pt>
                <c:pt idx="1369">
                  <c:v>2.8776078921069873E-2</c:v>
                </c:pt>
                <c:pt idx="1370">
                  <c:v>2.876473034383361E-2</c:v>
                </c:pt>
                <c:pt idx="1371">
                  <c:v>2.8752587486715671E-2</c:v>
                </c:pt>
                <c:pt idx="1372">
                  <c:v>2.8740373039721188E-2</c:v>
                </c:pt>
                <c:pt idx="1373">
                  <c:v>2.8728251026678257E-2</c:v>
                </c:pt>
                <c:pt idx="1374">
                  <c:v>2.8716256004827911E-2</c:v>
                </c:pt>
                <c:pt idx="1375">
                  <c:v>2.870404587246627E-2</c:v>
                </c:pt>
                <c:pt idx="1376">
                  <c:v>2.8691979790363316E-2</c:v>
                </c:pt>
                <c:pt idx="1377">
                  <c:v>2.8679904494339908E-2</c:v>
                </c:pt>
                <c:pt idx="1378">
                  <c:v>2.8668074073551018E-2</c:v>
                </c:pt>
                <c:pt idx="1379">
                  <c:v>2.8656273150859734E-2</c:v>
                </c:pt>
                <c:pt idx="1380">
                  <c:v>2.8644804050966897E-2</c:v>
                </c:pt>
                <c:pt idx="1381">
                  <c:v>2.8633624973716354E-2</c:v>
                </c:pt>
                <c:pt idx="1382">
                  <c:v>2.8622342956959212E-2</c:v>
                </c:pt>
                <c:pt idx="1383">
                  <c:v>2.8610890688164834E-2</c:v>
                </c:pt>
                <c:pt idx="1384">
                  <c:v>2.8599814846144926E-2</c:v>
                </c:pt>
                <c:pt idx="1385">
                  <c:v>2.8589101402962645E-2</c:v>
                </c:pt>
                <c:pt idx="1386">
                  <c:v>2.8578440756260336E-2</c:v>
                </c:pt>
                <c:pt idx="1387">
                  <c:v>2.8567865036029792E-2</c:v>
                </c:pt>
                <c:pt idx="1388">
                  <c:v>2.8557966164063704E-2</c:v>
                </c:pt>
                <c:pt idx="1389">
                  <c:v>2.8548421234192912E-2</c:v>
                </c:pt>
                <c:pt idx="1390">
                  <c:v>2.8538735616555684E-2</c:v>
                </c:pt>
                <c:pt idx="1391">
                  <c:v>2.8528934898186479E-2</c:v>
                </c:pt>
                <c:pt idx="1392">
                  <c:v>2.8519504213425986E-2</c:v>
                </c:pt>
                <c:pt idx="1393">
                  <c:v>2.8510199740212776E-2</c:v>
                </c:pt>
                <c:pt idx="1394">
                  <c:v>2.8500596354742783E-2</c:v>
                </c:pt>
                <c:pt idx="1395">
                  <c:v>2.8490964308263714E-2</c:v>
                </c:pt>
                <c:pt idx="1396">
                  <c:v>2.8481662080279101E-2</c:v>
                </c:pt>
                <c:pt idx="1397">
                  <c:v>2.8472075897886754E-2</c:v>
                </c:pt>
                <c:pt idx="1398">
                  <c:v>2.846270470112125E-2</c:v>
                </c:pt>
                <c:pt idx="1399">
                  <c:v>2.8452826691573101E-2</c:v>
                </c:pt>
                <c:pt idx="1400">
                  <c:v>2.8442977567106932E-2</c:v>
                </c:pt>
                <c:pt idx="1401">
                  <c:v>2.8433458580781397E-2</c:v>
                </c:pt>
                <c:pt idx="1402">
                  <c:v>2.8423836458657679E-2</c:v>
                </c:pt>
                <c:pt idx="1403">
                  <c:v>2.8414241915804678E-2</c:v>
                </c:pt>
                <c:pt idx="1404">
                  <c:v>2.8404930928448941E-2</c:v>
                </c:pt>
                <c:pt idx="1405">
                  <c:v>2.8395633504818669E-2</c:v>
                </c:pt>
                <c:pt idx="1406">
                  <c:v>2.8385992718406507E-2</c:v>
                </c:pt>
                <c:pt idx="1407">
                  <c:v>2.8376361523889504E-2</c:v>
                </c:pt>
                <c:pt idx="1408">
                  <c:v>2.8366984600908009E-2</c:v>
                </c:pt>
                <c:pt idx="1409">
                  <c:v>2.8357922832220963E-2</c:v>
                </c:pt>
                <c:pt idx="1410">
                  <c:v>2.834866032806975E-2</c:v>
                </c:pt>
                <c:pt idx="1411">
                  <c:v>2.8339545099626849E-2</c:v>
                </c:pt>
                <c:pt idx="1412">
                  <c:v>2.8330159683993238E-2</c:v>
                </c:pt>
                <c:pt idx="1413">
                  <c:v>2.8320169373411988E-2</c:v>
                </c:pt>
                <c:pt idx="1414">
                  <c:v>2.8310054174145106E-2</c:v>
                </c:pt>
                <c:pt idx="1415">
                  <c:v>2.8299980631650474E-2</c:v>
                </c:pt>
                <c:pt idx="1416">
                  <c:v>2.8290502308197775E-2</c:v>
                </c:pt>
                <c:pt idx="1417">
                  <c:v>2.8280839994573967E-2</c:v>
                </c:pt>
                <c:pt idx="1418">
                  <c:v>2.8271690086296975E-2</c:v>
                </c:pt>
                <c:pt idx="1419">
                  <c:v>2.8262300195375858E-2</c:v>
                </c:pt>
                <c:pt idx="1420">
                  <c:v>2.8252927849243215E-2</c:v>
                </c:pt>
                <c:pt idx="1421">
                  <c:v>2.8243818088009635E-2</c:v>
                </c:pt>
                <c:pt idx="1422">
                  <c:v>2.8234810395691076E-2</c:v>
                </c:pt>
                <c:pt idx="1423">
                  <c:v>2.8225274592292099E-2</c:v>
                </c:pt>
                <c:pt idx="1424">
                  <c:v>2.821581009730308E-2</c:v>
                </c:pt>
                <c:pt idx="1425">
                  <c:v>2.8206320852725539E-2</c:v>
                </c:pt>
                <c:pt idx="1426">
                  <c:v>2.819670875066185E-2</c:v>
                </c:pt>
                <c:pt idx="1427">
                  <c:v>2.818708607651434E-2</c:v>
                </c:pt>
                <c:pt idx="1428">
                  <c:v>2.8177510638063778E-2</c:v>
                </c:pt>
                <c:pt idx="1429">
                  <c:v>2.8167669668630633E-2</c:v>
                </c:pt>
                <c:pt idx="1430">
                  <c:v>2.8157674875805068E-2</c:v>
                </c:pt>
                <c:pt idx="1431">
                  <c:v>2.8147388020385349E-2</c:v>
                </c:pt>
                <c:pt idx="1432">
                  <c:v>2.8137267488397549E-2</c:v>
                </c:pt>
                <c:pt idx="1433">
                  <c:v>2.8127062636953588E-2</c:v>
                </c:pt>
                <c:pt idx="1434">
                  <c:v>2.8116903684505246E-2</c:v>
                </c:pt>
                <c:pt idx="1435">
                  <c:v>2.8106543997444132E-2</c:v>
                </c:pt>
                <c:pt idx="1436">
                  <c:v>2.8096308869188624E-2</c:v>
                </c:pt>
                <c:pt idx="1437">
                  <c:v>2.8086268779242203E-2</c:v>
                </c:pt>
                <c:pt idx="1438">
                  <c:v>2.8076347079706333E-2</c:v>
                </c:pt>
                <c:pt idx="1439">
                  <c:v>2.8066371790797625E-2</c:v>
                </c:pt>
                <c:pt idx="1440">
                  <c:v>2.8056428716116386E-2</c:v>
                </c:pt>
                <c:pt idx="1441">
                  <c:v>2.8047285498828196E-2</c:v>
                </c:pt>
                <c:pt idx="1442">
                  <c:v>2.8037877516957004E-2</c:v>
                </c:pt>
                <c:pt idx="1443">
                  <c:v>2.8027968157163862E-2</c:v>
                </c:pt>
                <c:pt idx="1444">
                  <c:v>2.8018047428149142E-2</c:v>
                </c:pt>
                <c:pt idx="1445">
                  <c:v>2.8008148976353394E-2</c:v>
                </c:pt>
                <c:pt idx="1446">
                  <c:v>2.799814416288645E-2</c:v>
                </c:pt>
                <c:pt idx="1447">
                  <c:v>2.7988133020230968E-2</c:v>
                </c:pt>
                <c:pt idx="1448">
                  <c:v>2.7977937054919785E-2</c:v>
                </c:pt>
                <c:pt idx="1449">
                  <c:v>2.7967707041120289E-2</c:v>
                </c:pt>
                <c:pt idx="1450">
                  <c:v>2.7957453871769462E-2</c:v>
                </c:pt>
                <c:pt idx="1451">
                  <c:v>2.7946890171464393E-2</c:v>
                </c:pt>
                <c:pt idx="1452">
                  <c:v>2.7936111992308624E-2</c:v>
                </c:pt>
                <c:pt idx="1453">
                  <c:v>2.7925466027749837E-2</c:v>
                </c:pt>
                <c:pt idx="1454">
                  <c:v>2.7914959667589438E-2</c:v>
                </c:pt>
                <c:pt idx="1455">
                  <c:v>2.7904613057421535E-2</c:v>
                </c:pt>
                <c:pt idx="1456">
                  <c:v>2.7893839547597103E-2</c:v>
                </c:pt>
                <c:pt idx="1457">
                  <c:v>2.7883084350191791E-2</c:v>
                </c:pt>
                <c:pt idx="1458">
                  <c:v>2.7872327647853783E-2</c:v>
                </c:pt>
                <c:pt idx="1459">
                  <c:v>2.7861923067819275E-2</c:v>
                </c:pt>
                <c:pt idx="1460">
                  <c:v>2.7852223039968541E-2</c:v>
                </c:pt>
                <c:pt idx="1461">
                  <c:v>2.7842273676719088E-2</c:v>
                </c:pt>
                <c:pt idx="1462">
                  <c:v>2.7832221764408711E-2</c:v>
                </c:pt>
                <c:pt idx="1463">
                  <c:v>2.7822023983614868E-2</c:v>
                </c:pt>
                <c:pt idx="1464">
                  <c:v>2.7811680056420103E-2</c:v>
                </c:pt>
                <c:pt idx="1465">
                  <c:v>2.7801454762196157E-2</c:v>
                </c:pt>
                <c:pt idx="1466">
                  <c:v>2.7790912260523219E-2</c:v>
                </c:pt>
                <c:pt idx="1467">
                  <c:v>2.7780408864837024E-2</c:v>
                </c:pt>
                <c:pt idx="1468">
                  <c:v>2.7769997029398537E-2</c:v>
                </c:pt>
                <c:pt idx="1469">
                  <c:v>2.7759764862300886E-2</c:v>
                </c:pt>
                <c:pt idx="1470">
                  <c:v>2.77489890492113E-2</c:v>
                </c:pt>
                <c:pt idx="1471">
                  <c:v>2.7737954349927766E-2</c:v>
                </c:pt>
                <c:pt idx="1472">
                  <c:v>2.7727195545615153E-2</c:v>
                </c:pt>
                <c:pt idx="1473">
                  <c:v>2.7716576930901717E-2</c:v>
                </c:pt>
                <c:pt idx="1474">
                  <c:v>2.7706340623101879E-2</c:v>
                </c:pt>
                <c:pt idx="1475">
                  <c:v>2.7695970567451596E-2</c:v>
                </c:pt>
                <c:pt idx="1476">
                  <c:v>2.7685393519320423E-2</c:v>
                </c:pt>
                <c:pt idx="1477">
                  <c:v>2.7674615911006378E-2</c:v>
                </c:pt>
                <c:pt idx="1478">
                  <c:v>2.7663861732205419E-2</c:v>
                </c:pt>
                <c:pt idx="1479">
                  <c:v>2.7653539555246898E-2</c:v>
                </c:pt>
                <c:pt idx="1480">
                  <c:v>2.7643311930203925E-2</c:v>
                </c:pt>
                <c:pt idx="1481">
                  <c:v>2.7632841177125292E-2</c:v>
                </c:pt>
                <c:pt idx="1482">
                  <c:v>2.762237224649837E-2</c:v>
                </c:pt>
                <c:pt idx="1483">
                  <c:v>2.7611720656815136E-2</c:v>
                </c:pt>
                <c:pt idx="1484">
                  <c:v>2.7601433380203433E-2</c:v>
                </c:pt>
                <c:pt idx="1485">
                  <c:v>2.7591297363787907E-2</c:v>
                </c:pt>
                <c:pt idx="1486">
                  <c:v>2.7580882471853765E-2</c:v>
                </c:pt>
                <c:pt idx="1487">
                  <c:v>2.7570590081175513E-2</c:v>
                </c:pt>
                <c:pt idx="1488">
                  <c:v>2.75601252232422E-2</c:v>
                </c:pt>
                <c:pt idx="1489">
                  <c:v>2.7549694843783577E-2</c:v>
                </c:pt>
                <c:pt idx="1490">
                  <c:v>2.7539416952764618E-2</c:v>
                </c:pt>
                <c:pt idx="1491">
                  <c:v>2.752949259433185E-2</c:v>
                </c:pt>
                <c:pt idx="1492">
                  <c:v>2.7519442931505537E-2</c:v>
                </c:pt>
                <c:pt idx="1493">
                  <c:v>2.7509276853351625E-2</c:v>
                </c:pt>
                <c:pt idx="1494">
                  <c:v>2.7499242902572121E-2</c:v>
                </c:pt>
                <c:pt idx="1495">
                  <c:v>2.7489075142690812E-2</c:v>
                </c:pt>
                <c:pt idx="1496">
                  <c:v>2.7478383670057064E-2</c:v>
                </c:pt>
                <c:pt idx="1497">
                  <c:v>2.7467559083217102E-2</c:v>
                </c:pt>
                <c:pt idx="1498">
                  <c:v>2.7456690693311064E-2</c:v>
                </c:pt>
                <c:pt idx="1499">
                  <c:v>2.7445725699529536E-2</c:v>
                </c:pt>
                <c:pt idx="1500">
                  <c:v>2.7434695102916191E-2</c:v>
                </c:pt>
                <c:pt idx="1501">
                  <c:v>2.7423720395961707E-2</c:v>
                </c:pt>
                <c:pt idx="1502">
                  <c:v>2.7412548341940082E-2</c:v>
                </c:pt>
                <c:pt idx="1503">
                  <c:v>2.74013841730853E-2</c:v>
                </c:pt>
                <c:pt idx="1504">
                  <c:v>2.7390538281802126E-2</c:v>
                </c:pt>
                <c:pt idx="1505">
                  <c:v>2.7379577132943058E-2</c:v>
                </c:pt>
                <c:pt idx="1506">
                  <c:v>2.7368558878685625E-2</c:v>
                </c:pt>
                <c:pt idx="1507">
                  <c:v>2.7357572774414682E-2</c:v>
                </c:pt>
                <c:pt idx="1508">
                  <c:v>2.7346180262652651E-2</c:v>
                </c:pt>
                <c:pt idx="1509">
                  <c:v>2.7334923152160354E-2</c:v>
                </c:pt>
                <c:pt idx="1510">
                  <c:v>2.7323629612881123E-2</c:v>
                </c:pt>
                <c:pt idx="1511">
                  <c:v>2.7312520947154164E-2</c:v>
                </c:pt>
                <c:pt idx="1512">
                  <c:v>2.7301953621714052E-2</c:v>
                </c:pt>
                <c:pt idx="1513">
                  <c:v>2.7291574155333655E-2</c:v>
                </c:pt>
                <c:pt idx="1514">
                  <c:v>2.7281257515083195E-2</c:v>
                </c:pt>
                <c:pt idx="1515">
                  <c:v>2.7271040532493525E-2</c:v>
                </c:pt>
                <c:pt idx="1516">
                  <c:v>2.7260695727505124E-2</c:v>
                </c:pt>
                <c:pt idx="1517">
                  <c:v>2.7250038626150368E-2</c:v>
                </c:pt>
                <c:pt idx="1518">
                  <c:v>2.7239434324334202E-2</c:v>
                </c:pt>
                <c:pt idx="1519">
                  <c:v>2.722858780583173E-2</c:v>
                </c:pt>
                <c:pt idx="1520">
                  <c:v>2.7217579117488025E-2</c:v>
                </c:pt>
                <c:pt idx="1521">
                  <c:v>2.7206120039256713E-2</c:v>
                </c:pt>
                <c:pt idx="1522">
                  <c:v>2.719486771261273E-2</c:v>
                </c:pt>
                <c:pt idx="1523">
                  <c:v>2.7183921607408179E-2</c:v>
                </c:pt>
                <c:pt idx="1524">
                  <c:v>2.717315018741831E-2</c:v>
                </c:pt>
                <c:pt idx="1525">
                  <c:v>2.7162773773796403E-2</c:v>
                </c:pt>
                <c:pt idx="1526">
                  <c:v>2.7152078647033291E-2</c:v>
                </c:pt>
                <c:pt idx="1527">
                  <c:v>2.7141112768253157E-2</c:v>
                </c:pt>
                <c:pt idx="1528">
                  <c:v>2.7129801450744659E-2</c:v>
                </c:pt>
                <c:pt idx="1529">
                  <c:v>2.7119316653456987E-2</c:v>
                </c:pt>
                <c:pt idx="1530">
                  <c:v>2.7109099998896265E-2</c:v>
                </c:pt>
                <c:pt idx="1531">
                  <c:v>2.7099270933701614E-2</c:v>
                </c:pt>
                <c:pt idx="1532">
                  <c:v>2.7089184419930624E-2</c:v>
                </c:pt>
                <c:pt idx="1533">
                  <c:v>2.7079398027486951E-2</c:v>
                </c:pt>
                <c:pt idx="1534">
                  <c:v>2.7069988189693139E-2</c:v>
                </c:pt>
                <c:pt idx="1535">
                  <c:v>2.7060548488011194E-2</c:v>
                </c:pt>
                <c:pt idx="1536">
                  <c:v>2.7051209403117955E-2</c:v>
                </c:pt>
                <c:pt idx="1537">
                  <c:v>2.7042197690191373E-2</c:v>
                </c:pt>
                <c:pt idx="1538">
                  <c:v>2.703318857448235E-2</c:v>
                </c:pt>
                <c:pt idx="1539">
                  <c:v>2.7024307773065047E-2</c:v>
                </c:pt>
                <c:pt idx="1540">
                  <c:v>2.7015060744890681E-2</c:v>
                </c:pt>
                <c:pt idx="1541">
                  <c:v>2.7005313347883173E-2</c:v>
                </c:pt>
                <c:pt idx="1542">
                  <c:v>2.6995919244635024E-2</c:v>
                </c:pt>
                <c:pt idx="1543">
                  <c:v>2.698633578496052E-2</c:v>
                </c:pt>
                <c:pt idx="1544">
                  <c:v>2.6976957004330948E-2</c:v>
                </c:pt>
                <c:pt idx="1545">
                  <c:v>2.6967951061071728E-2</c:v>
                </c:pt>
                <c:pt idx="1546">
                  <c:v>2.695899851973874E-2</c:v>
                </c:pt>
                <c:pt idx="1547">
                  <c:v>2.6949665950268528E-2</c:v>
                </c:pt>
                <c:pt idx="1548">
                  <c:v>2.6940475813669568E-2</c:v>
                </c:pt>
                <c:pt idx="1549">
                  <c:v>2.6931126021798615E-2</c:v>
                </c:pt>
                <c:pt idx="1550">
                  <c:v>2.6921968554076432E-2</c:v>
                </c:pt>
                <c:pt idx="1551">
                  <c:v>2.6913015756664122E-2</c:v>
                </c:pt>
                <c:pt idx="1552">
                  <c:v>2.6903736949876935E-2</c:v>
                </c:pt>
                <c:pt idx="1553">
                  <c:v>2.6894694368813268E-2</c:v>
                </c:pt>
                <c:pt idx="1554">
                  <c:v>2.6885524134572292E-2</c:v>
                </c:pt>
                <c:pt idx="1555">
                  <c:v>2.6876226776010682E-2</c:v>
                </c:pt>
                <c:pt idx="1556">
                  <c:v>2.6866406774999189E-2</c:v>
                </c:pt>
                <c:pt idx="1557">
                  <c:v>2.6856298072781861E-2</c:v>
                </c:pt>
                <c:pt idx="1558">
                  <c:v>2.6845987235282864E-2</c:v>
                </c:pt>
                <c:pt idx="1559">
                  <c:v>2.6835708083292015E-2</c:v>
                </c:pt>
                <c:pt idx="1560">
                  <c:v>2.6825390056563155E-2</c:v>
                </c:pt>
                <c:pt idx="1561">
                  <c:v>2.6815150280937592E-2</c:v>
                </c:pt>
                <c:pt idx="1562">
                  <c:v>2.6804697106869627E-2</c:v>
                </c:pt>
                <c:pt idx="1563">
                  <c:v>2.67939575395859E-2</c:v>
                </c:pt>
                <c:pt idx="1564">
                  <c:v>2.6783365086408089E-2</c:v>
                </c:pt>
                <c:pt idx="1565">
                  <c:v>2.6772897122005271E-2</c:v>
                </c:pt>
                <c:pt idx="1566">
                  <c:v>2.6762281470272511E-2</c:v>
                </c:pt>
                <c:pt idx="1567">
                  <c:v>2.6751657281937628E-2</c:v>
                </c:pt>
                <c:pt idx="1568">
                  <c:v>2.674065872506385E-2</c:v>
                </c:pt>
                <c:pt idx="1569">
                  <c:v>2.6729626689222657E-2</c:v>
                </c:pt>
                <c:pt idx="1570">
                  <c:v>2.6718562866754537E-2</c:v>
                </c:pt>
                <c:pt idx="1571">
                  <c:v>2.6707189395341321E-2</c:v>
                </c:pt>
                <c:pt idx="1572">
                  <c:v>2.6695679173219636E-2</c:v>
                </c:pt>
                <c:pt idx="1573">
                  <c:v>2.6684358970226977E-2</c:v>
                </c:pt>
                <c:pt idx="1574">
                  <c:v>2.6673042703536088E-2</c:v>
                </c:pt>
                <c:pt idx="1575">
                  <c:v>2.6662115507515807E-2</c:v>
                </c:pt>
                <c:pt idx="1576">
                  <c:v>2.6651526967749962E-2</c:v>
                </c:pt>
                <c:pt idx="1577">
                  <c:v>2.6641267409719841E-2</c:v>
                </c:pt>
                <c:pt idx="1578">
                  <c:v>2.6631549772399794E-2</c:v>
                </c:pt>
                <c:pt idx="1579">
                  <c:v>2.662178901801172E-2</c:v>
                </c:pt>
                <c:pt idx="1580">
                  <c:v>2.661189377885918E-2</c:v>
                </c:pt>
                <c:pt idx="1581">
                  <c:v>2.6603433992026346E-2</c:v>
                </c:pt>
                <c:pt idx="1582">
                  <c:v>2.6595614497646324E-2</c:v>
                </c:pt>
                <c:pt idx="1583">
                  <c:v>2.658800004690209E-2</c:v>
                </c:pt>
                <c:pt idx="1584">
                  <c:v>2.6581704941223843E-2</c:v>
                </c:pt>
                <c:pt idx="1585">
                  <c:v>2.6574992672914036E-2</c:v>
                </c:pt>
                <c:pt idx="1586">
                  <c:v>2.656806505309868E-2</c:v>
                </c:pt>
                <c:pt idx="1587">
                  <c:v>2.6560988831393247E-2</c:v>
                </c:pt>
                <c:pt idx="1588">
                  <c:v>2.6553177696893134E-2</c:v>
                </c:pt>
                <c:pt idx="1589">
                  <c:v>2.6545252444373144E-2</c:v>
                </c:pt>
                <c:pt idx="1590">
                  <c:v>2.6537013116171803E-2</c:v>
                </c:pt>
                <c:pt idx="1591">
                  <c:v>2.6529262710329762E-2</c:v>
                </c:pt>
                <c:pt idx="1592">
                  <c:v>2.6521532269581229E-2</c:v>
                </c:pt>
                <c:pt idx="1593">
                  <c:v>2.6513571242871778E-2</c:v>
                </c:pt>
                <c:pt idx="1594">
                  <c:v>2.6505731014603223E-2</c:v>
                </c:pt>
                <c:pt idx="1595">
                  <c:v>2.6497760379561752E-2</c:v>
                </c:pt>
                <c:pt idx="1596">
                  <c:v>2.6489594960533356E-2</c:v>
                </c:pt>
                <c:pt idx="1597">
                  <c:v>2.6481637731539324E-2</c:v>
                </c:pt>
                <c:pt idx="1598">
                  <c:v>2.6473483459435829E-2</c:v>
                </c:pt>
                <c:pt idx="1599">
                  <c:v>2.6464996833815008E-2</c:v>
                </c:pt>
                <c:pt idx="1600">
                  <c:v>2.6456300482411713E-2</c:v>
                </c:pt>
                <c:pt idx="1601">
                  <c:v>2.644777784021313E-2</c:v>
                </c:pt>
                <c:pt idx="1602">
                  <c:v>2.6439454527788793E-2</c:v>
                </c:pt>
                <c:pt idx="1603">
                  <c:v>2.6431279607965704E-2</c:v>
                </c:pt>
                <c:pt idx="1604">
                  <c:v>2.6423415700761958E-2</c:v>
                </c:pt>
                <c:pt idx="1605">
                  <c:v>2.6415485805129285E-2</c:v>
                </c:pt>
                <c:pt idx="1606">
                  <c:v>2.6407608069984718E-2</c:v>
                </c:pt>
                <c:pt idx="1607">
                  <c:v>2.6400219093949E-2</c:v>
                </c:pt>
                <c:pt idx="1608">
                  <c:v>2.6393091891069538E-2</c:v>
                </c:pt>
                <c:pt idx="1609">
                  <c:v>2.6387585660496218E-2</c:v>
                </c:pt>
                <c:pt idx="1610">
                  <c:v>2.6381973175469035E-2</c:v>
                </c:pt>
                <c:pt idx="1611">
                  <c:v>2.6375901605694658E-2</c:v>
                </c:pt>
                <c:pt idx="1612">
                  <c:v>2.6370409244951955E-2</c:v>
                </c:pt>
                <c:pt idx="1613">
                  <c:v>2.6364477692471047E-2</c:v>
                </c:pt>
                <c:pt idx="1614">
                  <c:v>2.6358493127743424E-2</c:v>
                </c:pt>
                <c:pt idx="1615">
                  <c:v>2.6352647755419414E-2</c:v>
                </c:pt>
                <c:pt idx="1616">
                  <c:v>2.6346992667532276E-2</c:v>
                </c:pt>
                <c:pt idx="1617">
                  <c:v>2.634167448160132E-2</c:v>
                </c:pt>
                <c:pt idx="1618">
                  <c:v>2.6336396434743194E-2</c:v>
                </c:pt>
                <c:pt idx="1619">
                  <c:v>2.6330573857313109E-2</c:v>
                </c:pt>
                <c:pt idx="1620">
                  <c:v>2.6324622818668576E-2</c:v>
                </c:pt>
                <c:pt idx="1621">
                  <c:v>2.6318964316750747E-2</c:v>
                </c:pt>
                <c:pt idx="1622">
                  <c:v>2.6313512376878182E-2</c:v>
                </c:pt>
                <c:pt idx="1623">
                  <c:v>2.6308755840575418E-2</c:v>
                </c:pt>
                <c:pt idx="1624">
                  <c:v>2.6304646955753033E-2</c:v>
                </c:pt>
                <c:pt idx="1625">
                  <c:v>2.6301173610952019E-2</c:v>
                </c:pt>
                <c:pt idx="1626">
                  <c:v>2.6297445000069721E-2</c:v>
                </c:pt>
                <c:pt idx="1627">
                  <c:v>2.6294202199207375E-2</c:v>
                </c:pt>
                <c:pt idx="1628">
                  <c:v>2.6290628171536694E-2</c:v>
                </c:pt>
                <c:pt idx="1629">
                  <c:v>2.6286509232758312E-2</c:v>
                </c:pt>
                <c:pt idx="1630">
                  <c:v>2.6282259923399366E-2</c:v>
                </c:pt>
                <c:pt idx="1631">
                  <c:v>2.627863510766236E-2</c:v>
                </c:pt>
                <c:pt idx="1632">
                  <c:v>2.6275224271225407E-2</c:v>
                </c:pt>
                <c:pt idx="1633">
                  <c:v>2.6272010399342721E-2</c:v>
                </c:pt>
                <c:pt idx="1634">
                  <c:v>2.626866052266047E-2</c:v>
                </c:pt>
                <c:pt idx="1635">
                  <c:v>2.6265527892750922E-2</c:v>
                </c:pt>
                <c:pt idx="1636">
                  <c:v>2.6261729894701859E-2</c:v>
                </c:pt>
                <c:pt idx="1637">
                  <c:v>2.6257391851869618E-2</c:v>
                </c:pt>
                <c:pt idx="1638">
                  <c:v>2.6252986329175842E-2</c:v>
                </c:pt>
                <c:pt idx="1639">
                  <c:v>2.6248512004625451E-2</c:v>
                </c:pt>
                <c:pt idx="1640">
                  <c:v>2.6244239829148346E-2</c:v>
                </c:pt>
                <c:pt idx="1641">
                  <c:v>2.6239872743480667E-2</c:v>
                </c:pt>
                <c:pt idx="1642">
                  <c:v>2.6235171597157322E-2</c:v>
                </c:pt>
                <c:pt idx="1643">
                  <c:v>2.623074033428141E-2</c:v>
                </c:pt>
                <c:pt idx="1644">
                  <c:v>2.6226453378682513E-2</c:v>
                </c:pt>
                <c:pt idx="1645">
                  <c:v>2.6221856551711033E-2</c:v>
                </c:pt>
                <c:pt idx="1646">
                  <c:v>2.6217113792600371E-2</c:v>
                </c:pt>
                <c:pt idx="1647">
                  <c:v>2.6212508991590576E-2</c:v>
                </c:pt>
                <c:pt idx="1648">
                  <c:v>2.6208541524026182E-2</c:v>
                </c:pt>
                <c:pt idx="1649">
                  <c:v>2.6204676923265724E-2</c:v>
                </c:pt>
                <c:pt idx="1650">
                  <c:v>2.6201236078166046E-2</c:v>
                </c:pt>
                <c:pt idx="1651">
                  <c:v>2.6197878173404153E-2</c:v>
                </c:pt>
                <c:pt idx="1652">
                  <c:v>2.6194852697799659E-2</c:v>
                </c:pt>
                <c:pt idx="1653">
                  <c:v>2.6192746687989078E-2</c:v>
                </c:pt>
                <c:pt idx="1654">
                  <c:v>2.6189942875464587E-2</c:v>
                </c:pt>
                <c:pt idx="1655">
                  <c:v>2.6187390924723771E-2</c:v>
                </c:pt>
                <c:pt idx="1656">
                  <c:v>2.6184495894691118E-2</c:v>
                </c:pt>
                <c:pt idx="1657">
                  <c:v>2.6181195519031315E-2</c:v>
                </c:pt>
                <c:pt idx="1658">
                  <c:v>2.6177896944176462E-2</c:v>
                </c:pt>
                <c:pt idx="1659">
                  <c:v>2.6174650873370123E-2</c:v>
                </c:pt>
                <c:pt idx="1660">
                  <c:v>2.6171926242381061E-2</c:v>
                </c:pt>
                <c:pt idx="1661">
                  <c:v>2.6169317148026346E-2</c:v>
                </c:pt>
                <c:pt idx="1662">
                  <c:v>2.616614581496296E-2</c:v>
                </c:pt>
                <c:pt idx="1663">
                  <c:v>2.616348662697747E-2</c:v>
                </c:pt>
                <c:pt idx="1664">
                  <c:v>2.6161181921269611E-2</c:v>
                </c:pt>
                <c:pt idx="1665">
                  <c:v>2.6159346074391094E-2</c:v>
                </c:pt>
                <c:pt idx="1666">
                  <c:v>2.6159351555196709E-2</c:v>
                </c:pt>
                <c:pt idx="1667">
                  <c:v>2.6158917906972813E-2</c:v>
                </c:pt>
                <c:pt idx="1668">
                  <c:v>2.6159263944718476E-2</c:v>
                </c:pt>
                <c:pt idx="1669">
                  <c:v>2.6159433880372923E-2</c:v>
                </c:pt>
                <c:pt idx="1670">
                  <c:v>2.6159844391751331E-2</c:v>
                </c:pt>
                <c:pt idx="1671">
                  <c:v>2.6160317771763697E-2</c:v>
                </c:pt>
                <c:pt idx="1672">
                  <c:v>2.6161410752133067E-2</c:v>
                </c:pt>
                <c:pt idx="1673">
                  <c:v>2.6163048809449856E-2</c:v>
                </c:pt>
                <c:pt idx="1674">
                  <c:v>2.6164015062407502E-2</c:v>
                </c:pt>
                <c:pt idx="1675">
                  <c:v>2.6165911867925974E-2</c:v>
                </c:pt>
                <c:pt idx="1676">
                  <c:v>2.6167411080249538E-2</c:v>
                </c:pt>
                <c:pt idx="1677">
                  <c:v>2.6169255610364303E-2</c:v>
                </c:pt>
                <c:pt idx="1678">
                  <c:v>2.6171643501133841E-2</c:v>
                </c:pt>
                <c:pt idx="1679">
                  <c:v>2.617369260653412E-2</c:v>
                </c:pt>
                <c:pt idx="1680">
                  <c:v>2.617465597382047E-2</c:v>
                </c:pt>
                <c:pt idx="1681">
                  <c:v>2.6175431031896033E-2</c:v>
                </c:pt>
                <c:pt idx="1682">
                  <c:v>2.6177081071191981E-2</c:v>
                </c:pt>
                <c:pt idx="1683">
                  <c:v>2.6177826256474114E-2</c:v>
                </c:pt>
                <c:pt idx="1684">
                  <c:v>2.6178774656273433E-2</c:v>
                </c:pt>
                <c:pt idx="1685">
                  <c:v>2.6179957010694147E-2</c:v>
                </c:pt>
                <c:pt idx="1686">
                  <c:v>2.6181357439375798E-2</c:v>
                </c:pt>
                <c:pt idx="1687">
                  <c:v>2.6182998457932777E-2</c:v>
                </c:pt>
                <c:pt idx="1688">
                  <c:v>2.6185048502191048E-2</c:v>
                </c:pt>
                <c:pt idx="1689">
                  <c:v>2.6185949589763401E-2</c:v>
                </c:pt>
                <c:pt idx="1690">
                  <c:v>2.6186496259872745E-2</c:v>
                </c:pt>
                <c:pt idx="1691">
                  <c:v>2.618624281109886E-2</c:v>
                </c:pt>
                <c:pt idx="1692">
                  <c:v>2.618604394974661E-2</c:v>
                </c:pt>
                <c:pt idx="1693">
                  <c:v>2.6186298254809087E-2</c:v>
                </c:pt>
                <c:pt idx="1694">
                  <c:v>2.6186788294356559E-2</c:v>
                </c:pt>
                <c:pt idx="1695">
                  <c:v>2.6187368954861807E-2</c:v>
                </c:pt>
                <c:pt idx="1696">
                  <c:v>2.6188213230719706E-2</c:v>
                </c:pt>
                <c:pt idx="1697">
                  <c:v>2.6189852916112706E-2</c:v>
                </c:pt>
                <c:pt idx="1698">
                  <c:v>2.6192290588255646E-2</c:v>
                </c:pt>
                <c:pt idx="1699">
                  <c:v>2.6195277291155439E-2</c:v>
                </c:pt>
                <c:pt idx="1700">
                  <c:v>2.6198820079024288E-2</c:v>
                </c:pt>
                <c:pt idx="1701">
                  <c:v>2.6201156891072677E-2</c:v>
                </c:pt>
                <c:pt idx="1702">
                  <c:v>2.6203885416572023E-2</c:v>
                </c:pt>
                <c:pt idx="1703">
                  <c:v>2.6205671424784822E-2</c:v>
                </c:pt>
                <c:pt idx="1704">
                  <c:v>2.6207382425349431E-2</c:v>
                </c:pt>
                <c:pt idx="1705">
                  <c:v>2.6209007074604825E-2</c:v>
                </c:pt>
                <c:pt idx="1706">
                  <c:v>2.6210921941678317E-2</c:v>
                </c:pt>
                <c:pt idx="1707">
                  <c:v>2.6213485372839757E-2</c:v>
                </c:pt>
                <c:pt idx="1708">
                  <c:v>2.6216190963145349E-2</c:v>
                </c:pt>
                <c:pt idx="1709">
                  <c:v>2.6219273047516711E-2</c:v>
                </c:pt>
                <c:pt idx="1710">
                  <c:v>2.6222105884209989E-2</c:v>
                </c:pt>
                <c:pt idx="1711">
                  <c:v>2.622450445924606E-2</c:v>
                </c:pt>
                <c:pt idx="1712">
                  <c:v>2.6227541461927715E-2</c:v>
                </c:pt>
                <c:pt idx="1713">
                  <c:v>2.6230465339336196E-2</c:v>
                </c:pt>
                <c:pt idx="1714">
                  <c:v>2.6233215817241654E-2</c:v>
                </c:pt>
                <c:pt idx="1715">
                  <c:v>2.6235323174974394E-2</c:v>
                </c:pt>
                <c:pt idx="1716">
                  <c:v>2.6237648456652694E-2</c:v>
                </c:pt>
                <c:pt idx="1717">
                  <c:v>2.6240304490549256E-2</c:v>
                </c:pt>
                <c:pt idx="1718">
                  <c:v>2.6243635439707536E-2</c:v>
                </c:pt>
                <c:pt idx="1719">
                  <c:v>2.6247375769961279E-2</c:v>
                </c:pt>
                <c:pt idx="1720">
                  <c:v>2.6251038576217706E-2</c:v>
                </c:pt>
                <c:pt idx="1721">
                  <c:v>2.625416914332972E-2</c:v>
                </c:pt>
                <c:pt idx="1722">
                  <c:v>2.6257984157463107E-2</c:v>
                </c:pt>
                <c:pt idx="1723">
                  <c:v>2.6262024520891259E-2</c:v>
                </c:pt>
                <c:pt idx="1724">
                  <c:v>2.6265822322329963E-2</c:v>
                </c:pt>
                <c:pt idx="1725">
                  <c:v>2.6270036415107629E-2</c:v>
                </c:pt>
                <c:pt idx="1726">
                  <c:v>2.6274155722432059E-2</c:v>
                </c:pt>
                <c:pt idx="1727">
                  <c:v>2.6278531413957779E-2</c:v>
                </c:pt>
                <c:pt idx="1728">
                  <c:v>2.6282492870526617E-2</c:v>
                </c:pt>
                <c:pt idx="1729">
                  <c:v>2.6286692462252941E-2</c:v>
                </c:pt>
                <c:pt idx="1730">
                  <c:v>2.6291403734165861E-2</c:v>
                </c:pt>
                <c:pt idx="1731">
                  <c:v>2.6295311435469239E-2</c:v>
                </c:pt>
                <c:pt idx="1732">
                  <c:v>2.6298583409046131E-2</c:v>
                </c:pt>
                <c:pt idx="1733">
                  <c:v>2.6301715311020372E-2</c:v>
                </c:pt>
                <c:pt idx="1734">
                  <c:v>2.6304061558940738E-2</c:v>
                </c:pt>
                <c:pt idx="1735">
                  <c:v>2.6306645530363892E-2</c:v>
                </c:pt>
                <c:pt idx="1736">
                  <c:v>2.6309050635184059E-2</c:v>
                </c:pt>
                <c:pt idx="1737">
                  <c:v>2.6311904691525369E-2</c:v>
                </c:pt>
                <c:pt idx="1738">
                  <c:v>2.6314421847509331E-2</c:v>
                </c:pt>
                <c:pt idx="1739">
                  <c:v>2.6318443234479225E-2</c:v>
                </c:pt>
                <c:pt idx="1740">
                  <c:v>2.6322432836389156E-2</c:v>
                </c:pt>
                <c:pt idx="1741">
                  <c:v>2.632637971712384E-2</c:v>
                </c:pt>
                <c:pt idx="1742">
                  <c:v>2.6332846002557624E-2</c:v>
                </c:pt>
                <c:pt idx="1743">
                  <c:v>2.6338947035758602E-2</c:v>
                </c:pt>
                <c:pt idx="1744">
                  <c:v>2.6345607336071056E-2</c:v>
                </c:pt>
                <c:pt idx="1745">
                  <c:v>2.63527919367194E-2</c:v>
                </c:pt>
                <c:pt idx="1746">
                  <c:v>2.6359669973553618E-2</c:v>
                </c:pt>
                <c:pt idx="1747">
                  <c:v>2.636794698035513E-2</c:v>
                </c:pt>
                <c:pt idx="1748">
                  <c:v>2.6375025899404728E-2</c:v>
                </c:pt>
                <c:pt idx="1749">
                  <c:v>2.6380270325444617E-2</c:v>
                </c:pt>
                <c:pt idx="1750">
                  <c:v>2.6386577172819229E-2</c:v>
                </c:pt>
                <c:pt idx="1751">
                  <c:v>2.6392968833298419E-2</c:v>
                </c:pt>
                <c:pt idx="1752">
                  <c:v>2.6399434207176754E-2</c:v>
                </c:pt>
                <c:pt idx="1753">
                  <c:v>2.6405849902311263E-2</c:v>
                </c:pt>
                <c:pt idx="1754">
                  <c:v>2.6413345080749186E-2</c:v>
                </c:pt>
                <c:pt idx="1755">
                  <c:v>2.6420333478807675E-2</c:v>
                </c:pt>
                <c:pt idx="1756">
                  <c:v>2.6427120507912866E-2</c:v>
                </c:pt>
                <c:pt idx="1757">
                  <c:v>2.6433835386108339E-2</c:v>
                </c:pt>
                <c:pt idx="1758">
                  <c:v>2.6439056780203345E-2</c:v>
                </c:pt>
                <c:pt idx="1759">
                  <c:v>2.6444493715582173E-2</c:v>
                </c:pt>
                <c:pt idx="1760">
                  <c:v>2.6450150443664347E-2</c:v>
                </c:pt>
                <c:pt idx="1761">
                  <c:v>2.6456212219117058E-2</c:v>
                </c:pt>
                <c:pt idx="1762">
                  <c:v>2.6462380462856285E-2</c:v>
                </c:pt>
                <c:pt idx="1763">
                  <c:v>2.6469035579364378E-2</c:v>
                </c:pt>
                <c:pt idx="1764">
                  <c:v>2.6474974876850785E-2</c:v>
                </c:pt>
                <c:pt idx="1765">
                  <c:v>2.6480532244063416E-2</c:v>
                </c:pt>
                <c:pt idx="1766">
                  <c:v>2.6486679048126526E-2</c:v>
                </c:pt>
                <c:pt idx="1767">
                  <c:v>2.6492442553896677E-2</c:v>
                </c:pt>
                <c:pt idx="1768">
                  <c:v>2.6498214387198144E-2</c:v>
                </c:pt>
                <c:pt idx="1769">
                  <c:v>2.6503515350539908E-2</c:v>
                </c:pt>
                <c:pt idx="1770">
                  <c:v>2.6509724982485858E-2</c:v>
                </c:pt>
                <c:pt idx="1771">
                  <c:v>2.6515830058314559E-2</c:v>
                </c:pt>
                <c:pt idx="1772">
                  <c:v>2.6521889317725682E-2</c:v>
                </c:pt>
                <c:pt idx="1773">
                  <c:v>2.6529085453649886E-2</c:v>
                </c:pt>
                <c:pt idx="1774">
                  <c:v>2.6536206058068147E-2</c:v>
                </c:pt>
                <c:pt idx="1775">
                  <c:v>2.6543363146229397E-2</c:v>
                </c:pt>
                <c:pt idx="1776">
                  <c:v>2.6550217982402122E-2</c:v>
                </c:pt>
                <c:pt idx="1777">
                  <c:v>2.6557772355284788E-2</c:v>
                </c:pt>
                <c:pt idx="1778">
                  <c:v>2.6564926690035705E-2</c:v>
                </c:pt>
                <c:pt idx="1779">
                  <c:v>2.6571002156606127E-2</c:v>
                </c:pt>
                <c:pt idx="1780">
                  <c:v>2.6577163048473962E-2</c:v>
                </c:pt>
                <c:pt idx="1781">
                  <c:v>2.6583707259457395E-2</c:v>
                </c:pt>
                <c:pt idx="1782">
                  <c:v>2.6590989898608381E-2</c:v>
                </c:pt>
                <c:pt idx="1783">
                  <c:v>2.6598202215220107E-2</c:v>
                </c:pt>
                <c:pt idx="1784">
                  <c:v>2.660591699613692E-2</c:v>
                </c:pt>
                <c:pt idx="1785">
                  <c:v>2.6613424304130887E-2</c:v>
                </c:pt>
                <c:pt idx="1786">
                  <c:v>2.6620767419848146E-2</c:v>
                </c:pt>
                <c:pt idx="1787">
                  <c:v>2.6627284334599519E-2</c:v>
                </c:pt>
                <c:pt idx="1788">
                  <c:v>2.6634455537782008E-2</c:v>
                </c:pt>
                <c:pt idx="1789">
                  <c:v>2.6641470570473322E-2</c:v>
                </c:pt>
                <c:pt idx="1790">
                  <c:v>2.6648813831735122E-2</c:v>
                </c:pt>
                <c:pt idx="1791">
                  <c:v>2.6656786162916692E-2</c:v>
                </c:pt>
                <c:pt idx="1792">
                  <c:v>2.6665126216400471E-2</c:v>
                </c:pt>
                <c:pt idx="1793">
                  <c:v>2.6673730009815055E-2</c:v>
                </c:pt>
                <c:pt idx="1794">
                  <c:v>2.6681922085694549E-2</c:v>
                </c:pt>
                <c:pt idx="1795">
                  <c:v>2.6690656829534379E-2</c:v>
                </c:pt>
                <c:pt idx="1796">
                  <c:v>2.6699552747851997E-2</c:v>
                </c:pt>
                <c:pt idx="1797">
                  <c:v>2.6708939100696598E-2</c:v>
                </c:pt>
                <c:pt idx="1798">
                  <c:v>2.671841918147113E-2</c:v>
                </c:pt>
                <c:pt idx="1799">
                  <c:v>2.672867507029628E-2</c:v>
                </c:pt>
                <c:pt idx="1800">
                  <c:v>2.6739206157837932E-2</c:v>
                </c:pt>
                <c:pt idx="1801">
                  <c:v>2.6748738231252806E-2</c:v>
                </c:pt>
                <c:pt idx="1802">
                  <c:v>2.6757857124771987E-2</c:v>
                </c:pt>
                <c:pt idx="1803">
                  <c:v>2.676721894645864E-2</c:v>
                </c:pt>
                <c:pt idx="1804">
                  <c:v>2.677634827312585E-2</c:v>
                </c:pt>
                <c:pt idx="1805">
                  <c:v>2.6785656754487581E-2</c:v>
                </c:pt>
                <c:pt idx="1806">
                  <c:v>2.679462658068954E-2</c:v>
                </c:pt>
                <c:pt idx="1807">
                  <c:v>2.6803756781813386E-2</c:v>
                </c:pt>
                <c:pt idx="1808">
                  <c:v>2.6812259004308277E-2</c:v>
                </c:pt>
                <c:pt idx="1809">
                  <c:v>2.682111239323837E-2</c:v>
                </c:pt>
                <c:pt idx="1810">
                  <c:v>2.68301644270891E-2</c:v>
                </c:pt>
                <c:pt idx="1811">
                  <c:v>2.6838585470347454E-2</c:v>
                </c:pt>
                <c:pt idx="1812">
                  <c:v>2.6846683814297181E-2</c:v>
                </c:pt>
                <c:pt idx="1813">
                  <c:v>2.6855219544751598E-2</c:v>
                </c:pt>
                <c:pt idx="1814">
                  <c:v>2.6863630791883933E-2</c:v>
                </c:pt>
                <c:pt idx="1815">
                  <c:v>2.6871776240970095E-2</c:v>
                </c:pt>
                <c:pt idx="1816">
                  <c:v>2.6879758086076226E-2</c:v>
                </c:pt>
                <c:pt idx="1817">
                  <c:v>2.6887693576051686E-2</c:v>
                </c:pt>
                <c:pt idx="1818">
                  <c:v>2.6895851226748483E-2</c:v>
                </c:pt>
                <c:pt idx="1819">
                  <c:v>2.6904413755697434E-2</c:v>
                </c:pt>
                <c:pt idx="1820">
                  <c:v>2.6912871714604488E-2</c:v>
                </c:pt>
                <c:pt idx="1821">
                  <c:v>2.6920655634977544E-2</c:v>
                </c:pt>
                <c:pt idx="1822">
                  <c:v>2.6927939538014495E-2</c:v>
                </c:pt>
                <c:pt idx="1823">
                  <c:v>2.6934851010432113E-2</c:v>
                </c:pt>
                <c:pt idx="1824">
                  <c:v>2.6941079178341772E-2</c:v>
                </c:pt>
                <c:pt idx="1825">
                  <c:v>2.6947246667078383E-2</c:v>
                </c:pt>
                <c:pt idx="1826">
                  <c:v>2.6953834567373602E-2</c:v>
                </c:pt>
                <c:pt idx="1827">
                  <c:v>2.6959117625837015E-2</c:v>
                </c:pt>
                <c:pt idx="1828">
                  <c:v>2.6964254952383079E-2</c:v>
                </c:pt>
                <c:pt idx="1829">
                  <c:v>2.6969310188605107E-2</c:v>
                </c:pt>
                <c:pt idx="1830">
                  <c:v>2.6974140935867738E-2</c:v>
                </c:pt>
                <c:pt idx="1831">
                  <c:v>2.6978073799911875E-2</c:v>
                </c:pt>
                <c:pt idx="1832">
                  <c:v>2.6979774225544536E-2</c:v>
                </c:pt>
                <c:pt idx="1833">
                  <c:v>2.6981638775281733E-2</c:v>
                </c:pt>
                <c:pt idx="1834">
                  <c:v>2.6983381508412382E-2</c:v>
                </c:pt>
                <c:pt idx="1835">
                  <c:v>2.6984522034111884E-2</c:v>
                </c:pt>
                <c:pt idx="1836">
                  <c:v>2.6985022920087389E-2</c:v>
                </c:pt>
                <c:pt idx="1837">
                  <c:v>2.6984970243386308E-2</c:v>
                </c:pt>
                <c:pt idx="1838">
                  <c:v>2.6984448991028406E-2</c:v>
                </c:pt>
                <c:pt idx="1839">
                  <c:v>2.6983545879629003E-2</c:v>
                </c:pt>
                <c:pt idx="1840">
                  <c:v>2.6982839843154589E-2</c:v>
                </c:pt>
                <c:pt idx="1841">
                  <c:v>2.6983570350315969E-2</c:v>
                </c:pt>
                <c:pt idx="1842">
                  <c:v>2.698356339905807E-2</c:v>
                </c:pt>
                <c:pt idx="1843">
                  <c:v>2.6983129976644919E-2</c:v>
                </c:pt>
                <c:pt idx="1844">
                  <c:v>2.6983234564523544E-2</c:v>
                </c:pt>
                <c:pt idx="1845">
                  <c:v>2.6983769246158668E-2</c:v>
                </c:pt>
                <c:pt idx="1846">
                  <c:v>2.698396628453284E-2</c:v>
                </c:pt>
                <c:pt idx="1847">
                  <c:v>2.6983379926778406E-2</c:v>
                </c:pt>
                <c:pt idx="1848">
                  <c:v>2.6982796687499342E-2</c:v>
                </c:pt>
                <c:pt idx="1849">
                  <c:v>2.6982219892539992E-2</c:v>
                </c:pt>
                <c:pt idx="1850">
                  <c:v>2.6981592289891772E-2</c:v>
                </c:pt>
                <c:pt idx="1851">
                  <c:v>2.698106697247225E-2</c:v>
                </c:pt>
                <c:pt idx="1852">
                  <c:v>2.6981204524669906E-2</c:v>
                </c:pt>
                <c:pt idx="1853">
                  <c:v>2.6982085007655695E-2</c:v>
                </c:pt>
                <c:pt idx="1854">
                  <c:v>2.6982541906276108E-2</c:v>
                </c:pt>
                <c:pt idx="1855">
                  <c:v>2.6983292467294442E-2</c:v>
                </c:pt>
                <c:pt idx="1856">
                  <c:v>2.6983037874827125E-2</c:v>
                </c:pt>
                <c:pt idx="1857">
                  <c:v>2.6981476797550922E-2</c:v>
                </c:pt>
                <c:pt idx="1858">
                  <c:v>2.6979670151994005E-2</c:v>
                </c:pt>
                <c:pt idx="1859">
                  <c:v>2.6977172705834374E-2</c:v>
                </c:pt>
                <c:pt idx="1860">
                  <c:v>2.6974277182838693E-2</c:v>
                </c:pt>
                <c:pt idx="1861">
                  <c:v>2.6971550160611497E-2</c:v>
                </c:pt>
                <c:pt idx="1862">
                  <c:v>2.6968559864191728E-2</c:v>
                </c:pt>
                <c:pt idx="1863">
                  <c:v>2.6965558445856054E-2</c:v>
                </c:pt>
                <c:pt idx="1864">
                  <c:v>2.6963171283447003E-2</c:v>
                </c:pt>
                <c:pt idx="1865">
                  <c:v>2.6960542818422407E-2</c:v>
                </c:pt>
                <c:pt idx="1866">
                  <c:v>2.6957648042963345E-2</c:v>
                </c:pt>
                <c:pt idx="1867">
                  <c:v>2.695390463561138E-2</c:v>
                </c:pt>
                <c:pt idx="1868">
                  <c:v>2.6950035323060489E-2</c:v>
                </c:pt>
                <c:pt idx="1869">
                  <c:v>2.6946536046841628E-2</c:v>
                </c:pt>
                <c:pt idx="1870">
                  <c:v>2.6942743212212624E-2</c:v>
                </c:pt>
                <c:pt idx="1871">
                  <c:v>2.6939240156211842E-2</c:v>
                </c:pt>
                <c:pt idx="1872">
                  <c:v>2.6935983743286332E-2</c:v>
                </c:pt>
                <c:pt idx="1873">
                  <c:v>2.6932414657262951E-2</c:v>
                </c:pt>
                <c:pt idx="1874">
                  <c:v>2.6929613423319336E-2</c:v>
                </c:pt>
                <c:pt idx="1875">
                  <c:v>2.6927247374698298E-2</c:v>
                </c:pt>
                <c:pt idx="1876">
                  <c:v>2.6924977471480233E-2</c:v>
                </c:pt>
                <c:pt idx="1877">
                  <c:v>2.6922559535616914E-2</c:v>
                </c:pt>
                <c:pt idx="1878">
                  <c:v>2.692226989548217E-2</c:v>
                </c:pt>
                <c:pt idx="1879">
                  <c:v>2.6921682531703593E-2</c:v>
                </c:pt>
                <c:pt idx="1880">
                  <c:v>2.6921476781183409E-2</c:v>
                </c:pt>
                <c:pt idx="1881">
                  <c:v>2.6921894068221586E-2</c:v>
                </c:pt>
                <c:pt idx="1882">
                  <c:v>2.6921328402361302E-2</c:v>
                </c:pt>
                <c:pt idx="1883">
                  <c:v>2.6921416768622326E-2</c:v>
                </c:pt>
                <c:pt idx="1884">
                  <c:v>2.6921624361910992E-2</c:v>
                </c:pt>
                <c:pt idx="1885">
                  <c:v>2.6921273618077071E-2</c:v>
                </c:pt>
                <c:pt idx="1886">
                  <c:v>2.6920820835178352E-2</c:v>
                </c:pt>
                <c:pt idx="1887">
                  <c:v>2.6921230816472339E-2</c:v>
                </c:pt>
                <c:pt idx="1888">
                  <c:v>2.6921762817937348E-2</c:v>
                </c:pt>
                <c:pt idx="1889">
                  <c:v>2.6921713351943408E-2</c:v>
                </c:pt>
                <c:pt idx="1890">
                  <c:v>2.692167592540342E-2</c:v>
                </c:pt>
                <c:pt idx="1891">
                  <c:v>2.6922271954742595E-2</c:v>
                </c:pt>
                <c:pt idx="1892">
                  <c:v>2.6922907965510095E-2</c:v>
                </c:pt>
                <c:pt idx="1893">
                  <c:v>2.6922741547905145E-2</c:v>
                </c:pt>
                <c:pt idx="1894">
                  <c:v>2.6922607235134385E-2</c:v>
                </c:pt>
                <c:pt idx="1895">
                  <c:v>2.6922557481700568E-2</c:v>
                </c:pt>
                <c:pt idx="1896">
                  <c:v>2.6922680765137909E-2</c:v>
                </c:pt>
                <c:pt idx="1897">
                  <c:v>2.6922859459544236E-2</c:v>
                </c:pt>
                <c:pt idx="1898">
                  <c:v>2.6923384689470663E-2</c:v>
                </c:pt>
                <c:pt idx="1899">
                  <c:v>2.692439991319448E-2</c:v>
                </c:pt>
                <c:pt idx="1900">
                  <c:v>2.6925398186341362E-2</c:v>
                </c:pt>
                <c:pt idx="1901">
                  <c:v>2.692683629274956E-2</c:v>
                </c:pt>
                <c:pt idx="1902">
                  <c:v>2.6927872106317714E-2</c:v>
                </c:pt>
                <c:pt idx="1903">
                  <c:v>2.6927804157549556E-2</c:v>
                </c:pt>
                <c:pt idx="1904">
                  <c:v>2.6927953667575891E-2</c:v>
                </c:pt>
                <c:pt idx="1905">
                  <c:v>2.6928150966009288E-2</c:v>
                </c:pt>
                <c:pt idx="1906">
                  <c:v>2.6928817095446877E-2</c:v>
                </c:pt>
                <c:pt idx="1907">
                  <c:v>2.6929480939679271E-2</c:v>
                </c:pt>
                <c:pt idx="1908">
                  <c:v>2.693006477580422E-2</c:v>
                </c:pt>
                <c:pt idx="1909">
                  <c:v>2.6930220491232924E-2</c:v>
                </c:pt>
                <c:pt idx="1910">
                  <c:v>2.6929716398566516E-2</c:v>
                </c:pt>
                <c:pt idx="1911">
                  <c:v>2.6929030170696592E-2</c:v>
                </c:pt>
                <c:pt idx="1912">
                  <c:v>2.6928231216250487E-2</c:v>
                </c:pt>
                <c:pt idx="1913">
                  <c:v>2.6927773810427661E-2</c:v>
                </c:pt>
                <c:pt idx="1914">
                  <c:v>2.6927303545327113E-2</c:v>
                </c:pt>
                <c:pt idx="1915">
                  <c:v>2.6926531785880087E-2</c:v>
                </c:pt>
                <c:pt idx="1916">
                  <c:v>2.6926127625569955E-2</c:v>
                </c:pt>
                <c:pt idx="1917">
                  <c:v>2.6924960092215459E-2</c:v>
                </c:pt>
                <c:pt idx="1918">
                  <c:v>2.6924065860228927E-2</c:v>
                </c:pt>
                <c:pt idx="1919">
                  <c:v>2.6923523260537919E-2</c:v>
                </c:pt>
                <c:pt idx="1920">
                  <c:v>2.6923136463493733E-2</c:v>
                </c:pt>
                <c:pt idx="1921">
                  <c:v>2.6922525447687206E-2</c:v>
                </c:pt>
                <c:pt idx="1922">
                  <c:v>2.6922671942485741E-2</c:v>
                </c:pt>
                <c:pt idx="1923">
                  <c:v>2.6922933104708148E-2</c:v>
                </c:pt>
                <c:pt idx="1924">
                  <c:v>2.6923355333398919E-2</c:v>
                </c:pt>
                <c:pt idx="1925">
                  <c:v>2.6923778519922437E-2</c:v>
                </c:pt>
                <c:pt idx="1926">
                  <c:v>2.6924154141353653E-2</c:v>
                </c:pt>
                <c:pt idx="1927">
                  <c:v>2.6924228127680094E-2</c:v>
                </c:pt>
                <c:pt idx="1928">
                  <c:v>2.6924370386050635E-2</c:v>
                </c:pt>
                <c:pt idx="1929">
                  <c:v>2.6924533409669469E-2</c:v>
                </c:pt>
                <c:pt idx="1930">
                  <c:v>2.6925130101417945E-2</c:v>
                </c:pt>
                <c:pt idx="1931">
                  <c:v>2.6925532397602543E-2</c:v>
                </c:pt>
                <c:pt idx="1932">
                  <c:v>2.6926417648514597E-2</c:v>
                </c:pt>
                <c:pt idx="1933">
                  <c:v>2.6927122857730659E-2</c:v>
                </c:pt>
                <c:pt idx="1934">
                  <c:v>2.6927427506802406E-2</c:v>
                </c:pt>
                <c:pt idx="1935">
                  <c:v>2.692765146262038E-2</c:v>
                </c:pt>
                <c:pt idx="1936">
                  <c:v>2.6927817267215968E-2</c:v>
                </c:pt>
                <c:pt idx="1937">
                  <c:v>2.6927924329804197E-2</c:v>
                </c:pt>
                <c:pt idx="1938">
                  <c:v>2.6927924312198873E-2</c:v>
                </c:pt>
                <c:pt idx="1939">
                  <c:v>2.6928212596637077E-2</c:v>
                </c:pt>
                <c:pt idx="1940">
                  <c:v>2.6928756751938392E-2</c:v>
                </c:pt>
                <c:pt idx="1941">
                  <c:v>2.6930042954503138E-2</c:v>
                </c:pt>
                <c:pt idx="1942">
                  <c:v>2.693170668524078E-2</c:v>
                </c:pt>
                <c:pt idx="1943">
                  <c:v>2.6933880952674995E-2</c:v>
                </c:pt>
                <c:pt idx="1944">
                  <c:v>2.6936212546404152E-2</c:v>
                </c:pt>
                <c:pt idx="1945">
                  <c:v>2.6938287087694961E-2</c:v>
                </c:pt>
                <c:pt idx="1946">
                  <c:v>2.6940766684666429E-2</c:v>
                </c:pt>
                <c:pt idx="1947">
                  <c:v>2.694270456919232E-2</c:v>
                </c:pt>
                <c:pt idx="1948">
                  <c:v>2.6945046593152683E-2</c:v>
                </c:pt>
                <c:pt idx="1949">
                  <c:v>2.6947198550539359E-2</c:v>
                </c:pt>
                <c:pt idx="1950">
                  <c:v>2.6949258997737126E-2</c:v>
                </c:pt>
                <c:pt idx="1951">
                  <c:v>2.6951313129194999E-2</c:v>
                </c:pt>
                <c:pt idx="1952">
                  <c:v>2.6952710447999802E-2</c:v>
                </c:pt>
                <c:pt idx="1953">
                  <c:v>2.6954078219251224E-2</c:v>
                </c:pt>
                <c:pt idx="1954">
                  <c:v>2.695533124025502E-2</c:v>
                </c:pt>
                <c:pt idx="1955">
                  <c:v>2.695652334215955E-2</c:v>
                </c:pt>
                <c:pt idx="1956">
                  <c:v>2.6957642874141766E-2</c:v>
                </c:pt>
                <c:pt idx="1957">
                  <c:v>2.6959226737585849E-2</c:v>
                </c:pt>
                <c:pt idx="1958">
                  <c:v>2.6960347849365605E-2</c:v>
                </c:pt>
                <c:pt idx="1959">
                  <c:v>2.6961566248032507E-2</c:v>
                </c:pt>
                <c:pt idx="1960">
                  <c:v>2.6962961842104415E-2</c:v>
                </c:pt>
                <c:pt idx="1961">
                  <c:v>2.6964299162463859E-2</c:v>
                </c:pt>
                <c:pt idx="1962">
                  <c:v>2.6964965140369765E-2</c:v>
                </c:pt>
                <c:pt idx="1963">
                  <c:v>2.6965553094514372E-2</c:v>
                </c:pt>
                <c:pt idx="1964">
                  <c:v>2.6965960316301781E-2</c:v>
                </c:pt>
                <c:pt idx="1965">
                  <c:v>2.6966236076185177E-2</c:v>
                </c:pt>
                <c:pt idx="1966">
                  <c:v>2.69663919515565E-2</c:v>
                </c:pt>
                <c:pt idx="1967">
                  <c:v>2.6966135740569958E-2</c:v>
                </c:pt>
                <c:pt idx="1968">
                  <c:v>2.6965830004752538E-2</c:v>
                </c:pt>
                <c:pt idx="1969">
                  <c:v>2.6965620587059404E-2</c:v>
                </c:pt>
                <c:pt idx="1970">
                  <c:v>2.6965046409912426E-2</c:v>
                </c:pt>
                <c:pt idx="1971">
                  <c:v>2.6964431486779607E-2</c:v>
                </c:pt>
                <c:pt idx="1972">
                  <c:v>2.6964263367670951E-2</c:v>
                </c:pt>
                <c:pt idx="1973">
                  <c:v>2.6963933991765561E-2</c:v>
                </c:pt>
                <c:pt idx="1974">
                  <c:v>2.6963513923842872E-2</c:v>
                </c:pt>
                <c:pt idx="1975">
                  <c:v>2.6963067315249684E-2</c:v>
                </c:pt>
                <c:pt idx="1976">
                  <c:v>2.6962887873501644E-2</c:v>
                </c:pt>
                <c:pt idx="1977">
                  <c:v>2.6962509994887571E-2</c:v>
                </c:pt>
                <c:pt idx="1978">
                  <c:v>2.6962504066798797E-2</c:v>
                </c:pt>
                <c:pt idx="1979">
                  <c:v>2.6962813411728473E-2</c:v>
                </c:pt>
                <c:pt idx="1980">
                  <c:v>2.6962946186599931E-2</c:v>
                </c:pt>
                <c:pt idx="1981">
                  <c:v>2.6963420173497708E-2</c:v>
                </c:pt>
                <c:pt idx="1982">
                  <c:v>2.6963985316544255E-2</c:v>
                </c:pt>
                <c:pt idx="1983">
                  <c:v>2.6964383291038316E-2</c:v>
                </c:pt>
                <c:pt idx="1984">
                  <c:v>2.6964394894770635E-2</c:v>
                </c:pt>
                <c:pt idx="1985">
                  <c:v>2.6964065755534408E-2</c:v>
                </c:pt>
                <c:pt idx="1986">
                  <c:v>2.6963340553603572E-2</c:v>
                </c:pt>
                <c:pt idx="1987">
                  <c:v>2.696280927786086E-2</c:v>
                </c:pt>
                <c:pt idx="1988">
                  <c:v>2.6962439158710747E-2</c:v>
                </c:pt>
                <c:pt idx="1989">
                  <c:v>2.6962139311046206E-2</c:v>
                </c:pt>
                <c:pt idx="1990">
                  <c:v>2.696206442205086E-2</c:v>
                </c:pt>
                <c:pt idx="1991">
                  <c:v>2.6961802115982769E-2</c:v>
                </c:pt>
                <c:pt idx="1992">
                  <c:v>2.6961388702006088E-2</c:v>
                </c:pt>
                <c:pt idx="1993">
                  <c:v>2.6961212467263195E-2</c:v>
                </c:pt>
                <c:pt idx="1994">
                  <c:v>2.6961010386514939E-2</c:v>
                </c:pt>
                <c:pt idx="1995">
                  <c:v>2.6960698729279947E-2</c:v>
                </c:pt>
                <c:pt idx="1996">
                  <c:v>2.6959873496529733E-2</c:v>
                </c:pt>
                <c:pt idx="1997">
                  <c:v>2.6959292146374537E-2</c:v>
                </c:pt>
                <c:pt idx="1998">
                  <c:v>2.6958947387970611E-2</c:v>
                </c:pt>
                <c:pt idx="1999">
                  <c:v>2.6958945103496865E-2</c:v>
                </c:pt>
                <c:pt idx="2000">
                  <c:v>2.6958680591681054E-2</c:v>
                </c:pt>
                <c:pt idx="2001">
                  <c:v>2.6958119113895913E-2</c:v>
                </c:pt>
                <c:pt idx="2002">
                  <c:v>2.6957653689551136E-2</c:v>
                </c:pt>
                <c:pt idx="2003">
                  <c:v>2.6957290316970875E-2</c:v>
                </c:pt>
                <c:pt idx="2004">
                  <c:v>2.69567687690082E-2</c:v>
                </c:pt>
                <c:pt idx="2005">
                  <c:v>2.6956353802980351E-2</c:v>
                </c:pt>
                <c:pt idx="2006">
                  <c:v>2.6956682207897643E-2</c:v>
                </c:pt>
                <c:pt idx="2007">
                  <c:v>2.6956958153765666E-2</c:v>
                </c:pt>
                <c:pt idx="2008">
                  <c:v>2.6957380089362042E-2</c:v>
                </c:pt>
                <c:pt idx="2009">
                  <c:v>2.6957620656619781E-2</c:v>
                </c:pt>
                <c:pt idx="2010">
                  <c:v>2.6958197137091976E-2</c:v>
                </c:pt>
                <c:pt idx="2011">
                  <c:v>2.6958733925906763E-2</c:v>
                </c:pt>
                <c:pt idx="2012">
                  <c:v>2.6959040749368182E-2</c:v>
                </c:pt>
                <c:pt idx="2013">
                  <c:v>2.6959552900617884E-2</c:v>
                </c:pt>
                <c:pt idx="2014">
                  <c:v>2.6960144707355135E-2</c:v>
                </c:pt>
                <c:pt idx="2015">
                  <c:v>2.696099870441724E-2</c:v>
                </c:pt>
                <c:pt idx="2016">
                  <c:v>2.6961682497403411E-2</c:v>
                </c:pt>
                <c:pt idx="2017">
                  <c:v>2.6962432234686664E-2</c:v>
                </c:pt>
                <c:pt idx="2018">
                  <c:v>2.6963212455450133E-2</c:v>
                </c:pt>
                <c:pt idx="2019">
                  <c:v>2.6964127722053224E-2</c:v>
                </c:pt>
                <c:pt idx="2020">
                  <c:v>2.6965185849478754E-2</c:v>
                </c:pt>
                <c:pt idx="2021">
                  <c:v>2.6965962338406372E-2</c:v>
                </c:pt>
                <c:pt idx="2022">
                  <c:v>2.6966781065032194E-2</c:v>
                </c:pt>
                <c:pt idx="2023">
                  <c:v>2.6967611824866462E-2</c:v>
                </c:pt>
                <c:pt idx="2024">
                  <c:v>2.6968165864455506E-2</c:v>
                </c:pt>
                <c:pt idx="2025">
                  <c:v>2.6968564772132785E-2</c:v>
                </c:pt>
                <c:pt idx="2026">
                  <c:v>2.6968862972194106E-2</c:v>
                </c:pt>
                <c:pt idx="2027">
                  <c:v>2.6969210425191913E-2</c:v>
                </c:pt>
                <c:pt idx="2028">
                  <c:v>2.6969595052026736E-2</c:v>
                </c:pt>
                <c:pt idx="2029">
                  <c:v>2.6970077066011015E-2</c:v>
                </c:pt>
                <c:pt idx="2030">
                  <c:v>2.6969988581553993E-2</c:v>
                </c:pt>
                <c:pt idx="2031">
                  <c:v>2.6969633789718717E-2</c:v>
                </c:pt>
                <c:pt idx="2032">
                  <c:v>2.6968778480270454E-2</c:v>
                </c:pt>
                <c:pt idx="2033">
                  <c:v>2.6967917503271939E-2</c:v>
                </c:pt>
                <c:pt idx="2034">
                  <c:v>2.6967034112663234E-2</c:v>
                </c:pt>
                <c:pt idx="2035">
                  <c:v>2.6966417784310522E-2</c:v>
                </c:pt>
                <c:pt idx="2036">
                  <c:v>2.6966331927656254E-2</c:v>
                </c:pt>
                <c:pt idx="2037">
                  <c:v>2.6966275493402126E-2</c:v>
                </c:pt>
                <c:pt idx="2038">
                  <c:v>2.6966212023075465E-2</c:v>
                </c:pt>
                <c:pt idx="2039">
                  <c:v>2.6966080658082307E-2</c:v>
                </c:pt>
                <c:pt idx="2040">
                  <c:v>2.6965955329631527E-2</c:v>
                </c:pt>
                <c:pt idx="2041">
                  <c:v>2.6965519358825601E-2</c:v>
                </c:pt>
                <c:pt idx="2042">
                  <c:v>2.6964941702915322E-2</c:v>
                </c:pt>
                <c:pt idx="2043">
                  <c:v>2.6963892957613655E-2</c:v>
                </c:pt>
                <c:pt idx="2044">
                  <c:v>2.6962844305095417E-2</c:v>
                </c:pt>
                <c:pt idx="2045">
                  <c:v>2.6961803085948553E-2</c:v>
                </c:pt>
                <c:pt idx="2046">
                  <c:v>2.6960529867689195E-2</c:v>
                </c:pt>
                <c:pt idx="2047">
                  <c:v>2.6959617941773709E-2</c:v>
                </c:pt>
                <c:pt idx="2048">
                  <c:v>2.6958475290675205E-2</c:v>
                </c:pt>
                <c:pt idx="2049">
                  <c:v>2.6957517424508363E-2</c:v>
                </c:pt>
                <c:pt idx="2050">
                  <c:v>2.6956280470985267E-2</c:v>
                </c:pt>
                <c:pt idx="2051">
                  <c:v>2.6955027838336164E-2</c:v>
                </c:pt>
                <c:pt idx="2052">
                  <c:v>2.6953939797799458E-2</c:v>
                </c:pt>
                <c:pt idx="2053">
                  <c:v>2.6952939474900548E-2</c:v>
                </c:pt>
                <c:pt idx="2054">
                  <c:v>2.6951968488184291E-2</c:v>
                </c:pt>
                <c:pt idx="2055">
                  <c:v>2.6950810171261674E-2</c:v>
                </c:pt>
                <c:pt idx="2056">
                  <c:v>2.6950241771712669E-2</c:v>
                </c:pt>
                <c:pt idx="2057">
                  <c:v>2.6949537434198659E-2</c:v>
                </c:pt>
                <c:pt idx="2058">
                  <c:v>2.6949850663497657E-2</c:v>
                </c:pt>
                <c:pt idx="2059">
                  <c:v>2.6953441430737479E-2</c:v>
                </c:pt>
                <c:pt idx="2060">
                  <c:v>2.6956338858337082E-2</c:v>
                </c:pt>
                <c:pt idx="2061">
                  <c:v>2.6958883220591312E-2</c:v>
                </c:pt>
                <c:pt idx="2062">
                  <c:v>2.6960846152737833E-2</c:v>
                </c:pt>
                <c:pt idx="2063">
                  <c:v>2.6962774880815252E-2</c:v>
                </c:pt>
                <c:pt idx="2064">
                  <c:v>2.6964553317251869E-2</c:v>
                </c:pt>
                <c:pt idx="2065">
                  <c:v>2.6966016458618475E-2</c:v>
                </c:pt>
                <c:pt idx="2066">
                  <c:v>2.696715087962314E-2</c:v>
                </c:pt>
                <c:pt idx="2067">
                  <c:v>2.696854414480658E-2</c:v>
                </c:pt>
                <c:pt idx="2068">
                  <c:v>2.6969610487497048E-2</c:v>
                </c:pt>
                <c:pt idx="2069">
                  <c:v>2.6969829997945012E-2</c:v>
                </c:pt>
                <c:pt idx="2070">
                  <c:v>2.6970064079210588E-2</c:v>
                </c:pt>
                <c:pt idx="2071">
                  <c:v>2.6970352380543329E-2</c:v>
                </c:pt>
                <c:pt idx="2072">
                  <c:v>2.6970102537908377E-2</c:v>
                </c:pt>
                <c:pt idx="2073">
                  <c:v>2.6969817782750729E-2</c:v>
                </c:pt>
                <c:pt idx="2074">
                  <c:v>2.6969617142816007E-2</c:v>
                </c:pt>
                <c:pt idx="2075">
                  <c:v>2.6969448103723859E-2</c:v>
                </c:pt>
                <c:pt idx="2076">
                  <c:v>2.6969851313480512E-2</c:v>
                </c:pt>
                <c:pt idx="2077">
                  <c:v>2.6970402528711485E-2</c:v>
                </c:pt>
                <c:pt idx="2078">
                  <c:v>2.6972419876714143E-2</c:v>
                </c:pt>
                <c:pt idx="2079">
                  <c:v>2.6973494234066021E-2</c:v>
                </c:pt>
                <c:pt idx="2080">
                  <c:v>2.6974367424634528E-2</c:v>
                </c:pt>
                <c:pt idx="2081">
                  <c:v>2.6975472659365007E-2</c:v>
                </c:pt>
                <c:pt idx="2082">
                  <c:v>2.6976034437580999E-2</c:v>
                </c:pt>
                <c:pt idx="2083">
                  <c:v>2.6977130599662093E-2</c:v>
                </c:pt>
                <c:pt idx="2084">
                  <c:v>2.6979653104515781E-2</c:v>
                </c:pt>
                <c:pt idx="2085">
                  <c:v>2.6981184624662459E-2</c:v>
                </c:pt>
                <c:pt idx="2086">
                  <c:v>2.698305477050646E-2</c:v>
                </c:pt>
                <c:pt idx="2087">
                  <c:v>2.6985243790499342E-2</c:v>
                </c:pt>
                <c:pt idx="2088">
                  <c:v>2.698756945803674E-2</c:v>
                </c:pt>
                <c:pt idx="2089">
                  <c:v>2.6990966322208168E-2</c:v>
                </c:pt>
                <c:pt idx="2090">
                  <c:v>2.6994274315532064E-2</c:v>
                </c:pt>
                <c:pt idx="2091">
                  <c:v>2.6998097139741783E-2</c:v>
                </c:pt>
                <c:pt idx="2092">
                  <c:v>2.7002002729918363E-2</c:v>
                </c:pt>
                <c:pt idx="2093">
                  <c:v>2.7005714223198952E-2</c:v>
                </c:pt>
                <c:pt idx="2094">
                  <c:v>2.7010774241860033E-2</c:v>
                </c:pt>
                <c:pt idx="2095">
                  <c:v>2.7015172983803525E-2</c:v>
                </c:pt>
                <c:pt idx="2096">
                  <c:v>2.7018860204058057E-2</c:v>
                </c:pt>
                <c:pt idx="2097">
                  <c:v>2.7022991922127263E-2</c:v>
                </c:pt>
                <c:pt idx="2098">
                  <c:v>2.7027076313131608E-2</c:v>
                </c:pt>
                <c:pt idx="2099">
                  <c:v>2.7031706791916309E-2</c:v>
                </c:pt>
                <c:pt idx="2100">
                  <c:v>2.7036460764544794E-2</c:v>
                </c:pt>
                <c:pt idx="2101">
                  <c:v>2.7041456313355663E-2</c:v>
                </c:pt>
                <c:pt idx="2102">
                  <c:v>2.704574899007723E-2</c:v>
                </c:pt>
                <c:pt idx="2103">
                  <c:v>2.7050201462659018E-2</c:v>
                </c:pt>
                <c:pt idx="2104">
                  <c:v>2.7054316996732494E-2</c:v>
                </c:pt>
                <c:pt idx="2105">
                  <c:v>2.7058607774540805E-2</c:v>
                </c:pt>
                <c:pt idx="2106">
                  <c:v>2.7062545008557322E-2</c:v>
                </c:pt>
                <c:pt idx="2107">
                  <c:v>2.7066777902171872E-2</c:v>
                </c:pt>
                <c:pt idx="2108">
                  <c:v>2.707107453069426E-2</c:v>
                </c:pt>
                <c:pt idx="2109">
                  <c:v>2.7074881642318013E-2</c:v>
                </c:pt>
                <c:pt idx="2110">
                  <c:v>2.7078514696750409E-2</c:v>
                </c:pt>
                <c:pt idx="2111">
                  <c:v>2.7082153423690844E-2</c:v>
                </c:pt>
                <c:pt idx="2112">
                  <c:v>2.708548401434694E-2</c:v>
                </c:pt>
                <c:pt idx="2113">
                  <c:v>2.7088438460670518E-2</c:v>
                </c:pt>
                <c:pt idx="2114">
                  <c:v>2.709168442421634E-2</c:v>
                </c:pt>
                <c:pt idx="2115">
                  <c:v>2.7094854497180992E-2</c:v>
                </c:pt>
                <c:pt idx="2116">
                  <c:v>2.709827706066173E-2</c:v>
                </c:pt>
                <c:pt idx="2117">
                  <c:v>2.7101865503183071E-2</c:v>
                </c:pt>
                <c:pt idx="2118">
                  <c:v>2.7105169690013954E-2</c:v>
                </c:pt>
                <c:pt idx="2119">
                  <c:v>2.71084542970619E-2</c:v>
                </c:pt>
                <c:pt idx="2120">
                  <c:v>2.711145870028395E-2</c:v>
                </c:pt>
                <c:pt idx="2121">
                  <c:v>2.7112387361619843E-2</c:v>
                </c:pt>
                <c:pt idx="2122">
                  <c:v>2.7112865128800765E-2</c:v>
                </c:pt>
                <c:pt idx="2123">
                  <c:v>2.7113155298928559E-2</c:v>
                </c:pt>
                <c:pt idx="2124">
                  <c:v>2.711324880956438E-2</c:v>
                </c:pt>
                <c:pt idx="2125">
                  <c:v>2.7113127864270642E-2</c:v>
                </c:pt>
                <c:pt idx="2126">
                  <c:v>2.7113039432096885E-2</c:v>
                </c:pt>
                <c:pt idx="2127">
                  <c:v>2.711263303793908E-2</c:v>
                </c:pt>
                <c:pt idx="2128">
                  <c:v>2.7112505180860225E-2</c:v>
                </c:pt>
                <c:pt idx="2129">
                  <c:v>2.7112565127074016E-2</c:v>
                </c:pt>
                <c:pt idx="2130">
                  <c:v>2.711242374617525E-2</c:v>
                </c:pt>
                <c:pt idx="2131">
                  <c:v>2.7111996687256223E-2</c:v>
                </c:pt>
                <c:pt idx="2132">
                  <c:v>2.7111909327670776E-2</c:v>
                </c:pt>
                <c:pt idx="2133">
                  <c:v>2.7112036303604117E-2</c:v>
                </c:pt>
                <c:pt idx="2134">
                  <c:v>2.7113316452214882E-2</c:v>
                </c:pt>
                <c:pt idx="2135">
                  <c:v>2.7114279069712123E-2</c:v>
                </c:pt>
                <c:pt idx="2136">
                  <c:v>2.7114577276734334E-2</c:v>
                </c:pt>
                <c:pt idx="2137">
                  <c:v>2.7114953046780722E-2</c:v>
                </c:pt>
                <c:pt idx="2138">
                  <c:v>2.7115452017822228E-2</c:v>
                </c:pt>
                <c:pt idx="2139">
                  <c:v>2.7115942227972478E-2</c:v>
                </c:pt>
                <c:pt idx="2140">
                  <c:v>2.7115674951015065E-2</c:v>
                </c:pt>
                <c:pt idx="2141">
                  <c:v>2.7115072735653598E-2</c:v>
                </c:pt>
                <c:pt idx="2142">
                  <c:v>2.7114431421994011E-2</c:v>
                </c:pt>
                <c:pt idx="2143">
                  <c:v>2.7113604810472442E-2</c:v>
                </c:pt>
                <c:pt idx="2144">
                  <c:v>2.711253683688513E-2</c:v>
                </c:pt>
                <c:pt idx="2145">
                  <c:v>2.7111605808342123E-2</c:v>
                </c:pt>
                <c:pt idx="2146">
                  <c:v>2.7110557097362702E-2</c:v>
                </c:pt>
                <c:pt idx="2147">
                  <c:v>2.7109477062968148E-2</c:v>
                </c:pt>
                <c:pt idx="2148">
                  <c:v>2.7108784670958671E-2</c:v>
                </c:pt>
                <c:pt idx="2149">
                  <c:v>2.710818001010995E-2</c:v>
                </c:pt>
                <c:pt idx="2150">
                  <c:v>2.7107560330782765E-2</c:v>
                </c:pt>
                <c:pt idx="2151">
                  <c:v>2.7106309656964395E-2</c:v>
                </c:pt>
                <c:pt idx="2152">
                  <c:v>2.7104814123908215E-2</c:v>
                </c:pt>
                <c:pt idx="2153">
                  <c:v>2.7103403266069116E-2</c:v>
                </c:pt>
                <c:pt idx="2154">
                  <c:v>2.710163879545904E-2</c:v>
                </c:pt>
                <c:pt idx="2155">
                  <c:v>2.709963592521954E-2</c:v>
                </c:pt>
                <c:pt idx="2156">
                  <c:v>2.709754696527749E-2</c:v>
                </c:pt>
                <c:pt idx="2157">
                  <c:v>2.7095615388144919E-2</c:v>
                </c:pt>
                <c:pt idx="2158">
                  <c:v>2.7093866333569496E-2</c:v>
                </c:pt>
                <c:pt idx="2159">
                  <c:v>2.7091846186078683E-2</c:v>
                </c:pt>
                <c:pt idx="2160">
                  <c:v>2.7089462933497788E-2</c:v>
                </c:pt>
                <c:pt idx="2161">
                  <c:v>2.708660173711502E-2</c:v>
                </c:pt>
                <c:pt idx="2162">
                  <c:v>2.7083165691462668E-2</c:v>
                </c:pt>
                <c:pt idx="2163">
                  <c:v>2.7078160402736133E-2</c:v>
                </c:pt>
                <c:pt idx="2164">
                  <c:v>2.7072868099108301E-2</c:v>
                </c:pt>
                <c:pt idx="2165">
                  <c:v>2.7066985995163315E-2</c:v>
                </c:pt>
                <c:pt idx="2166">
                  <c:v>2.7060667613574205E-2</c:v>
                </c:pt>
                <c:pt idx="2167">
                  <c:v>2.7054944037053559E-2</c:v>
                </c:pt>
                <c:pt idx="2168">
                  <c:v>2.704859124325407E-2</c:v>
                </c:pt>
                <c:pt idx="2169">
                  <c:v>2.7042649670599002E-2</c:v>
                </c:pt>
                <c:pt idx="2170">
                  <c:v>2.7037353076577977E-2</c:v>
                </c:pt>
                <c:pt idx="2171">
                  <c:v>2.7033149301502579E-2</c:v>
                </c:pt>
                <c:pt idx="2172">
                  <c:v>2.7028871798884878E-2</c:v>
                </c:pt>
                <c:pt idx="2173">
                  <c:v>2.7024126194848151E-2</c:v>
                </c:pt>
                <c:pt idx="2174">
                  <c:v>2.7019501677106459E-2</c:v>
                </c:pt>
                <c:pt idx="2175">
                  <c:v>2.7014829222677738E-2</c:v>
                </c:pt>
                <c:pt idx="2176">
                  <c:v>2.7010102908098139E-2</c:v>
                </c:pt>
                <c:pt idx="2177">
                  <c:v>2.7006546589261732E-2</c:v>
                </c:pt>
                <c:pt idx="2178">
                  <c:v>2.7002876308486488E-2</c:v>
                </c:pt>
                <c:pt idx="2179">
                  <c:v>2.6998815234278807E-2</c:v>
                </c:pt>
                <c:pt idx="2180">
                  <c:v>2.699411505471274E-2</c:v>
                </c:pt>
                <c:pt idx="2181">
                  <c:v>2.6989396268119577E-2</c:v>
                </c:pt>
                <c:pt idx="2182">
                  <c:v>2.698432499125604E-2</c:v>
                </c:pt>
                <c:pt idx="2183">
                  <c:v>2.6978882295951835E-2</c:v>
                </c:pt>
                <c:pt idx="2184">
                  <c:v>2.6973511003901503E-2</c:v>
                </c:pt>
                <c:pt idx="2185">
                  <c:v>2.6967925561071943E-2</c:v>
                </c:pt>
                <c:pt idx="2186">
                  <c:v>2.6962264326010243E-2</c:v>
                </c:pt>
                <c:pt idx="2187">
                  <c:v>2.6956806974278241E-2</c:v>
                </c:pt>
                <c:pt idx="2188">
                  <c:v>2.6951428953684357E-2</c:v>
                </c:pt>
                <c:pt idx="2189">
                  <c:v>2.6946350443613525E-2</c:v>
                </c:pt>
                <c:pt idx="2190">
                  <c:v>2.6941429234837826E-2</c:v>
                </c:pt>
                <c:pt idx="2191">
                  <c:v>2.6936548865629968E-2</c:v>
                </c:pt>
                <c:pt idx="2192">
                  <c:v>2.6931487844887782E-2</c:v>
                </c:pt>
                <c:pt idx="2193">
                  <c:v>2.6925967449522303E-2</c:v>
                </c:pt>
                <c:pt idx="2194">
                  <c:v>2.6920258981499707E-2</c:v>
                </c:pt>
                <c:pt idx="2195">
                  <c:v>2.6914833296805274E-2</c:v>
                </c:pt>
                <c:pt idx="2196">
                  <c:v>2.6909659294509239E-2</c:v>
                </c:pt>
                <c:pt idx="2197">
                  <c:v>2.6904421048968365E-2</c:v>
                </c:pt>
                <c:pt idx="2198">
                  <c:v>2.6898967979319791E-2</c:v>
                </c:pt>
                <c:pt idx="2199">
                  <c:v>2.6893461248864294E-2</c:v>
                </c:pt>
                <c:pt idx="2200">
                  <c:v>2.6888251273179418E-2</c:v>
                </c:pt>
                <c:pt idx="2201">
                  <c:v>2.6882858386396702E-2</c:v>
                </c:pt>
                <c:pt idx="2202">
                  <c:v>2.6876731852325402E-2</c:v>
                </c:pt>
                <c:pt idx="2203">
                  <c:v>2.6870056603784883E-2</c:v>
                </c:pt>
                <c:pt idx="2204">
                  <c:v>2.6863141682079841E-2</c:v>
                </c:pt>
                <c:pt idx="2205">
                  <c:v>2.6855977014596338E-2</c:v>
                </c:pt>
                <c:pt idx="2206">
                  <c:v>2.6848928537493461E-2</c:v>
                </c:pt>
                <c:pt idx="2207">
                  <c:v>2.6841932529833693E-2</c:v>
                </c:pt>
                <c:pt idx="2208">
                  <c:v>2.6835201843674387E-2</c:v>
                </c:pt>
                <c:pt idx="2209">
                  <c:v>2.682845698826522E-2</c:v>
                </c:pt>
                <c:pt idx="2210">
                  <c:v>2.6822386848777878E-2</c:v>
                </c:pt>
                <c:pt idx="2211">
                  <c:v>2.681656061928368E-2</c:v>
                </c:pt>
                <c:pt idx="2212">
                  <c:v>2.681026863158675E-2</c:v>
                </c:pt>
                <c:pt idx="2213">
                  <c:v>2.6803740291261372E-2</c:v>
                </c:pt>
                <c:pt idx="2214">
                  <c:v>2.679729620182068E-2</c:v>
                </c:pt>
                <c:pt idx="2215">
                  <c:v>2.6790887845741167E-2</c:v>
                </c:pt>
                <c:pt idx="2216">
                  <c:v>2.6784461613782919E-2</c:v>
                </c:pt>
                <c:pt idx="2217">
                  <c:v>2.6777761421038784E-2</c:v>
                </c:pt>
                <c:pt idx="2218">
                  <c:v>2.6771255422155492E-2</c:v>
                </c:pt>
                <c:pt idx="2219">
                  <c:v>2.6765040944312347E-2</c:v>
                </c:pt>
                <c:pt idx="2220">
                  <c:v>2.6758728182123E-2</c:v>
                </c:pt>
                <c:pt idx="2221">
                  <c:v>2.6752840216926577E-2</c:v>
                </c:pt>
                <c:pt idx="2222">
                  <c:v>2.6746788949265372E-2</c:v>
                </c:pt>
                <c:pt idx="2223">
                  <c:v>2.6740912141872058E-2</c:v>
                </c:pt>
                <c:pt idx="2224">
                  <c:v>2.6734839203461844E-2</c:v>
                </c:pt>
                <c:pt idx="2225">
                  <c:v>2.6728696968197529E-2</c:v>
                </c:pt>
                <c:pt idx="2226">
                  <c:v>2.6721939864746001E-2</c:v>
                </c:pt>
                <c:pt idx="2227">
                  <c:v>2.6714628381341528E-2</c:v>
                </c:pt>
                <c:pt idx="2228">
                  <c:v>2.6707234625818577E-2</c:v>
                </c:pt>
                <c:pt idx="2229">
                  <c:v>2.6699865351954212E-2</c:v>
                </c:pt>
                <c:pt idx="2230">
                  <c:v>2.6692516871641318E-2</c:v>
                </c:pt>
                <c:pt idx="2231">
                  <c:v>2.6685220265458876E-2</c:v>
                </c:pt>
                <c:pt idx="2232">
                  <c:v>2.667813037274629E-2</c:v>
                </c:pt>
                <c:pt idx="2233">
                  <c:v>2.6670992882205462E-2</c:v>
                </c:pt>
                <c:pt idx="2234">
                  <c:v>2.6663999264968746E-2</c:v>
                </c:pt>
                <c:pt idx="2235">
                  <c:v>2.6657172779872052E-2</c:v>
                </c:pt>
                <c:pt idx="2236">
                  <c:v>2.6650545768095186E-2</c:v>
                </c:pt>
                <c:pt idx="2237">
                  <c:v>2.6644009609844845E-2</c:v>
                </c:pt>
                <c:pt idx="2238">
                  <c:v>2.6637633250362416E-2</c:v>
                </c:pt>
                <c:pt idx="2239">
                  <c:v>2.6631215941435568E-2</c:v>
                </c:pt>
                <c:pt idx="2240">
                  <c:v>2.6624989019938865E-2</c:v>
                </c:pt>
                <c:pt idx="2241">
                  <c:v>2.6619452959017846E-2</c:v>
                </c:pt>
                <c:pt idx="2242">
                  <c:v>2.6613892172070417E-2</c:v>
                </c:pt>
                <c:pt idx="2243">
                  <c:v>2.6608049367945651E-2</c:v>
                </c:pt>
                <c:pt idx="2244">
                  <c:v>2.6602196558846315E-2</c:v>
                </c:pt>
                <c:pt idx="2245">
                  <c:v>2.6595939061355708E-2</c:v>
                </c:pt>
                <c:pt idx="2246">
                  <c:v>2.6589702527805185E-2</c:v>
                </c:pt>
                <c:pt idx="2247">
                  <c:v>2.6582934518681392E-2</c:v>
                </c:pt>
                <c:pt idx="2248">
                  <c:v>2.657637151257462E-2</c:v>
                </c:pt>
                <c:pt idx="2249">
                  <c:v>2.6569968899738703E-2</c:v>
                </c:pt>
                <c:pt idx="2250">
                  <c:v>2.6563460918488831E-2</c:v>
                </c:pt>
                <c:pt idx="2251">
                  <c:v>2.6557027777522085E-2</c:v>
                </c:pt>
                <c:pt idx="2252">
                  <c:v>2.6550353599685314E-2</c:v>
                </c:pt>
                <c:pt idx="2253">
                  <c:v>2.6543720344829304E-2</c:v>
                </c:pt>
                <c:pt idx="2254">
                  <c:v>2.6536912313033987E-2</c:v>
                </c:pt>
                <c:pt idx="2255">
                  <c:v>2.6529901921697793E-2</c:v>
                </c:pt>
                <c:pt idx="2256">
                  <c:v>2.6522971245980714E-2</c:v>
                </c:pt>
                <c:pt idx="2257">
                  <c:v>2.6516068791461643E-2</c:v>
                </c:pt>
                <c:pt idx="2258">
                  <c:v>2.6509123707998225E-2</c:v>
                </c:pt>
                <c:pt idx="2259">
                  <c:v>2.6502527799792879E-2</c:v>
                </c:pt>
                <c:pt idx="2260">
                  <c:v>2.6495857292374806E-2</c:v>
                </c:pt>
                <c:pt idx="2261">
                  <c:v>2.6488951794627728E-2</c:v>
                </c:pt>
                <c:pt idx="2262">
                  <c:v>2.6482325375717351E-2</c:v>
                </c:pt>
                <c:pt idx="2263">
                  <c:v>2.6475269560979543E-2</c:v>
                </c:pt>
                <c:pt idx="2264">
                  <c:v>2.6468117575743005E-2</c:v>
                </c:pt>
                <c:pt idx="2265">
                  <c:v>2.646103681772749E-2</c:v>
                </c:pt>
                <c:pt idx="2266">
                  <c:v>2.6454022237408479E-2</c:v>
                </c:pt>
                <c:pt idx="2267">
                  <c:v>2.6447106751742819E-2</c:v>
                </c:pt>
                <c:pt idx="2268">
                  <c:v>2.6440288821795044E-2</c:v>
                </c:pt>
                <c:pt idx="2269">
                  <c:v>2.6433676513415324E-2</c:v>
                </c:pt>
                <c:pt idx="2270">
                  <c:v>2.6427119233688737E-2</c:v>
                </c:pt>
                <c:pt idx="2271">
                  <c:v>2.6420607624816211E-2</c:v>
                </c:pt>
                <c:pt idx="2272">
                  <c:v>2.6413987348232231E-2</c:v>
                </c:pt>
                <c:pt idx="2273">
                  <c:v>2.6407395206881529E-2</c:v>
                </c:pt>
                <c:pt idx="2274">
                  <c:v>2.6400853313156999E-2</c:v>
                </c:pt>
                <c:pt idx="2275">
                  <c:v>2.6394101198334678E-2</c:v>
                </c:pt>
                <c:pt idx="2276">
                  <c:v>2.6387372557943392E-2</c:v>
                </c:pt>
                <c:pt idx="2277">
                  <c:v>2.6380533056273203E-2</c:v>
                </c:pt>
                <c:pt idx="2278">
                  <c:v>2.6374222847478587E-2</c:v>
                </c:pt>
                <c:pt idx="2279">
                  <c:v>2.6367809633399516E-2</c:v>
                </c:pt>
                <c:pt idx="2280">
                  <c:v>2.6361492358291171E-2</c:v>
                </c:pt>
                <c:pt idx="2281">
                  <c:v>2.6355197936306158E-2</c:v>
                </c:pt>
                <c:pt idx="2282">
                  <c:v>2.6349024421733654E-2</c:v>
                </c:pt>
                <c:pt idx="2283">
                  <c:v>2.6342995583793324E-2</c:v>
                </c:pt>
                <c:pt idx="2284">
                  <c:v>2.6336894428349328E-2</c:v>
                </c:pt>
                <c:pt idx="2285">
                  <c:v>2.6330366667426428E-2</c:v>
                </c:pt>
                <c:pt idx="2286">
                  <c:v>2.6323422872672628E-2</c:v>
                </c:pt>
                <c:pt idx="2287">
                  <c:v>2.6316512529789643E-2</c:v>
                </c:pt>
                <c:pt idx="2288">
                  <c:v>2.6309562042695939E-2</c:v>
                </c:pt>
                <c:pt idx="2289">
                  <c:v>2.6302532750048624E-2</c:v>
                </c:pt>
                <c:pt idx="2290">
                  <c:v>2.6295453047601312E-2</c:v>
                </c:pt>
                <c:pt idx="2291">
                  <c:v>2.6288555084671379E-2</c:v>
                </c:pt>
                <c:pt idx="2292">
                  <c:v>2.6281373851825662E-2</c:v>
                </c:pt>
                <c:pt idx="2293">
                  <c:v>2.6274441617716724E-2</c:v>
                </c:pt>
                <c:pt idx="2294">
                  <c:v>2.6267738748144202E-2</c:v>
                </c:pt>
                <c:pt idx="2295">
                  <c:v>2.6260844243824112E-2</c:v>
                </c:pt>
                <c:pt idx="2296">
                  <c:v>2.6253701831723972E-2</c:v>
                </c:pt>
                <c:pt idx="2297">
                  <c:v>2.6246724939237569E-2</c:v>
                </c:pt>
                <c:pt idx="2298">
                  <c:v>2.6239618084799743E-2</c:v>
                </c:pt>
                <c:pt idx="2299">
                  <c:v>2.6232424414261546E-2</c:v>
                </c:pt>
                <c:pt idx="2300">
                  <c:v>2.622534964541005E-2</c:v>
                </c:pt>
                <c:pt idx="2301">
                  <c:v>2.6218179780761981E-2</c:v>
                </c:pt>
                <c:pt idx="2302">
                  <c:v>2.6211205972291374E-2</c:v>
                </c:pt>
                <c:pt idx="2303">
                  <c:v>2.6204189198946945E-2</c:v>
                </c:pt>
                <c:pt idx="2304">
                  <c:v>2.6197484935307949E-2</c:v>
                </c:pt>
                <c:pt idx="2305">
                  <c:v>2.6190994958536152E-2</c:v>
                </c:pt>
                <c:pt idx="2306">
                  <c:v>2.6184360945805823E-2</c:v>
                </c:pt>
                <c:pt idx="2307">
                  <c:v>2.6177482291828421E-2</c:v>
                </c:pt>
                <c:pt idx="2308">
                  <c:v>2.6170632653038924E-2</c:v>
                </c:pt>
                <c:pt idx="2309">
                  <c:v>2.6163927409164272E-2</c:v>
                </c:pt>
                <c:pt idx="2310">
                  <c:v>2.6157382203095648E-2</c:v>
                </c:pt>
                <c:pt idx="2311">
                  <c:v>2.6150562513701778E-2</c:v>
                </c:pt>
                <c:pt idx="2312">
                  <c:v>2.6143405724675616E-2</c:v>
                </c:pt>
                <c:pt idx="2313">
                  <c:v>2.6135907876749895E-2</c:v>
                </c:pt>
                <c:pt idx="2314">
                  <c:v>2.6128205180493025E-2</c:v>
                </c:pt>
                <c:pt idx="2315">
                  <c:v>2.6120501737399417E-2</c:v>
                </c:pt>
                <c:pt idx="2316">
                  <c:v>2.6112751084705836E-2</c:v>
                </c:pt>
                <c:pt idx="2317">
                  <c:v>2.6105234524238675E-2</c:v>
                </c:pt>
                <c:pt idx="2318">
                  <c:v>2.6097848204149027E-2</c:v>
                </c:pt>
                <c:pt idx="2319">
                  <c:v>2.6090835456375475E-2</c:v>
                </c:pt>
                <c:pt idx="2320">
                  <c:v>2.6083775903769191E-2</c:v>
                </c:pt>
                <c:pt idx="2321">
                  <c:v>2.6077086170916964E-2</c:v>
                </c:pt>
                <c:pt idx="2322">
                  <c:v>2.6070263301102285E-2</c:v>
                </c:pt>
                <c:pt idx="2323">
                  <c:v>2.6063654876289501E-2</c:v>
                </c:pt>
                <c:pt idx="2324">
                  <c:v>2.6056686395415467E-2</c:v>
                </c:pt>
                <c:pt idx="2325">
                  <c:v>2.6050110258275212E-2</c:v>
                </c:pt>
                <c:pt idx="2326">
                  <c:v>2.6043616198085498E-2</c:v>
                </c:pt>
                <c:pt idx="2327">
                  <c:v>2.6037701912330097E-2</c:v>
                </c:pt>
                <c:pt idx="2328">
                  <c:v>2.6032210858278077E-2</c:v>
                </c:pt>
                <c:pt idx="2329">
                  <c:v>2.6026797478917098E-2</c:v>
                </c:pt>
                <c:pt idx="2330">
                  <c:v>2.6020884969654233E-2</c:v>
                </c:pt>
                <c:pt idx="2331">
                  <c:v>2.6014879149810641E-2</c:v>
                </c:pt>
                <c:pt idx="2332">
                  <c:v>2.6009106633628463E-2</c:v>
                </c:pt>
                <c:pt idx="2333">
                  <c:v>2.6003252769498265E-2</c:v>
                </c:pt>
                <c:pt idx="2334">
                  <c:v>2.5997372324775683E-2</c:v>
                </c:pt>
                <c:pt idx="2335">
                  <c:v>2.5991389707153423E-2</c:v>
                </c:pt>
                <c:pt idx="2336">
                  <c:v>2.5985853636268933E-2</c:v>
                </c:pt>
                <c:pt idx="2337">
                  <c:v>2.5980128940871587E-2</c:v>
                </c:pt>
                <c:pt idx="2338">
                  <c:v>2.5974696143416517E-2</c:v>
                </c:pt>
                <c:pt idx="2339">
                  <c:v>2.5969619822845538E-2</c:v>
                </c:pt>
                <c:pt idx="2340">
                  <c:v>2.5964628613663786E-2</c:v>
                </c:pt>
                <c:pt idx="2341">
                  <c:v>2.5959273477260916E-2</c:v>
                </c:pt>
                <c:pt idx="2342">
                  <c:v>2.595415868054269E-2</c:v>
                </c:pt>
                <c:pt idx="2343">
                  <c:v>2.5948977582953385E-2</c:v>
                </c:pt>
                <c:pt idx="2344">
                  <c:v>2.5944159789577429E-2</c:v>
                </c:pt>
                <c:pt idx="2345">
                  <c:v>2.5939159275879205E-2</c:v>
                </c:pt>
                <c:pt idx="2346">
                  <c:v>2.5934010948421238E-2</c:v>
                </c:pt>
                <c:pt idx="2347">
                  <c:v>2.5928816333009821E-2</c:v>
                </c:pt>
                <c:pt idx="2348">
                  <c:v>2.5923613395486662E-2</c:v>
                </c:pt>
                <c:pt idx="2349">
                  <c:v>2.591835783483248E-2</c:v>
                </c:pt>
                <c:pt idx="2350">
                  <c:v>2.5913324151973918E-2</c:v>
                </c:pt>
                <c:pt idx="2351">
                  <c:v>2.5908732852817678E-2</c:v>
                </c:pt>
                <c:pt idx="2352">
                  <c:v>2.5904391617511791E-2</c:v>
                </c:pt>
                <c:pt idx="2353">
                  <c:v>2.5899852283936604E-2</c:v>
                </c:pt>
                <c:pt idx="2354">
                  <c:v>2.589568880700556E-2</c:v>
                </c:pt>
                <c:pt idx="2355">
                  <c:v>2.5891453637886162E-2</c:v>
                </c:pt>
                <c:pt idx="2356">
                  <c:v>2.5886885049016862E-2</c:v>
                </c:pt>
                <c:pt idx="2357">
                  <c:v>2.5882416707265585E-2</c:v>
                </c:pt>
                <c:pt idx="2358">
                  <c:v>2.5877980249973176E-2</c:v>
                </c:pt>
                <c:pt idx="2359">
                  <c:v>2.5873576701666956E-2</c:v>
                </c:pt>
                <c:pt idx="2360">
                  <c:v>2.5869130813743878E-2</c:v>
                </c:pt>
                <c:pt idx="2361">
                  <c:v>2.5864848404581534E-2</c:v>
                </c:pt>
                <c:pt idx="2362">
                  <c:v>2.5860759777561807E-2</c:v>
                </c:pt>
                <c:pt idx="2363">
                  <c:v>2.5856761750394287E-2</c:v>
                </c:pt>
                <c:pt idx="2364">
                  <c:v>2.5853294611982217E-2</c:v>
                </c:pt>
                <c:pt idx="2365">
                  <c:v>2.5850518845712923E-2</c:v>
                </c:pt>
                <c:pt idx="2366">
                  <c:v>2.5847917609706717E-2</c:v>
                </c:pt>
                <c:pt idx="2367">
                  <c:v>2.5845499056665555E-2</c:v>
                </c:pt>
                <c:pt idx="2368">
                  <c:v>2.5843072402886937E-2</c:v>
                </c:pt>
                <c:pt idx="2369">
                  <c:v>2.5840607334628091E-2</c:v>
                </c:pt>
                <c:pt idx="2370">
                  <c:v>2.5838016355605654E-2</c:v>
                </c:pt>
                <c:pt idx="2371">
                  <c:v>2.5835580113814361E-2</c:v>
                </c:pt>
                <c:pt idx="2372">
                  <c:v>2.5832758329229606E-2</c:v>
                </c:pt>
                <c:pt idx="2373">
                  <c:v>2.5829702178057766E-2</c:v>
                </c:pt>
                <c:pt idx="2374">
                  <c:v>2.5826620522735568E-2</c:v>
                </c:pt>
                <c:pt idx="2375">
                  <c:v>2.5823649232094677E-2</c:v>
                </c:pt>
                <c:pt idx="2376">
                  <c:v>2.582080328016139E-2</c:v>
                </c:pt>
                <c:pt idx="2377">
                  <c:v>2.5818112452769937E-2</c:v>
                </c:pt>
                <c:pt idx="2378">
                  <c:v>2.5815323743372656E-2</c:v>
                </c:pt>
                <c:pt idx="2379">
                  <c:v>2.5812085947102322E-2</c:v>
                </c:pt>
                <c:pt idx="2380">
                  <c:v>2.5808919288710555E-2</c:v>
                </c:pt>
                <c:pt idx="2381">
                  <c:v>2.5805581204445781E-2</c:v>
                </c:pt>
                <c:pt idx="2382">
                  <c:v>2.5802247929923985E-2</c:v>
                </c:pt>
                <c:pt idx="2383">
                  <c:v>2.5798939431029802E-2</c:v>
                </c:pt>
                <c:pt idx="2384">
                  <c:v>2.5795584884447723E-2</c:v>
                </c:pt>
                <c:pt idx="2385">
                  <c:v>2.5792311898257689E-2</c:v>
                </c:pt>
                <c:pt idx="2386">
                  <c:v>2.5789161039414733E-2</c:v>
                </c:pt>
                <c:pt idx="2387">
                  <c:v>2.5785777532916485E-2</c:v>
                </c:pt>
                <c:pt idx="2388">
                  <c:v>2.5782270774798225E-2</c:v>
                </c:pt>
                <c:pt idx="2389">
                  <c:v>2.5778890868523391E-2</c:v>
                </c:pt>
                <c:pt idx="2390">
                  <c:v>2.5775497590104786E-2</c:v>
                </c:pt>
                <c:pt idx="2391">
                  <c:v>2.5771963526700675E-2</c:v>
                </c:pt>
                <c:pt idx="2392">
                  <c:v>2.5768415426944562E-2</c:v>
                </c:pt>
                <c:pt idx="2393">
                  <c:v>2.5765089201260565E-2</c:v>
                </c:pt>
                <c:pt idx="2394">
                  <c:v>2.5762033539281616E-2</c:v>
                </c:pt>
                <c:pt idx="2395">
                  <c:v>2.5758798141574921E-2</c:v>
                </c:pt>
                <c:pt idx="2396">
                  <c:v>2.5755570535422895E-2</c:v>
                </c:pt>
                <c:pt idx="2397">
                  <c:v>2.5752373452301212E-2</c:v>
                </c:pt>
                <c:pt idx="2398">
                  <c:v>2.5749074875419713E-2</c:v>
                </c:pt>
                <c:pt idx="2399">
                  <c:v>2.5745680363694168E-2</c:v>
                </c:pt>
                <c:pt idx="2400">
                  <c:v>2.5742350168828032E-2</c:v>
                </c:pt>
                <c:pt idx="2401">
                  <c:v>2.5738769861951873E-2</c:v>
                </c:pt>
                <c:pt idx="2402">
                  <c:v>2.5735097906885857E-2</c:v>
                </c:pt>
                <c:pt idx="2403">
                  <c:v>2.573161756470721E-2</c:v>
                </c:pt>
                <c:pt idx="2404">
                  <c:v>2.5728028934528163E-2</c:v>
                </c:pt>
                <c:pt idx="2405">
                  <c:v>2.5724498230904027E-2</c:v>
                </c:pt>
                <c:pt idx="2406">
                  <c:v>2.5721388429280154E-2</c:v>
                </c:pt>
                <c:pt idx="2407">
                  <c:v>2.5718281210547998E-2</c:v>
                </c:pt>
                <c:pt idx="2408">
                  <c:v>2.5715071886453608E-2</c:v>
                </c:pt>
                <c:pt idx="2409">
                  <c:v>2.5711824027655778E-2</c:v>
                </c:pt>
                <c:pt idx="2410">
                  <c:v>2.570847512090052E-2</c:v>
                </c:pt>
                <c:pt idx="2411">
                  <c:v>2.5705570438348101E-2</c:v>
                </c:pt>
                <c:pt idx="2412">
                  <c:v>2.5702558688488451E-2</c:v>
                </c:pt>
                <c:pt idx="2413">
                  <c:v>2.5699598489522361E-2</c:v>
                </c:pt>
                <c:pt idx="2414">
                  <c:v>2.5696647912484955E-2</c:v>
                </c:pt>
                <c:pt idx="2415">
                  <c:v>2.5693856934666796E-2</c:v>
                </c:pt>
                <c:pt idx="2416">
                  <c:v>2.5690864082196053E-2</c:v>
                </c:pt>
                <c:pt idx="2417">
                  <c:v>2.5688089320348512E-2</c:v>
                </c:pt>
                <c:pt idx="2418">
                  <c:v>2.568510132662901E-2</c:v>
                </c:pt>
                <c:pt idx="2419">
                  <c:v>2.5682331239277031E-2</c:v>
                </c:pt>
                <c:pt idx="2420">
                  <c:v>2.5679567869165903E-2</c:v>
                </c:pt>
                <c:pt idx="2421">
                  <c:v>2.5676900649632951E-2</c:v>
                </c:pt>
                <c:pt idx="2422">
                  <c:v>2.5674065876130543E-2</c:v>
                </c:pt>
                <c:pt idx="2423">
                  <c:v>2.5671107509323901E-2</c:v>
                </c:pt>
                <c:pt idx="2424">
                  <c:v>2.5668417906827255E-2</c:v>
                </c:pt>
                <c:pt idx="2425">
                  <c:v>2.5665464307004504E-2</c:v>
                </c:pt>
                <c:pt idx="2426">
                  <c:v>2.566277924608483E-2</c:v>
                </c:pt>
                <c:pt idx="2427">
                  <c:v>2.5660741512563461E-2</c:v>
                </c:pt>
                <c:pt idx="2428">
                  <c:v>2.5659110657120121E-2</c:v>
                </c:pt>
                <c:pt idx="2429">
                  <c:v>2.5657537798296777E-2</c:v>
                </c:pt>
                <c:pt idx="2430">
                  <c:v>2.5655733999353943E-2</c:v>
                </c:pt>
                <c:pt idx="2431">
                  <c:v>2.5654200874479925E-2</c:v>
                </c:pt>
                <c:pt idx="2432">
                  <c:v>2.5652319977231393E-2</c:v>
                </c:pt>
                <c:pt idx="2433">
                  <c:v>2.5650509053605171E-2</c:v>
                </c:pt>
                <c:pt idx="2434">
                  <c:v>2.5648452660245402E-2</c:v>
                </c:pt>
                <c:pt idx="2435">
                  <c:v>2.5646614580897471E-2</c:v>
                </c:pt>
                <c:pt idx="2436">
                  <c:v>2.5644765054609855E-2</c:v>
                </c:pt>
                <c:pt idx="2437">
                  <c:v>2.5642545853799437E-2</c:v>
                </c:pt>
                <c:pt idx="2438">
                  <c:v>2.5640096316650245E-2</c:v>
                </c:pt>
                <c:pt idx="2439">
                  <c:v>2.56375933718411E-2</c:v>
                </c:pt>
                <c:pt idx="2440">
                  <c:v>2.5635373745446409E-2</c:v>
                </c:pt>
                <c:pt idx="2441">
                  <c:v>2.5633153360845741E-2</c:v>
                </c:pt>
                <c:pt idx="2442">
                  <c:v>2.5630980510232788E-2</c:v>
                </c:pt>
                <c:pt idx="2443">
                  <c:v>2.5629327421617155E-2</c:v>
                </c:pt>
                <c:pt idx="2444">
                  <c:v>2.562766781364003E-2</c:v>
                </c:pt>
                <c:pt idx="2445">
                  <c:v>2.5626093579157603E-2</c:v>
                </c:pt>
                <c:pt idx="2446">
                  <c:v>2.5624735056369672E-2</c:v>
                </c:pt>
                <c:pt idx="2447">
                  <c:v>2.5622960061248364E-2</c:v>
                </c:pt>
                <c:pt idx="2448">
                  <c:v>2.5621120394577802E-2</c:v>
                </c:pt>
                <c:pt idx="2449">
                  <c:v>2.5619194677977672E-2</c:v>
                </c:pt>
                <c:pt idx="2450">
                  <c:v>2.5617473867709812E-2</c:v>
                </c:pt>
                <c:pt idx="2451">
                  <c:v>2.5615882064832639E-2</c:v>
                </c:pt>
                <c:pt idx="2452">
                  <c:v>2.5614802900434469E-2</c:v>
                </c:pt>
                <c:pt idx="2453">
                  <c:v>2.5614028780677048E-2</c:v>
                </c:pt>
                <c:pt idx="2454">
                  <c:v>2.5613292910675375E-2</c:v>
                </c:pt>
                <c:pt idx="2455">
                  <c:v>2.5612411870925639E-2</c:v>
                </c:pt>
                <c:pt idx="2456">
                  <c:v>2.5611618534491894E-2</c:v>
                </c:pt>
                <c:pt idx="2457">
                  <c:v>2.5610504642142158E-2</c:v>
                </c:pt>
                <c:pt idx="2458">
                  <c:v>2.5609019175000931E-2</c:v>
                </c:pt>
                <c:pt idx="2459">
                  <c:v>2.5607484406061996E-2</c:v>
                </c:pt>
                <c:pt idx="2460">
                  <c:v>2.5605884525120332E-2</c:v>
                </c:pt>
                <c:pt idx="2461">
                  <c:v>2.5604252333767934E-2</c:v>
                </c:pt>
                <c:pt idx="2462">
                  <c:v>2.5602480790944158E-2</c:v>
                </c:pt>
                <c:pt idx="2463">
                  <c:v>2.5600948016040796E-2</c:v>
                </c:pt>
                <c:pt idx="2464">
                  <c:v>2.5599386956670966E-2</c:v>
                </c:pt>
                <c:pt idx="2465">
                  <c:v>2.5598216371331049E-2</c:v>
                </c:pt>
                <c:pt idx="2466">
                  <c:v>2.559703409433807E-2</c:v>
                </c:pt>
                <c:pt idx="2467">
                  <c:v>2.5595843322930734E-2</c:v>
                </c:pt>
                <c:pt idx="2468">
                  <c:v>2.5594745848557643E-2</c:v>
                </c:pt>
                <c:pt idx="2469">
                  <c:v>2.5593806634004079E-2</c:v>
                </c:pt>
                <c:pt idx="2470">
                  <c:v>2.5592832891499072E-2</c:v>
                </c:pt>
                <c:pt idx="2471">
                  <c:v>2.5592341322801426E-2</c:v>
                </c:pt>
                <c:pt idx="2472">
                  <c:v>2.559151132509016E-2</c:v>
                </c:pt>
                <c:pt idx="2473">
                  <c:v>2.5590375271951953E-2</c:v>
                </c:pt>
                <c:pt idx="2474">
                  <c:v>2.5589085432929582E-2</c:v>
                </c:pt>
                <c:pt idx="2475">
                  <c:v>2.5588065578976374E-2</c:v>
                </c:pt>
                <c:pt idx="2476">
                  <c:v>2.5586921058488147E-2</c:v>
                </c:pt>
                <c:pt idx="2477">
                  <c:v>2.5585769732764062E-2</c:v>
                </c:pt>
                <c:pt idx="2478">
                  <c:v>2.5584534561680521E-2</c:v>
                </c:pt>
                <c:pt idx="2479">
                  <c:v>2.5583024555371359E-2</c:v>
                </c:pt>
                <c:pt idx="2480">
                  <c:v>2.5581456502694964E-2</c:v>
                </c:pt>
                <c:pt idx="2481">
                  <c:v>2.5579969330865811E-2</c:v>
                </c:pt>
                <c:pt idx="2482">
                  <c:v>2.5578610126781601E-2</c:v>
                </c:pt>
                <c:pt idx="2483">
                  <c:v>2.5577215599587963E-2</c:v>
                </c:pt>
                <c:pt idx="2484">
                  <c:v>2.5575751543324764E-2</c:v>
                </c:pt>
                <c:pt idx="2485">
                  <c:v>2.5574420810862551E-2</c:v>
                </c:pt>
                <c:pt idx="2486">
                  <c:v>2.5573287221592779E-2</c:v>
                </c:pt>
                <c:pt idx="2487">
                  <c:v>2.5572443174687057E-2</c:v>
                </c:pt>
                <c:pt idx="2488">
                  <c:v>2.5571232525010413E-2</c:v>
                </c:pt>
                <c:pt idx="2489">
                  <c:v>2.5570111312456848E-2</c:v>
                </c:pt>
                <c:pt idx="2490">
                  <c:v>2.556924659704379E-2</c:v>
                </c:pt>
                <c:pt idx="2491">
                  <c:v>2.5568350959095331E-2</c:v>
                </c:pt>
                <c:pt idx="2492">
                  <c:v>2.5567291990774867E-2</c:v>
                </c:pt>
                <c:pt idx="2493">
                  <c:v>2.5566554972176438E-2</c:v>
                </c:pt>
                <c:pt idx="2494">
                  <c:v>2.5565708697396234E-2</c:v>
                </c:pt>
                <c:pt idx="2495">
                  <c:v>2.5564763618174464E-2</c:v>
                </c:pt>
                <c:pt idx="2496">
                  <c:v>2.5563823283056474E-2</c:v>
                </c:pt>
                <c:pt idx="2497">
                  <c:v>2.5562547275062082E-2</c:v>
                </c:pt>
                <c:pt idx="2498">
                  <c:v>2.5561207711541245E-2</c:v>
                </c:pt>
                <c:pt idx="2499">
                  <c:v>2.5559956868503785E-2</c:v>
                </c:pt>
                <c:pt idx="2500">
                  <c:v>2.555880266988176E-2</c:v>
                </c:pt>
                <c:pt idx="2501">
                  <c:v>2.5557474711631306E-2</c:v>
                </c:pt>
                <c:pt idx="2502">
                  <c:v>2.5556323099510642E-2</c:v>
                </c:pt>
                <c:pt idx="2503">
                  <c:v>2.5554875674219938E-2</c:v>
                </c:pt>
                <c:pt idx="2504">
                  <c:v>2.5553400130059269E-2</c:v>
                </c:pt>
                <c:pt idx="2505">
                  <c:v>2.55519249300615E-2</c:v>
                </c:pt>
                <c:pt idx="2506">
                  <c:v>2.5550541625468076E-2</c:v>
                </c:pt>
                <c:pt idx="2507">
                  <c:v>2.5549235852449032E-2</c:v>
                </c:pt>
                <c:pt idx="2508">
                  <c:v>2.5548145021055079E-2</c:v>
                </c:pt>
                <c:pt idx="2509">
                  <c:v>2.5546962617925401E-2</c:v>
                </c:pt>
                <c:pt idx="2510">
                  <c:v>2.5545764295671722E-2</c:v>
                </c:pt>
                <c:pt idx="2511">
                  <c:v>2.554444447438527E-2</c:v>
                </c:pt>
                <c:pt idx="2512">
                  <c:v>2.5543097970015551E-2</c:v>
                </c:pt>
                <c:pt idx="2513">
                  <c:v>2.5541552911523293E-2</c:v>
                </c:pt>
                <c:pt idx="2514">
                  <c:v>2.5540370546809736E-2</c:v>
                </c:pt>
                <c:pt idx="2515">
                  <c:v>2.5539123719538603E-2</c:v>
                </c:pt>
                <c:pt idx="2516">
                  <c:v>2.5537559493407667E-2</c:v>
                </c:pt>
                <c:pt idx="2517">
                  <c:v>2.5535826668806591E-2</c:v>
                </c:pt>
                <c:pt idx="2518">
                  <c:v>2.5534135114423151E-2</c:v>
                </c:pt>
                <c:pt idx="2519">
                  <c:v>2.5532304452316752E-2</c:v>
                </c:pt>
                <c:pt idx="2520">
                  <c:v>2.5530580231201267E-2</c:v>
                </c:pt>
                <c:pt idx="2521">
                  <c:v>2.5528916060891142E-2</c:v>
                </c:pt>
                <c:pt idx="2522">
                  <c:v>2.5527088373005824E-2</c:v>
                </c:pt>
                <c:pt idx="2523">
                  <c:v>2.5525529291134143E-2</c:v>
                </c:pt>
                <c:pt idx="2524">
                  <c:v>2.5524230039018509E-2</c:v>
                </c:pt>
                <c:pt idx="2525">
                  <c:v>2.5522749824993109E-2</c:v>
                </c:pt>
                <c:pt idx="2526">
                  <c:v>2.5521299096463976E-2</c:v>
                </c:pt>
                <c:pt idx="2527">
                  <c:v>2.5519838837661245E-2</c:v>
                </c:pt>
                <c:pt idx="2528">
                  <c:v>2.5518542103231054E-2</c:v>
                </c:pt>
                <c:pt idx="2529">
                  <c:v>2.5517280363800448E-2</c:v>
                </c:pt>
                <c:pt idx="2530">
                  <c:v>2.5515947354353811E-2</c:v>
                </c:pt>
                <c:pt idx="2531">
                  <c:v>2.5514763229595686E-2</c:v>
                </c:pt>
                <c:pt idx="2532">
                  <c:v>2.5513516877259449E-2</c:v>
                </c:pt>
                <c:pt idx="2533">
                  <c:v>2.5512120257531103E-2</c:v>
                </c:pt>
                <c:pt idx="2534">
                  <c:v>2.5510706577755813E-2</c:v>
                </c:pt>
                <c:pt idx="2535">
                  <c:v>2.5509468997224144E-2</c:v>
                </c:pt>
                <c:pt idx="2536">
                  <c:v>2.5508200132612097E-2</c:v>
                </c:pt>
                <c:pt idx="2537">
                  <c:v>2.5507044220641518E-2</c:v>
                </c:pt>
                <c:pt idx="2538">
                  <c:v>2.550582916853212E-2</c:v>
                </c:pt>
                <c:pt idx="2539">
                  <c:v>2.5504836478708631E-2</c:v>
                </c:pt>
                <c:pt idx="2540">
                  <c:v>2.5503641177032965E-2</c:v>
                </c:pt>
                <c:pt idx="2541">
                  <c:v>2.5502759865295644E-2</c:v>
                </c:pt>
                <c:pt idx="2542">
                  <c:v>2.5501964106830387E-2</c:v>
                </c:pt>
                <c:pt idx="2543">
                  <c:v>2.5501035910407831E-2</c:v>
                </c:pt>
                <c:pt idx="2544">
                  <c:v>2.5500227953138385E-2</c:v>
                </c:pt>
                <c:pt idx="2545">
                  <c:v>2.5499782401563174E-2</c:v>
                </c:pt>
                <c:pt idx="2546">
                  <c:v>2.5499432611448707E-2</c:v>
                </c:pt>
                <c:pt idx="2547">
                  <c:v>2.5499370916890949E-2</c:v>
                </c:pt>
                <c:pt idx="2548">
                  <c:v>2.5499420648321142E-2</c:v>
                </c:pt>
                <c:pt idx="2549">
                  <c:v>2.5499980153660153E-2</c:v>
                </c:pt>
                <c:pt idx="2550">
                  <c:v>2.5500327718250563E-2</c:v>
                </c:pt>
                <c:pt idx="2551">
                  <c:v>2.5501057441333679E-2</c:v>
                </c:pt>
                <c:pt idx="2552">
                  <c:v>2.550202107463281E-2</c:v>
                </c:pt>
                <c:pt idx="2553">
                  <c:v>2.5502508525333173E-2</c:v>
                </c:pt>
                <c:pt idx="2554">
                  <c:v>2.5502912629881098E-2</c:v>
                </c:pt>
                <c:pt idx="2555">
                  <c:v>2.5503028272116143E-2</c:v>
                </c:pt>
                <c:pt idx="2556">
                  <c:v>2.5503190730809554E-2</c:v>
                </c:pt>
                <c:pt idx="2557">
                  <c:v>2.5503354875316634E-2</c:v>
                </c:pt>
                <c:pt idx="2558">
                  <c:v>2.5503638210217928E-2</c:v>
                </c:pt>
                <c:pt idx="2559">
                  <c:v>2.5503778310375348E-2</c:v>
                </c:pt>
                <c:pt idx="2560">
                  <c:v>2.5503813518597589E-2</c:v>
                </c:pt>
                <c:pt idx="2561">
                  <c:v>2.5503862133733422E-2</c:v>
                </c:pt>
                <c:pt idx="2562">
                  <c:v>2.550372476123746E-2</c:v>
                </c:pt>
                <c:pt idx="2563">
                  <c:v>2.5503418446486514E-2</c:v>
                </c:pt>
                <c:pt idx="2564">
                  <c:v>2.5503374338268259E-2</c:v>
                </c:pt>
                <c:pt idx="2565">
                  <c:v>2.5503191362743989E-2</c:v>
                </c:pt>
                <c:pt idx="2566">
                  <c:v>2.5503410354025258E-2</c:v>
                </c:pt>
                <c:pt idx="2567">
                  <c:v>2.5503511047827204E-2</c:v>
                </c:pt>
                <c:pt idx="2568">
                  <c:v>2.5503540237071399E-2</c:v>
                </c:pt>
                <c:pt idx="2569">
                  <c:v>2.5503339744576012E-2</c:v>
                </c:pt>
                <c:pt idx="2570">
                  <c:v>2.550315357419607E-2</c:v>
                </c:pt>
                <c:pt idx="2571">
                  <c:v>2.5502989613946238E-2</c:v>
                </c:pt>
                <c:pt idx="2572">
                  <c:v>2.5503128892079233E-2</c:v>
                </c:pt>
                <c:pt idx="2573">
                  <c:v>2.5503782877707951E-2</c:v>
                </c:pt>
                <c:pt idx="2574">
                  <c:v>2.550493679205517E-2</c:v>
                </c:pt>
                <c:pt idx="2575">
                  <c:v>2.5506285400346742E-2</c:v>
                </c:pt>
                <c:pt idx="2576">
                  <c:v>2.5507294398311783E-2</c:v>
                </c:pt>
                <c:pt idx="2577">
                  <c:v>2.5508518087591036E-2</c:v>
                </c:pt>
                <c:pt idx="2578">
                  <c:v>2.5510448959135928E-2</c:v>
                </c:pt>
                <c:pt idx="2579">
                  <c:v>2.5513291710760694E-2</c:v>
                </c:pt>
                <c:pt idx="2580">
                  <c:v>2.5515434298192741E-2</c:v>
                </c:pt>
                <c:pt idx="2581">
                  <c:v>2.5517241454456479E-2</c:v>
                </c:pt>
                <c:pt idx="2582">
                  <c:v>2.5518730267877324E-2</c:v>
                </c:pt>
                <c:pt idx="2583">
                  <c:v>2.5520038875919224E-2</c:v>
                </c:pt>
                <c:pt idx="2584">
                  <c:v>2.552128733140124E-2</c:v>
                </c:pt>
                <c:pt idx="2585">
                  <c:v>2.5522409555365999E-2</c:v>
                </c:pt>
                <c:pt idx="2586">
                  <c:v>2.5523772913801576E-2</c:v>
                </c:pt>
                <c:pt idx="2587">
                  <c:v>2.552544140491346E-2</c:v>
                </c:pt>
                <c:pt idx="2588">
                  <c:v>2.5527268500268468E-2</c:v>
                </c:pt>
                <c:pt idx="2589">
                  <c:v>2.5528704267427454E-2</c:v>
                </c:pt>
                <c:pt idx="2590">
                  <c:v>2.5530080651375252E-2</c:v>
                </c:pt>
                <c:pt idx="2591">
                  <c:v>2.5531374255869776E-2</c:v>
                </c:pt>
                <c:pt idx="2592">
                  <c:v>2.5532709591759493E-2</c:v>
                </c:pt>
                <c:pt idx="2593">
                  <c:v>2.5534463195817696E-2</c:v>
                </c:pt>
                <c:pt idx="2594">
                  <c:v>2.5536099198124433E-2</c:v>
                </c:pt>
                <c:pt idx="2595">
                  <c:v>2.5538293131483602E-2</c:v>
                </c:pt>
                <c:pt idx="2596">
                  <c:v>2.5540146633413738E-2</c:v>
                </c:pt>
                <c:pt idx="2597">
                  <c:v>2.5542259345105487E-2</c:v>
                </c:pt>
                <c:pt idx="2598">
                  <c:v>2.554413056385019E-2</c:v>
                </c:pt>
                <c:pt idx="2599">
                  <c:v>2.5546258782348605E-2</c:v>
                </c:pt>
                <c:pt idx="2600">
                  <c:v>2.5548196408248198E-2</c:v>
                </c:pt>
                <c:pt idx="2601">
                  <c:v>2.5550112676647627E-2</c:v>
                </c:pt>
                <c:pt idx="2602">
                  <c:v>2.555228967849411E-2</c:v>
                </c:pt>
                <c:pt idx="2603">
                  <c:v>2.5555074268860018E-2</c:v>
                </c:pt>
                <c:pt idx="2604">
                  <c:v>2.5557864014900372E-2</c:v>
                </c:pt>
                <c:pt idx="2605">
                  <c:v>2.5562076823905946E-2</c:v>
                </c:pt>
                <c:pt idx="2606">
                  <c:v>2.5566674284801652E-2</c:v>
                </c:pt>
                <c:pt idx="2607">
                  <c:v>2.5570591239762696E-2</c:v>
                </c:pt>
                <c:pt idx="2608">
                  <c:v>2.557441185846758E-2</c:v>
                </c:pt>
                <c:pt idx="2609">
                  <c:v>2.5577546531034993E-2</c:v>
                </c:pt>
                <c:pt idx="2610">
                  <c:v>2.5580338781039654E-2</c:v>
                </c:pt>
                <c:pt idx="2611">
                  <c:v>2.5583578166660726E-2</c:v>
                </c:pt>
                <c:pt idx="2612">
                  <c:v>2.5586810342658819E-2</c:v>
                </c:pt>
                <c:pt idx="2613">
                  <c:v>2.5590001767982495E-2</c:v>
                </c:pt>
                <c:pt idx="2614">
                  <c:v>2.5592909796166519E-2</c:v>
                </c:pt>
                <c:pt idx="2615">
                  <c:v>2.5595886896850401E-2</c:v>
                </c:pt>
                <c:pt idx="2616">
                  <c:v>2.5598646642035112E-2</c:v>
                </c:pt>
                <c:pt idx="2617">
                  <c:v>2.5601423465216717E-2</c:v>
                </c:pt>
                <c:pt idx="2618">
                  <c:v>2.5604053070342803E-2</c:v>
                </c:pt>
                <c:pt idx="2619">
                  <c:v>2.5606835382785333E-2</c:v>
                </c:pt>
                <c:pt idx="2620">
                  <c:v>2.5609545058502381E-2</c:v>
                </c:pt>
                <c:pt idx="2621">
                  <c:v>2.5611855055399063E-2</c:v>
                </c:pt>
                <c:pt idx="2622">
                  <c:v>2.5614190649059992E-2</c:v>
                </c:pt>
                <c:pt idx="2623">
                  <c:v>2.5617193816801768E-2</c:v>
                </c:pt>
                <c:pt idx="2624">
                  <c:v>2.5619946308612553E-2</c:v>
                </c:pt>
                <c:pt idx="2625">
                  <c:v>2.5622773253048237E-2</c:v>
                </c:pt>
                <c:pt idx="2626">
                  <c:v>2.5625596819910206E-2</c:v>
                </c:pt>
                <c:pt idx="2627">
                  <c:v>2.5628146210207564E-2</c:v>
                </c:pt>
                <c:pt idx="2628">
                  <c:v>2.5630342305964057E-2</c:v>
                </c:pt>
                <c:pt idx="2629">
                  <c:v>2.5632496442708309E-2</c:v>
                </c:pt>
                <c:pt idx="2630">
                  <c:v>2.5634517835267857E-2</c:v>
                </c:pt>
                <c:pt idx="2631">
                  <c:v>2.5636100903486045E-2</c:v>
                </c:pt>
                <c:pt idx="2632">
                  <c:v>2.5637741743974509E-2</c:v>
                </c:pt>
                <c:pt idx="2633">
                  <c:v>2.563921667218285E-2</c:v>
                </c:pt>
                <c:pt idx="2634">
                  <c:v>2.5640966189361229E-2</c:v>
                </c:pt>
                <c:pt idx="2635">
                  <c:v>2.5642392429920998E-2</c:v>
                </c:pt>
                <c:pt idx="2636">
                  <c:v>2.5643890791553568E-2</c:v>
                </c:pt>
                <c:pt idx="2637">
                  <c:v>2.5645221990824734E-2</c:v>
                </c:pt>
                <c:pt idx="2638">
                  <c:v>2.5646416366598274E-2</c:v>
                </c:pt>
                <c:pt idx="2639">
                  <c:v>2.5647714221881387E-2</c:v>
                </c:pt>
                <c:pt idx="2640">
                  <c:v>2.5648803868310154E-2</c:v>
                </c:pt>
                <c:pt idx="2641">
                  <c:v>2.5649771947044153E-2</c:v>
                </c:pt>
                <c:pt idx="2642">
                  <c:v>2.5650803338100228E-2</c:v>
                </c:pt>
                <c:pt idx="2643">
                  <c:v>2.5652154138911903E-2</c:v>
                </c:pt>
                <c:pt idx="2644">
                  <c:v>2.5653114545956868E-2</c:v>
                </c:pt>
                <c:pt idx="2645">
                  <c:v>2.5653806331461478E-2</c:v>
                </c:pt>
                <c:pt idx="2646">
                  <c:v>2.5654179668800198E-2</c:v>
                </c:pt>
                <c:pt idx="2647">
                  <c:v>2.5654312304660736E-2</c:v>
                </c:pt>
                <c:pt idx="2648">
                  <c:v>2.5654848092113977E-2</c:v>
                </c:pt>
                <c:pt idx="2649">
                  <c:v>2.565519151230615E-2</c:v>
                </c:pt>
                <c:pt idx="2650">
                  <c:v>2.5655572431768456E-2</c:v>
                </c:pt>
                <c:pt idx="2651">
                  <c:v>2.5655714563671134E-2</c:v>
                </c:pt>
                <c:pt idx="2652">
                  <c:v>2.5655952303774675E-2</c:v>
                </c:pt>
                <c:pt idx="2653">
                  <c:v>2.5656440718495259E-2</c:v>
                </c:pt>
                <c:pt idx="2654">
                  <c:v>2.5656832545164536E-2</c:v>
                </c:pt>
                <c:pt idx="2655">
                  <c:v>2.5657594372838054E-2</c:v>
                </c:pt>
                <c:pt idx="2656">
                  <c:v>2.5658660823095231E-2</c:v>
                </c:pt>
                <c:pt idx="2657">
                  <c:v>2.5659662060484711E-2</c:v>
                </c:pt>
                <c:pt idx="2658">
                  <c:v>2.5660809956173408E-2</c:v>
                </c:pt>
                <c:pt idx="2659">
                  <c:v>2.5661914816290439E-2</c:v>
                </c:pt>
                <c:pt idx="2660">
                  <c:v>2.5663204024485839E-2</c:v>
                </c:pt>
                <c:pt idx="2661">
                  <c:v>2.5664346846741244E-2</c:v>
                </c:pt>
                <c:pt idx="2662">
                  <c:v>2.5665475301290923E-2</c:v>
                </c:pt>
                <c:pt idx="2663">
                  <c:v>2.5666484066100483E-2</c:v>
                </c:pt>
                <c:pt idx="2664">
                  <c:v>2.5667795395049986E-2</c:v>
                </c:pt>
                <c:pt idx="2665">
                  <c:v>2.5669096295148207E-2</c:v>
                </c:pt>
                <c:pt idx="2666">
                  <c:v>2.5670909473141865E-2</c:v>
                </c:pt>
                <c:pt idx="2667">
                  <c:v>2.5672939094190553E-2</c:v>
                </c:pt>
                <c:pt idx="2668">
                  <c:v>2.5674797438502896E-2</c:v>
                </c:pt>
                <c:pt idx="2669">
                  <c:v>2.5676322034176545E-2</c:v>
                </c:pt>
                <c:pt idx="2670">
                  <c:v>2.5677716081065196E-2</c:v>
                </c:pt>
                <c:pt idx="2671">
                  <c:v>2.5679061124696693E-2</c:v>
                </c:pt>
                <c:pt idx="2672">
                  <c:v>2.5680529365708044E-2</c:v>
                </c:pt>
                <c:pt idx="2673">
                  <c:v>2.5681680321670331E-2</c:v>
                </c:pt>
                <c:pt idx="2674">
                  <c:v>2.5682893046825125E-2</c:v>
                </c:pt>
                <c:pt idx="2675">
                  <c:v>2.5684364856789904E-2</c:v>
                </c:pt>
                <c:pt idx="2676">
                  <c:v>2.568588485802056E-2</c:v>
                </c:pt>
                <c:pt idx="2677">
                  <c:v>2.568737743166629E-2</c:v>
                </c:pt>
                <c:pt idx="2678">
                  <c:v>2.5689078325890773E-2</c:v>
                </c:pt>
                <c:pt idx="2679">
                  <c:v>2.569090570268082E-2</c:v>
                </c:pt>
                <c:pt idx="2680">
                  <c:v>2.5692561020083476E-2</c:v>
                </c:pt>
                <c:pt idx="2681">
                  <c:v>2.5694194732280986E-2</c:v>
                </c:pt>
                <c:pt idx="2682">
                  <c:v>2.5696335322880046E-2</c:v>
                </c:pt>
                <c:pt idx="2683">
                  <c:v>2.5698255833022394E-2</c:v>
                </c:pt>
                <c:pt idx="2684">
                  <c:v>2.5700315014835474E-2</c:v>
                </c:pt>
                <c:pt idx="2685">
                  <c:v>2.5702380391184526E-2</c:v>
                </c:pt>
                <c:pt idx="2686">
                  <c:v>2.5704494716756572E-2</c:v>
                </c:pt>
                <c:pt idx="2687">
                  <c:v>2.5706739180818006E-2</c:v>
                </c:pt>
                <c:pt idx="2688">
                  <c:v>2.5709136620488727E-2</c:v>
                </c:pt>
                <c:pt idx="2689">
                  <c:v>2.5711452013660936E-2</c:v>
                </c:pt>
                <c:pt idx="2690">
                  <c:v>2.5713695759664423E-2</c:v>
                </c:pt>
                <c:pt idx="2691">
                  <c:v>2.5715697589938313E-2</c:v>
                </c:pt>
                <c:pt idx="2692">
                  <c:v>2.5717611113361016E-2</c:v>
                </c:pt>
                <c:pt idx="2693">
                  <c:v>2.5719620964653269E-2</c:v>
                </c:pt>
                <c:pt idx="2694">
                  <c:v>2.5721434950273545E-2</c:v>
                </c:pt>
                <c:pt idx="2695">
                  <c:v>2.5723185508996289E-2</c:v>
                </c:pt>
                <c:pt idx="2696">
                  <c:v>2.5725036791156338E-2</c:v>
                </c:pt>
                <c:pt idx="2697">
                  <c:v>2.5727219536261128E-2</c:v>
                </c:pt>
                <c:pt idx="2698">
                  <c:v>2.5729845903514788E-2</c:v>
                </c:pt>
                <c:pt idx="2699">
                  <c:v>2.5732564766866174E-2</c:v>
                </c:pt>
                <c:pt idx="2700">
                  <c:v>2.5735201251047387E-2</c:v>
                </c:pt>
                <c:pt idx="2701">
                  <c:v>2.5737952070676768E-2</c:v>
                </c:pt>
                <c:pt idx="2702">
                  <c:v>2.5740755581132813E-2</c:v>
                </c:pt>
                <c:pt idx="2703">
                  <c:v>2.5743620281150896E-2</c:v>
                </c:pt>
                <c:pt idx="2704">
                  <c:v>2.5746595058989512E-2</c:v>
                </c:pt>
                <c:pt idx="2705">
                  <c:v>2.5749240969989345E-2</c:v>
                </c:pt>
                <c:pt idx="2706">
                  <c:v>2.5752188490199668E-2</c:v>
                </c:pt>
                <c:pt idx="2707">
                  <c:v>2.5755112233209615E-2</c:v>
                </c:pt>
                <c:pt idx="2708">
                  <c:v>2.5758177206065769E-2</c:v>
                </c:pt>
                <c:pt idx="2709">
                  <c:v>2.5761701009868302E-2</c:v>
                </c:pt>
                <c:pt idx="2710">
                  <c:v>2.5765150865745354E-2</c:v>
                </c:pt>
                <c:pt idx="2711">
                  <c:v>2.5768199517064754E-2</c:v>
                </c:pt>
                <c:pt idx="2712">
                  <c:v>2.5771310871449554E-2</c:v>
                </c:pt>
                <c:pt idx="2713">
                  <c:v>2.5774073619031165E-2</c:v>
                </c:pt>
                <c:pt idx="2714">
                  <c:v>2.5776718156299165E-2</c:v>
                </c:pt>
                <c:pt idx="2715">
                  <c:v>2.5779377567893693E-2</c:v>
                </c:pt>
                <c:pt idx="2716">
                  <c:v>2.5782274674868245E-2</c:v>
                </c:pt>
                <c:pt idx="2717">
                  <c:v>2.578522626617915E-2</c:v>
                </c:pt>
                <c:pt idx="2718">
                  <c:v>2.5788187421735834E-2</c:v>
                </c:pt>
                <c:pt idx="2719">
                  <c:v>2.579164481816542E-2</c:v>
                </c:pt>
                <c:pt idx="2720">
                  <c:v>2.5795149989072175E-2</c:v>
                </c:pt>
                <c:pt idx="2721">
                  <c:v>2.5798492177794327E-2</c:v>
                </c:pt>
                <c:pt idx="2722">
                  <c:v>2.5801938889283681E-2</c:v>
                </c:pt>
                <c:pt idx="2723">
                  <c:v>2.5806170850566246E-2</c:v>
                </c:pt>
                <c:pt idx="2724">
                  <c:v>2.5810293697257427E-2</c:v>
                </c:pt>
                <c:pt idx="2725">
                  <c:v>2.5813734607817888E-2</c:v>
                </c:pt>
                <c:pt idx="2726">
                  <c:v>2.581682922869551E-2</c:v>
                </c:pt>
                <c:pt idx="2727">
                  <c:v>2.5819974426835694E-2</c:v>
                </c:pt>
                <c:pt idx="2728">
                  <c:v>2.5822493242665421E-2</c:v>
                </c:pt>
                <c:pt idx="2729">
                  <c:v>2.5824960344196023E-2</c:v>
                </c:pt>
                <c:pt idx="2730">
                  <c:v>2.582756453940455E-2</c:v>
                </c:pt>
                <c:pt idx="2745">
                  <c:v>2.5830992336319192E-2</c:v>
                </c:pt>
                <c:pt idx="2746">
                  <c:v>2.5834467719604636E-2</c:v>
                </c:pt>
                <c:pt idx="2747">
                  <c:v>2.5837780857853054E-2</c:v>
                </c:pt>
                <c:pt idx="2748">
                  <c:v>2.5841198081511356E-2</c:v>
                </c:pt>
                <c:pt idx="2749">
                  <c:v>2.5845397132440256E-2</c:v>
                </c:pt>
                <c:pt idx="2750">
                  <c:v>2.584948757122418E-2</c:v>
                </c:pt>
                <c:pt idx="2751">
                  <c:v>2.5852899086313236E-2</c:v>
                </c:pt>
                <c:pt idx="2752">
                  <c:v>2.58559658503347E-2</c:v>
                </c:pt>
                <c:pt idx="2753">
                  <c:v>2.5859082990445936E-2</c:v>
                </c:pt>
                <c:pt idx="2754">
                  <c:v>2.5861576510998914E-2</c:v>
                </c:pt>
                <c:pt idx="2755">
                  <c:v>2.5864018562023791E-2</c:v>
                </c:pt>
                <c:pt idx="2756">
                  <c:v>2.5866597125238026E-2</c:v>
                </c:pt>
                <c:pt idx="2757">
                  <c:v>2.5869240774459984E-2</c:v>
                </c:pt>
                <c:pt idx="2758">
                  <c:v>2.5871998090202158E-2</c:v>
                </c:pt>
                <c:pt idx="2759">
                  <c:v>2.5874308455115898E-2</c:v>
                </c:pt>
                <c:pt idx="2760">
                  <c:v>2.5876290243024166E-2</c:v>
                </c:pt>
                <c:pt idx="2761">
                  <c:v>2.5877966739065894E-2</c:v>
                </c:pt>
                <c:pt idx="2762">
                  <c:v>2.5879701500459103E-2</c:v>
                </c:pt>
                <c:pt idx="2763">
                  <c:v>2.5881557204181969E-2</c:v>
                </c:pt>
                <c:pt idx="2764">
                  <c:v>2.5883438136195813E-2</c:v>
                </c:pt>
                <c:pt idx="2765">
                  <c:v>2.5885389374002313E-2</c:v>
                </c:pt>
                <c:pt idx="2766">
                  <c:v>2.5887368668277559E-2</c:v>
                </c:pt>
                <c:pt idx="2767">
                  <c:v>2.5889453369495247E-2</c:v>
                </c:pt>
                <c:pt idx="2768">
                  <c:v>2.589156331241985E-2</c:v>
                </c:pt>
                <c:pt idx="2769">
                  <c:v>2.5893521770487711E-2</c:v>
                </c:pt>
                <c:pt idx="2770">
                  <c:v>2.5895515995879571E-2</c:v>
                </c:pt>
                <c:pt idx="2771">
                  <c:v>2.5896979792299407E-2</c:v>
                </c:pt>
                <c:pt idx="2772">
                  <c:v>2.5898387585600105E-2</c:v>
                </c:pt>
                <c:pt idx="2773">
                  <c:v>2.5899733451692754E-2</c:v>
                </c:pt>
                <c:pt idx="2774">
                  <c:v>2.590108979597042E-2</c:v>
                </c:pt>
                <c:pt idx="2775">
                  <c:v>2.5902039216776356E-2</c:v>
                </c:pt>
                <c:pt idx="2776">
                  <c:v>2.5902877318174884E-2</c:v>
                </c:pt>
                <c:pt idx="2777">
                  <c:v>2.5903940923865377E-2</c:v>
                </c:pt>
                <c:pt idx="2778">
                  <c:v>2.5904986701828499E-2</c:v>
                </c:pt>
                <c:pt idx="2779">
                  <c:v>2.5905931787104736E-2</c:v>
                </c:pt>
                <c:pt idx="2780">
                  <c:v>2.5907037106977018E-2</c:v>
                </c:pt>
                <c:pt idx="2781">
                  <c:v>2.5908173889001334E-2</c:v>
                </c:pt>
                <c:pt idx="2782">
                  <c:v>2.5909430240362265E-2</c:v>
                </c:pt>
                <c:pt idx="2783">
                  <c:v>2.5910633089792225E-2</c:v>
                </c:pt>
                <c:pt idx="2784">
                  <c:v>2.5911888922664845E-2</c:v>
                </c:pt>
                <c:pt idx="2785">
                  <c:v>2.5913629338300204E-2</c:v>
                </c:pt>
                <c:pt idx="2786">
                  <c:v>2.5915563305798119E-2</c:v>
                </c:pt>
                <c:pt idx="2787">
                  <c:v>2.5917601180153231E-2</c:v>
                </c:pt>
                <c:pt idx="2788">
                  <c:v>2.5919780782446857E-2</c:v>
                </c:pt>
                <c:pt idx="2789">
                  <c:v>2.5922103731240008E-2</c:v>
                </c:pt>
              </c:numCache>
            </c:numRef>
          </c:val>
          <c:smooth val="0"/>
          <c:extLst>
            <c:ext xmlns:c16="http://schemas.microsoft.com/office/drawing/2014/chart" uri="{C3380CC4-5D6E-409C-BE32-E72D297353CC}">
              <c16:uniqueId val="{00000001-9B65-4124-8E1A-B24215C4AF59}"/>
            </c:ext>
          </c:extLst>
        </c:ser>
        <c:ser>
          <c:idx val="2"/>
          <c:order val="2"/>
          <c:tx>
            <c:strRef>
              <c:f>隐含风险溢价!$AH$2</c:f>
              <c:strCache>
                <c:ptCount val="1"/>
                <c:pt idx="0">
                  <c:v>一倍标准差下限</c:v>
                </c:pt>
              </c:strCache>
            </c:strRef>
          </c:tx>
          <c:spPr>
            <a:ln w="28575" cap="rnd">
              <a:solidFill>
                <a:schemeClr val="accent3"/>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隐含风险溢价!$AH$3:$AH$2794</c:f>
              <c:numCache>
                <c:formatCode>0.00%</c:formatCode>
                <c:ptCount val="2792"/>
                <c:pt idx="1">
                  <c:v>1.6613033927103241E-2</c:v>
                </c:pt>
                <c:pt idx="2">
                  <c:v>1.6116568759693667E-2</c:v>
                </c:pt>
                <c:pt idx="3">
                  <c:v>1.6165526932817399E-2</c:v>
                </c:pt>
                <c:pt idx="4">
                  <c:v>1.5505396425286996E-2</c:v>
                </c:pt>
                <c:pt idx="5">
                  <c:v>1.5769050919914842E-2</c:v>
                </c:pt>
                <c:pt idx="6">
                  <c:v>1.6118788367144934E-2</c:v>
                </c:pt>
                <c:pt idx="7">
                  <c:v>1.6433242453630124E-2</c:v>
                </c:pt>
                <c:pt idx="8">
                  <c:v>1.672209323289358E-2</c:v>
                </c:pt>
                <c:pt idx="9">
                  <c:v>1.6995855428834611E-2</c:v>
                </c:pt>
                <c:pt idx="10">
                  <c:v>1.7314557716533015E-2</c:v>
                </c:pt>
                <c:pt idx="11">
                  <c:v>1.760556413688966E-2</c:v>
                </c:pt>
                <c:pt idx="12">
                  <c:v>1.7828943528082251E-2</c:v>
                </c:pt>
                <c:pt idx="13">
                  <c:v>1.8044108750854996E-2</c:v>
                </c:pt>
                <c:pt idx="14">
                  <c:v>1.8228860788601517E-2</c:v>
                </c:pt>
                <c:pt idx="15">
                  <c:v>1.8397866557143538E-2</c:v>
                </c:pt>
                <c:pt idx="16">
                  <c:v>1.8559644096748651E-2</c:v>
                </c:pt>
                <c:pt idx="17">
                  <c:v>1.87194616804978E-2</c:v>
                </c:pt>
                <c:pt idx="18">
                  <c:v>1.8872748290453541E-2</c:v>
                </c:pt>
                <c:pt idx="19">
                  <c:v>1.9002840419664224E-2</c:v>
                </c:pt>
                <c:pt idx="20">
                  <c:v>1.9120321826890295E-2</c:v>
                </c:pt>
                <c:pt idx="21">
                  <c:v>1.9260145965942117E-2</c:v>
                </c:pt>
                <c:pt idx="22">
                  <c:v>1.9393483719507856E-2</c:v>
                </c:pt>
                <c:pt idx="23">
                  <c:v>1.9520833685629797E-2</c:v>
                </c:pt>
                <c:pt idx="24">
                  <c:v>1.9636364364050772E-2</c:v>
                </c:pt>
                <c:pt idx="25">
                  <c:v>1.9754742585327157E-2</c:v>
                </c:pt>
                <c:pt idx="26">
                  <c:v>1.9870165923431202E-2</c:v>
                </c:pt>
                <c:pt idx="27">
                  <c:v>1.9980602848439701E-2</c:v>
                </c:pt>
                <c:pt idx="28">
                  <c:v>2.0084802288742029E-2</c:v>
                </c:pt>
                <c:pt idx="29">
                  <c:v>2.0188510721058789E-2</c:v>
                </c:pt>
                <c:pt idx="30">
                  <c:v>2.0274540485511628E-2</c:v>
                </c:pt>
                <c:pt idx="31">
                  <c:v>2.0370141948490374E-2</c:v>
                </c:pt>
                <c:pt idx="32">
                  <c:v>2.0450838602658523E-2</c:v>
                </c:pt>
                <c:pt idx="33">
                  <c:v>2.0492753666291719E-2</c:v>
                </c:pt>
                <c:pt idx="34">
                  <c:v>2.0566739509177603E-2</c:v>
                </c:pt>
                <c:pt idx="35">
                  <c:v>2.0631639413552484E-2</c:v>
                </c:pt>
                <c:pt idx="36">
                  <c:v>2.067383305474026E-2</c:v>
                </c:pt>
                <c:pt idx="37">
                  <c:v>2.0720551469347846E-2</c:v>
                </c:pt>
                <c:pt idx="38">
                  <c:v>2.0748623845543289E-2</c:v>
                </c:pt>
                <c:pt idx="39">
                  <c:v>2.0793473537985444E-2</c:v>
                </c:pt>
                <c:pt idx="40">
                  <c:v>2.0889027396914169E-2</c:v>
                </c:pt>
                <c:pt idx="41">
                  <c:v>2.0988051196177925E-2</c:v>
                </c:pt>
                <c:pt idx="42">
                  <c:v>2.1082756915329699E-2</c:v>
                </c:pt>
                <c:pt idx="43">
                  <c:v>2.1178180931556028E-2</c:v>
                </c:pt>
                <c:pt idx="44">
                  <c:v>2.1257549493123137E-2</c:v>
                </c:pt>
                <c:pt idx="45">
                  <c:v>2.1334957465612158E-2</c:v>
                </c:pt>
                <c:pt idx="46">
                  <c:v>2.1390739031645348E-2</c:v>
                </c:pt>
                <c:pt idx="47">
                  <c:v>2.1446207749456637E-2</c:v>
                </c:pt>
                <c:pt idx="48">
                  <c:v>2.1529944886906835E-2</c:v>
                </c:pt>
                <c:pt idx="49">
                  <c:v>2.1622573442549635E-2</c:v>
                </c:pt>
                <c:pt idx="50">
                  <c:v>2.1713678726087961E-2</c:v>
                </c:pt>
                <c:pt idx="51">
                  <c:v>2.1802980577314505E-2</c:v>
                </c:pt>
                <c:pt idx="52">
                  <c:v>2.1889946821647483E-2</c:v>
                </c:pt>
                <c:pt idx="53">
                  <c:v>2.19754208457025E-2</c:v>
                </c:pt>
                <c:pt idx="54">
                  <c:v>2.2059379789333661E-2</c:v>
                </c:pt>
                <c:pt idx="55">
                  <c:v>2.2141736086800132E-2</c:v>
                </c:pt>
                <c:pt idx="56">
                  <c:v>2.2221893586580374E-2</c:v>
                </c:pt>
                <c:pt idx="57">
                  <c:v>2.2298475671775449E-2</c:v>
                </c:pt>
                <c:pt idx="58">
                  <c:v>2.2374450759628958E-2</c:v>
                </c:pt>
                <c:pt idx="59">
                  <c:v>2.2450383932650156E-2</c:v>
                </c:pt>
                <c:pt idx="60">
                  <c:v>2.2524511952666013E-2</c:v>
                </c:pt>
                <c:pt idx="61">
                  <c:v>2.2595152140287993E-2</c:v>
                </c:pt>
                <c:pt idx="62">
                  <c:v>2.266682574161075E-2</c:v>
                </c:pt>
                <c:pt idx="63">
                  <c:v>2.2738022829646862E-2</c:v>
                </c:pt>
                <c:pt idx="64">
                  <c:v>2.2804931373641864E-2</c:v>
                </c:pt>
                <c:pt idx="65">
                  <c:v>2.2873657559699612E-2</c:v>
                </c:pt>
                <c:pt idx="66">
                  <c:v>2.2941676815061127E-2</c:v>
                </c:pt>
                <c:pt idx="67">
                  <c:v>2.3004508004351505E-2</c:v>
                </c:pt>
                <c:pt idx="68">
                  <c:v>2.3068129608165278E-2</c:v>
                </c:pt>
                <c:pt idx="69">
                  <c:v>2.3130547051154717E-2</c:v>
                </c:pt>
                <c:pt idx="70">
                  <c:v>2.3187923617043613E-2</c:v>
                </c:pt>
                <c:pt idx="71">
                  <c:v>2.3247711748102994E-2</c:v>
                </c:pt>
                <c:pt idx="72">
                  <c:v>2.3304986331440156E-2</c:v>
                </c:pt>
                <c:pt idx="73">
                  <c:v>2.3364813954647148E-2</c:v>
                </c:pt>
                <c:pt idx="74">
                  <c:v>2.3427598067510942E-2</c:v>
                </c:pt>
                <c:pt idx="75">
                  <c:v>2.3475458595170074E-2</c:v>
                </c:pt>
                <c:pt idx="76">
                  <c:v>2.3528891501269938E-2</c:v>
                </c:pt>
                <c:pt idx="77">
                  <c:v>2.357394310625947E-2</c:v>
                </c:pt>
                <c:pt idx="78">
                  <c:v>2.3606844171379343E-2</c:v>
                </c:pt>
                <c:pt idx="79">
                  <c:v>2.3645753287735261E-2</c:v>
                </c:pt>
                <c:pt idx="80">
                  <c:v>2.3690432196643907E-2</c:v>
                </c:pt>
                <c:pt idx="81">
                  <c:v>2.3737553608049054E-2</c:v>
                </c:pt>
                <c:pt idx="82">
                  <c:v>2.378104075896325E-2</c:v>
                </c:pt>
                <c:pt idx="83">
                  <c:v>2.3820592974439628E-2</c:v>
                </c:pt>
                <c:pt idx="84">
                  <c:v>2.3846357722825479E-2</c:v>
                </c:pt>
                <c:pt idx="85">
                  <c:v>2.3864220771823701E-2</c:v>
                </c:pt>
                <c:pt idx="86">
                  <c:v>2.3865674228223076E-2</c:v>
                </c:pt>
                <c:pt idx="87">
                  <c:v>2.3894624114924889E-2</c:v>
                </c:pt>
                <c:pt idx="88">
                  <c:v>2.3927396506174852E-2</c:v>
                </c:pt>
                <c:pt idx="89">
                  <c:v>2.396174696859777E-2</c:v>
                </c:pt>
                <c:pt idx="90">
                  <c:v>2.3988318929703892E-2</c:v>
                </c:pt>
                <c:pt idx="91">
                  <c:v>2.4016886195449984E-2</c:v>
                </c:pt>
                <c:pt idx="92">
                  <c:v>2.4056653024672789E-2</c:v>
                </c:pt>
                <c:pt idx="93">
                  <c:v>2.4092464716849088E-2</c:v>
                </c:pt>
                <c:pt idx="94">
                  <c:v>2.4119569701208054E-2</c:v>
                </c:pt>
                <c:pt idx="95">
                  <c:v>2.4151393338120032E-2</c:v>
                </c:pt>
                <c:pt idx="96">
                  <c:v>2.4186948830629822E-2</c:v>
                </c:pt>
                <c:pt idx="97">
                  <c:v>2.4234524595440454E-2</c:v>
                </c:pt>
                <c:pt idx="98">
                  <c:v>2.427399410948081E-2</c:v>
                </c:pt>
                <c:pt idx="99">
                  <c:v>2.4303376275123953E-2</c:v>
                </c:pt>
                <c:pt idx="100">
                  <c:v>2.4339161828197543E-2</c:v>
                </c:pt>
                <c:pt idx="101">
                  <c:v>2.4395459159935916E-2</c:v>
                </c:pt>
                <c:pt idx="102">
                  <c:v>2.4463495159312624E-2</c:v>
                </c:pt>
                <c:pt idx="103">
                  <c:v>2.453119512043379E-2</c:v>
                </c:pt>
                <c:pt idx="104">
                  <c:v>2.459778225652513E-2</c:v>
                </c:pt>
                <c:pt idx="105">
                  <c:v>2.4659711189641411E-2</c:v>
                </c:pt>
                <c:pt idx="106">
                  <c:v>2.4714674354894672E-2</c:v>
                </c:pt>
                <c:pt idx="107">
                  <c:v>2.4782596737581725E-2</c:v>
                </c:pt>
                <c:pt idx="108">
                  <c:v>2.4846587470985979E-2</c:v>
                </c:pt>
                <c:pt idx="109">
                  <c:v>2.491284845942987E-2</c:v>
                </c:pt>
                <c:pt idx="110">
                  <c:v>2.4980499990302999E-2</c:v>
                </c:pt>
                <c:pt idx="111">
                  <c:v>2.5046477906358659E-2</c:v>
                </c:pt>
                <c:pt idx="112">
                  <c:v>2.5112645785005615E-2</c:v>
                </c:pt>
                <c:pt idx="113">
                  <c:v>2.5177690061253758E-2</c:v>
                </c:pt>
                <c:pt idx="114">
                  <c:v>2.5244018430824355E-2</c:v>
                </c:pt>
                <c:pt idx="115">
                  <c:v>2.5309539486990329E-2</c:v>
                </c:pt>
                <c:pt idx="116">
                  <c:v>2.5373802383235743E-2</c:v>
                </c:pt>
                <c:pt idx="117">
                  <c:v>2.5438301654050699E-2</c:v>
                </c:pt>
                <c:pt idx="118">
                  <c:v>2.5499494106764414E-2</c:v>
                </c:pt>
                <c:pt idx="119">
                  <c:v>2.5558601253095649E-2</c:v>
                </c:pt>
                <c:pt idx="120">
                  <c:v>2.5617329499013318E-2</c:v>
                </c:pt>
                <c:pt idx="121">
                  <c:v>2.5675078635973146E-2</c:v>
                </c:pt>
                <c:pt idx="122">
                  <c:v>2.5732669219269616E-2</c:v>
                </c:pt>
                <c:pt idx="123">
                  <c:v>2.5786445117455578E-2</c:v>
                </c:pt>
                <c:pt idx="124">
                  <c:v>2.5840450473916646E-2</c:v>
                </c:pt>
                <c:pt idx="125">
                  <c:v>2.5893790707876757E-2</c:v>
                </c:pt>
                <c:pt idx="126">
                  <c:v>2.5946589648945861E-2</c:v>
                </c:pt>
                <c:pt idx="127">
                  <c:v>2.5996218184783357E-2</c:v>
                </c:pt>
                <c:pt idx="128">
                  <c:v>2.6040728182137228E-2</c:v>
                </c:pt>
                <c:pt idx="129">
                  <c:v>2.6083626223043589E-2</c:v>
                </c:pt>
                <c:pt idx="130">
                  <c:v>2.6121215433903066E-2</c:v>
                </c:pt>
                <c:pt idx="131">
                  <c:v>2.6154776221905863E-2</c:v>
                </c:pt>
                <c:pt idx="132">
                  <c:v>2.6188047928602236E-2</c:v>
                </c:pt>
                <c:pt idx="133">
                  <c:v>2.6225694637624846E-2</c:v>
                </c:pt>
                <c:pt idx="134">
                  <c:v>2.626199166405855E-2</c:v>
                </c:pt>
                <c:pt idx="135">
                  <c:v>2.6290032336074829E-2</c:v>
                </c:pt>
                <c:pt idx="136">
                  <c:v>2.6320237356220591E-2</c:v>
                </c:pt>
                <c:pt idx="137">
                  <c:v>2.6356327530053507E-2</c:v>
                </c:pt>
                <c:pt idx="138">
                  <c:v>2.639501020409088E-2</c:v>
                </c:pt>
                <c:pt idx="139">
                  <c:v>2.6428978867865362E-2</c:v>
                </c:pt>
                <c:pt idx="140">
                  <c:v>2.6459372761573938E-2</c:v>
                </c:pt>
                <c:pt idx="141">
                  <c:v>2.6490564721715758E-2</c:v>
                </c:pt>
                <c:pt idx="142">
                  <c:v>2.6516486524348775E-2</c:v>
                </c:pt>
                <c:pt idx="143">
                  <c:v>2.6553695828040902E-2</c:v>
                </c:pt>
                <c:pt idx="144">
                  <c:v>2.6592173118518983E-2</c:v>
                </c:pt>
                <c:pt idx="145">
                  <c:v>2.6625695792486918E-2</c:v>
                </c:pt>
                <c:pt idx="146">
                  <c:v>2.6656205934339428E-2</c:v>
                </c:pt>
                <c:pt idx="147">
                  <c:v>2.6692318677525598E-2</c:v>
                </c:pt>
                <c:pt idx="148">
                  <c:v>2.6727608336798072E-2</c:v>
                </c:pt>
                <c:pt idx="149">
                  <c:v>2.676327907632128E-2</c:v>
                </c:pt>
                <c:pt idx="150">
                  <c:v>2.6802897276129896E-2</c:v>
                </c:pt>
                <c:pt idx="151">
                  <c:v>2.6842276899969007E-2</c:v>
                </c:pt>
                <c:pt idx="152">
                  <c:v>2.6879810139815458E-2</c:v>
                </c:pt>
                <c:pt idx="153">
                  <c:v>2.6922352108073158E-2</c:v>
                </c:pt>
                <c:pt idx="154">
                  <c:v>2.696585537434534E-2</c:v>
                </c:pt>
                <c:pt idx="155">
                  <c:v>2.700843266118777E-2</c:v>
                </c:pt>
                <c:pt idx="156">
                  <c:v>2.7047680643482647E-2</c:v>
                </c:pt>
                <c:pt idx="157">
                  <c:v>2.7085817042533752E-2</c:v>
                </c:pt>
                <c:pt idx="158">
                  <c:v>2.7124965089492623E-2</c:v>
                </c:pt>
                <c:pt idx="159">
                  <c:v>2.7161872888248954E-2</c:v>
                </c:pt>
                <c:pt idx="160">
                  <c:v>2.7198137329950734E-2</c:v>
                </c:pt>
                <c:pt idx="161">
                  <c:v>2.7229394298303875E-2</c:v>
                </c:pt>
                <c:pt idx="162">
                  <c:v>2.7259824086349582E-2</c:v>
                </c:pt>
                <c:pt idx="163">
                  <c:v>2.729052029499892E-2</c:v>
                </c:pt>
                <c:pt idx="164">
                  <c:v>2.732292758002321E-2</c:v>
                </c:pt>
                <c:pt idx="165">
                  <c:v>2.7348098673873261E-2</c:v>
                </c:pt>
                <c:pt idx="166">
                  <c:v>2.7372654834343264E-2</c:v>
                </c:pt>
                <c:pt idx="167">
                  <c:v>2.7393688906111841E-2</c:v>
                </c:pt>
                <c:pt idx="168">
                  <c:v>2.7418115515916098E-2</c:v>
                </c:pt>
                <c:pt idx="169">
                  <c:v>2.7442485614184192E-2</c:v>
                </c:pt>
                <c:pt idx="170">
                  <c:v>2.7463038192811137E-2</c:v>
                </c:pt>
                <c:pt idx="171">
                  <c:v>2.7483530476303124E-2</c:v>
                </c:pt>
                <c:pt idx="172">
                  <c:v>2.7503156312541167E-2</c:v>
                </c:pt>
                <c:pt idx="173">
                  <c:v>2.7519750768302063E-2</c:v>
                </c:pt>
                <c:pt idx="174">
                  <c:v>2.7535181578701808E-2</c:v>
                </c:pt>
                <c:pt idx="175">
                  <c:v>2.7547428257872385E-2</c:v>
                </c:pt>
                <c:pt idx="176">
                  <c:v>2.7558500273020304E-2</c:v>
                </c:pt>
                <c:pt idx="177">
                  <c:v>2.7570098392382815E-2</c:v>
                </c:pt>
                <c:pt idx="178">
                  <c:v>2.7588952031895445E-2</c:v>
                </c:pt>
                <c:pt idx="179">
                  <c:v>2.7607806713134151E-2</c:v>
                </c:pt>
                <c:pt idx="180">
                  <c:v>2.7630527531797046E-2</c:v>
                </c:pt>
                <c:pt idx="181">
                  <c:v>2.765672327509244E-2</c:v>
                </c:pt>
                <c:pt idx="182">
                  <c:v>2.768466472539019E-2</c:v>
                </c:pt>
                <c:pt idx="183">
                  <c:v>2.7716120098994265E-2</c:v>
                </c:pt>
                <c:pt idx="184">
                  <c:v>2.7743256621860595E-2</c:v>
                </c:pt>
                <c:pt idx="185">
                  <c:v>2.7774342968761537E-2</c:v>
                </c:pt>
                <c:pt idx="186">
                  <c:v>2.7804326911559225E-2</c:v>
                </c:pt>
                <c:pt idx="187">
                  <c:v>2.7831581246654136E-2</c:v>
                </c:pt>
                <c:pt idx="188">
                  <c:v>2.7859765669874373E-2</c:v>
                </c:pt>
                <c:pt idx="189">
                  <c:v>2.7889361657951604E-2</c:v>
                </c:pt>
                <c:pt idx="190">
                  <c:v>2.792087435377294E-2</c:v>
                </c:pt>
                <c:pt idx="191">
                  <c:v>2.7949833786834154E-2</c:v>
                </c:pt>
                <c:pt idx="192">
                  <c:v>2.7975178205017236E-2</c:v>
                </c:pt>
                <c:pt idx="193">
                  <c:v>2.8000432707783345E-2</c:v>
                </c:pt>
                <c:pt idx="194">
                  <c:v>2.8027151635968597E-2</c:v>
                </c:pt>
                <c:pt idx="195">
                  <c:v>2.8053672681798363E-2</c:v>
                </c:pt>
                <c:pt idx="196">
                  <c:v>2.808385399273897E-2</c:v>
                </c:pt>
                <c:pt idx="197">
                  <c:v>2.8113608717689399E-2</c:v>
                </c:pt>
                <c:pt idx="198">
                  <c:v>2.8143193355974892E-2</c:v>
                </c:pt>
                <c:pt idx="199">
                  <c:v>2.8172927764473985E-2</c:v>
                </c:pt>
                <c:pt idx="200">
                  <c:v>2.820325398873514E-2</c:v>
                </c:pt>
                <c:pt idx="201">
                  <c:v>2.8232253001880141E-2</c:v>
                </c:pt>
                <c:pt idx="202">
                  <c:v>2.8261308003716241E-2</c:v>
                </c:pt>
                <c:pt idx="203">
                  <c:v>2.8288140427776307E-2</c:v>
                </c:pt>
                <c:pt idx="204">
                  <c:v>2.8315844771173847E-2</c:v>
                </c:pt>
                <c:pt idx="205">
                  <c:v>2.8342936189686647E-2</c:v>
                </c:pt>
                <c:pt idx="206">
                  <c:v>2.8368574122328509E-2</c:v>
                </c:pt>
                <c:pt idx="207">
                  <c:v>2.8395015161925025E-2</c:v>
                </c:pt>
                <c:pt idx="208">
                  <c:v>2.8421577443682042E-2</c:v>
                </c:pt>
                <c:pt idx="209">
                  <c:v>2.8449562235321788E-2</c:v>
                </c:pt>
                <c:pt idx="210">
                  <c:v>2.8478062775111637E-2</c:v>
                </c:pt>
                <c:pt idx="211">
                  <c:v>2.8506413305075487E-2</c:v>
                </c:pt>
                <c:pt idx="212">
                  <c:v>2.8534367894852058E-2</c:v>
                </c:pt>
                <c:pt idx="213">
                  <c:v>2.8561558507369758E-2</c:v>
                </c:pt>
                <c:pt idx="214">
                  <c:v>2.8589561710464777E-2</c:v>
                </c:pt>
                <c:pt idx="215">
                  <c:v>2.8617559986648708E-2</c:v>
                </c:pt>
                <c:pt idx="216">
                  <c:v>2.8645437301064829E-2</c:v>
                </c:pt>
                <c:pt idx="217">
                  <c:v>2.8673174180524237E-2</c:v>
                </c:pt>
                <c:pt idx="218">
                  <c:v>2.8700302036583719E-2</c:v>
                </c:pt>
                <c:pt idx="219">
                  <c:v>2.8727772484194003E-2</c:v>
                </c:pt>
                <c:pt idx="220">
                  <c:v>2.8753103267274458E-2</c:v>
                </c:pt>
                <c:pt idx="221">
                  <c:v>2.8777604444316391E-2</c:v>
                </c:pt>
                <c:pt idx="222">
                  <c:v>2.8802600193588934E-2</c:v>
                </c:pt>
                <c:pt idx="223">
                  <c:v>2.8828620083479143E-2</c:v>
                </c:pt>
                <c:pt idx="224">
                  <c:v>2.8854622180661232E-2</c:v>
                </c:pt>
                <c:pt idx="225">
                  <c:v>2.8877981097454361E-2</c:v>
                </c:pt>
                <c:pt idx="226">
                  <c:v>2.8902599062507792E-2</c:v>
                </c:pt>
                <c:pt idx="227">
                  <c:v>2.8927721087886389E-2</c:v>
                </c:pt>
                <c:pt idx="228">
                  <c:v>2.8953652872289286E-2</c:v>
                </c:pt>
                <c:pt idx="229">
                  <c:v>2.8978713443668098E-2</c:v>
                </c:pt>
                <c:pt idx="230">
                  <c:v>2.9001920226760562E-2</c:v>
                </c:pt>
                <c:pt idx="231">
                  <c:v>2.9025731102171045E-2</c:v>
                </c:pt>
                <c:pt idx="232">
                  <c:v>2.9048799443705826E-2</c:v>
                </c:pt>
                <c:pt idx="233">
                  <c:v>2.9071135961182451E-2</c:v>
                </c:pt>
                <c:pt idx="234">
                  <c:v>2.9093631310499055E-2</c:v>
                </c:pt>
                <c:pt idx="235">
                  <c:v>2.9114175738073102E-2</c:v>
                </c:pt>
                <c:pt idx="236">
                  <c:v>2.9134689576139725E-2</c:v>
                </c:pt>
                <c:pt idx="237">
                  <c:v>2.9157522796760753E-2</c:v>
                </c:pt>
                <c:pt idx="238">
                  <c:v>2.9179224045393339E-2</c:v>
                </c:pt>
                <c:pt idx="239">
                  <c:v>2.9203170610765404E-2</c:v>
                </c:pt>
                <c:pt idx="240">
                  <c:v>2.9228803333996786E-2</c:v>
                </c:pt>
                <c:pt idx="241">
                  <c:v>2.9254744385327037E-2</c:v>
                </c:pt>
                <c:pt idx="242">
                  <c:v>2.9280815537054042E-2</c:v>
                </c:pt>
                <c:pt idx="243">
                  <c:v>2.9306864416630243E-2</c:v>
                </c:pt>
                <c:pt idx="244">
                  <c:v>2.9332552539949076E-2</c:v>
                </c:pt>
                <c:pt idx="245">
                  <c:v>2.9357264615480494E-2</c:v>
                </c:pt>
                <c:pt idx="246">
                  <c:v>2.9382407589342664E-2</c:v>
                </c:pt>
                <c:pt idx="247">
                  <c:v>2.9406963260817171E-2</c:v>
                </c:pt>
                <c:pt idx="248">
                  <c:v>2.9431112245600983E-2</c:v>
                </c:pt>
                <c:pt idx="249">
                  <c:v>2.9455292712500948E-2</c:v>
                </c:pt>
                <c:pt idx="250">
                  <c:v>2.9479596920427998E-2</c:v>
                </c:pt>
                <c:pt idx="251">
                  <c:v>2.9504578947889191E-2</c:v>
                </c:pt>
                <c:pt idx="252">
                  <c:v>2.9529522963231976E-2</c:v>
                </c:pt>
                <c:pt idx="253">
                  <c:v>2.9554463147944868E-2</c:v>
                </c:pt>
                <c:pt idx="254">
                  <c:v>2.9578021335791359E-2</c:v>
                </c:pt>
                <c:pt idx="255">
                  <c:v>2.9599680435250422E-2</c:v>
                </c:pt>
                <c:pt idx="256">
                  <c:v>2.9622613814367489E-2</c:v>
                </c:pt>
                <c:pt idx="257">
                  <c:v>2.9645488434880872E-2</c:v>
                </c:pt>
                <c:pt idx="258">
                  <c:v>2.9667320163193494E-2</c:v>
                </c:pt>
                <c:pt idx="259">
                  <c:v>2.9689085403367958E-2</c:v>
                </c:pt>
                <c:pt idx="260">
                  <c:v>2.9712270197945791E-2</c:v>
                </c:pt>
                <c:pt idx="261">
                  <c:v>2.9734017378376092E-2</c:v>
                </c:pt>
                <c:pt idx="262">
                  <c:v>2.9755828696531348E-2</c:v>
                </c:pt>
                <c:pt idx="263">
                  <c:v>2.9778886767177992E-2</c:v>
                </c:pt>
                <c:pt idx="264">
                  <c:v>2.980378654026343E-2</c:v>
                </c:pt>
                <c:pt idx="265">
                  <c:v>2.9828203290420824E-2</c:v>
                </c:pt>
                <c:pt idx="266">
                  <c:v>2.9852709094810373E-2</c:v>
                </c:pt>
                <c:pt idx="267">
                  <c:v>2.98768130328304E-2</c:v>
                </c:pt>
                <c:pt idx="268">
                  <c:v>2.9901237936884657E-2</c:v>
                </c:pt>
                <c:pt idx="269">
                  <c:v>2.9924912218392153E-2</c:v>
                </c:pt>
                <c:pt idx="270">
                  <c:v>2.9949235965293884E-2</c:v>
                </c:pt>
                <c:pt idx="271">
                  <c:v>2.997316764573096E-2</c:v>
                </c:pt>
                <c:pt idx="272">
                  <c:v>2.999719480558492E-2</c:v>
                </c:pt>
                <c:pt idx="273">
                  <c:v>3.0019605937634634E-2</c:v>
                </c:pt>
                <c:pt idx="274">
                  <c:v>3.004164415790965E-2</c:v>
                </c:pt>
                <c:pt idx="275">
                  <c:v>3.0064109308314952E-2</c:v>
                </c:pt>
                <c:pt idx="276">
                  <c:v>3.0085838585082444E-2</c:v>
                </c:pt>
                <c:pt idx="277">
                  <c:v>3.0104930245038748E-2</c:v>
                </c:pt>
                <c:pt idx="278">
                  <c:v>3.0127748283605545E-2</c:v>
                </c:pt>
                <c:pt idx="279">
                  <c:v>3.0151457107642214E-2</c:v>
                </c:pt>
                <c:pt idx="280">
                  <c:v>3.0175033077238209E-2</c:v>
                </c:pt>
                <c:pt idx="281">
                  <c:v>3.0198389424774773E-2</c:v>
                </c:pt>
                <c:pt idx="282">
                  <c:v>3.0221333170533674E-2</c:v>
                </c:pt>
                <c:pt idx="283">
                  <c:v>3.0244650383848236E-2</c:v>
                </c:pt>
                <c:pt idx="284">
                  <c:v>3.0267918498186729E-2</c:v>
                </c:pt>
                <c:pt idx="285">
                  <c:v>3.0291188675470277E-2</c:v>
                </c:pt>
                <c:pt idx="286">
                  <c:v>3.0314305513679866E-2</c:v>
                </c:pt>
                <c:pt idx="287">
                  <c:v>3.0337201508851688E-2</c:v>
                </c:pt>
                <c:pt idx="288">
                  <c:v>3.0359064912141985E-2</c:v>
                </c:pt>
                <c:pt idx="289">
                  <c:v>3.0380718975950884E-2</c:v>
                </c:pt>
                <c:pt idx="290">
                  <c:v>3.0402028786872835E-2</c:v>
                </c:pt>
                <c:pt idx="291">
                  <c:v>3.0423871490757547E-2</c:v>
                </c:pt>
                <c:pt idx="292">
                  <c:v>3.0445674788181595E-2</c:v>
                </c:pt>
                <c:pt idx="293">
                  <c:v>3.0467505188395527E-2</c:v>
                </c:pt>
                <c:pt idx="294">
                  <c:v>3.0489935316909189E-2</c:v>
                </c:pt>
                <c:pt idx="295">
                  <c:v>3.051229694410966E-2</c:v>
                </c:pt>
                <c:pt idx="296">
                  <c:v>3.0534499559563642E-2</c:v>
                </c:pt>
                <c:pt idx="297">
                  <c:v>3.0556415644024951E-2</c:v>
                </c:pt>
                <c:pt idx="298">
                  <c:v>3.0576716107945545E-2</c:v>
                </c:pt>
                <c:pt idx="299">
                  <c:v>3.0596486103088464E-2</c:v>
                </c:pt>
                <c:pt idx="300">
                  <c:v>3.0616407988177829E-2</c:v>
                </c:pt>
                <c:pt idx="301">
                  <c:v>3.0636764996330158E-2</c:v>
                </c:pt>
                <c:pt idx="302">
                  <c:v>3.0657215387118932E-2</c:v>
                </c:pt>
                <c:pt idx="303">
                  <c:v>3.0678658425723152E-2</c:v>
                </c:pt>
                <c:pt idx="304">
                  <c:v>3.0700067541846336E-2</c:v>
                </c:pt>
                <c:pt idx="305">
                  <c:v>3.0721216245264148E-2</c:v>
                </c:pt>
                <c:pt idx="306">
                  <c:v>3.0742611367160635E-2</c:v>
                </c:pt>
                <c:pt idx="307">
                  <c:v>3.0763944667835465E-2</c:v>
                </c:pt>
                <c:pt idx="308">
                  <c:v>3.0784901951201329E-2</c:v>
                </c:pt>
                <c:pt idx="309">
                  <c:v>3.0805297876941896E-2</c:v>
                </c:pt>
                <c:pt idx="310">
                  <c:v>3.0825648210446959E-2</c:v>
                </c:pt>
                <c:pt idx="311">
                  <c:v>3.0845795423742967E-2</c:v>
                </c:pt>
                <c:pt idx="312">
                  <c:v>3.0866607992695822E-2</c:v>
                </c:pt>
                <c:pt idx="313">
                  <c:v>3.0887071461785313E-2</c:v>
                </c:pt>
                <c:pt idx="314">
                  <c:v>3.0907788572132049E-2</c:v>
                </c:pt>
                <c:pt idx="315">
                  <c:v>3.0928173931627174E-2</c:v>
                </c:pt>
                <c:pt idx="316">
                  <c:v>3.094723099496954E-2</c:v>
                </c:pt>
                <c:pt idx="317">
                  <c:v>3.0964938584361973E-2</c:v>
                </c:pt>
                <c:pt idx="318">
                  <c:v>3.0981341674574198E-2</c:v>
                </c:pt>
                <c:pt idx="319">
                  <c:v>3.0999301054306282E-2</c:v>
                </c:pt>
                <c:pt idx="320">
                  <c:v>3.1015448837538904E-2</c:v>
                </c:pt>
                <c:pt idx="321">
                  <c:v>3.1033255524468645E-2</c:v>
                </c:pt>
                <c:pt idx="322">
                  <c:v>3.1053808219679881E-2</c:v>
                </c:pt>
                <c:pt idx="323">
                  <c:v>3.1074266181835213E-2</c:v>
                </c:pt>
                <c:pt idx="324">
                  <c:v>3.1094859384743174E-2</c:v>
                </c:pt>
                <c:pt idx="325">
                  <c:v>3.1114964930639141E-2</c:v>
                </c:pt>
                <c:pt idx="326">
                  <c:v>3.1135222097913241E-2</c:v>
                </c:pt>
                <c:pt idx="327">
                  <c:v>3.1155273094200048E-2</c:v>
                </c:pt>
                <c:pt idx="328">
                  <c:v>3.1175583386951342E-2</c:v>
                </c:pt>
                <c:pt idx="329">
                  <c:v>3.1192479572695171E-2</c:v>
                </c:pt>
                <c:pt idx="330">
                  <c:v>3.1208629681116751E-2</c:v>
                </c:pt>
                <c:pt idx="331">
                  <c:v>3.1224620648498461E-2</c:v>
                </c:pt>
                <c:pt idx="332">
                  <c:v>3.1240107357600355E-2</c:v>
                </c:pt>
                <c:pt idx="333">
                  <c:v>3.1254694529002862E-2</c:v>
                </c:pt>
                <c:pt idx="334">
                  <c:v>3.127011818965527E-2</c:v>
                </c:pt>
                <c:pt idx="335">
                  <c:v>3.1284947960859885E-2</c:v>
                </c:pt>
                <c:pt idx="336">
                  <c:v>3.129510305572248E-2</c:v>
                </c:pt>
                <c:pt idx="337">
                  <c:v>3.1303990348517476E-2</c:v>
                </c:pt>
                <c:pt idx="338">
                  <c:v>3.1314598121364258E-2</c:v>
                </c:pt>
                <c:pt idx="339">
                  <c:v>3.1322659777039262E-2</c:v>
                </c:pt>
                <c:pt idx="340">
                  <c:v>3.1327000422571652E-2</c:v>
                </c:pt>
                <c:pt idx="341">
                  <c:v>3.1329357771663804E-2</c:v>
                </c:pt>
                <c:pt idx="342">
                  <c:v>3.1330827427140169E-2</c:v>
                </c:pt>
                <c:pt idx="343">
                  <c:v>3.1332810470173875E-2</c:v>
                </c:pt>
                <c:pt idx="344">
                  <c:v>3.1335317828571213E-2</c:v>
                </c:pt>
                <c:pt idx="345">
                  <c:v>3.1335855170094636E-2</c:v>
                </c:pt>
                <c:pt idx="346">
                  <c:v>3.1340712323559963E-2</c:v>
                </c:pt>
                <c:pt idx="347">
                  <c:v>3.1336659848666217E-2</c:v>
                </c:pt>
                <c:pt idx="348">
                  <c:v>3.1330226393501678E-2</c:v>
                </c:pt>
                <c:pt idx="349">
                  <c:v>3.1325716762561108E-2</c:v>
                </c:pt>
                <c:pt idx="350">
                  <c:v>3.1324641384065217E-2</c:v>
                </c:pt>
                <c:pt idx="351">
                  <c:v>3.132010434306421E-2</c:v>
                </c:pt>
                <c:pt idx="352">
                  <c:v>3.1314876707478276E-2</c:v>
                </c:pt>
                <c:pt idx="353">
                  <c:v>3.1312434400627275E-2</c:v>
                </c:pt>
                <c:pt idx="354">
                  <c:v>3.1309475050339403E-2</c:v>
                </c:pt>
                <c:pt idx="355">
                  <c:v>3.1307641926812263E-2</c:v>
                </c:pt>
                <c:pt idx="356">
                  <c:v>3.1307141753485111E-2</c:v>
                </c:pt>
                <c:pt idx="357">
                  <c:v>3.1298379606431788E-2</c:v>
                </c:pt>
                <c:pt idx="358">
                  <c:v>3.1287321426969258E-2</c:v>
                </c:pt>
                <c:pt idx="359">
                  <c:v>3.1273693030367505E-2</c:v>
                </c:pt>
                <c:pt idx="360">
                  <c:v>3.1260277344121977E-2</c:v>
                </c:pt>
                <c:pt idx="361">
                  <c:v>3.1242394287436179E-2</c:v>
                </c:pt>
                <c:pt idx="362">
                  <c:v>3.1224527948573416E-2</c:v>
                </c:pt>
                <c:pt idx="363">
                  <c:v>3.1206259705468614E-2</c:v>
                </c:pt>
                <c:pt idx="364">
                  <c:v>3.1187348716567483E-2</c:v>
                </c:pt>
                <c:pt idx="365">
                  <c:v>3.1170257954181886E-2</c:v>
                </c:pt>
                <c:pt idx="366">
                  <c:v>3.11504562706299E-2</c:v>
                </c:pt>
                <c:pt idx="367">
                  <c:v>3.1131425839213623E-2</c:v>
                </c:pt>
                <c:pt idx="368">
                  <c:v>3.1118407745425538E-2</c:v>
                </c:pt>
                <c:pt idx="369">
                  <c:v>3.1104032661442453E-2</c:v>
                </c:pt>
                <c:pt idx="370">
                  <c:v>3.1098780863228179E-2</c:v>
                </c:pt>
                <c:pt idx="371">
                  <c:v>3.109478820450938E-2</c:v>
                </c:pt>
                <c:pt idx="372">
                  <c:v>3.1088628437017374E-2</c:v>
                </c:pt>
                <c:pt idx="373">
                  <c:v>3.1086071122359581E-2</c:v>
                </c:pt>
                <c:pt idx="374">
                  <c:v>3.1081721330370654E-2</c:v>
                </c:pt>
                <c:pt idx="375">
                  <c:v>3.1069835129349493E-2</c:v>
                </c:pt>
                <c:pt idx="376">
                  <c:v>3.1058155051382104E-2</c:v>
                </c:pt>
                <c:pt idx="377">
                  <c:v>3.1058264286543111E-2</c:v>
                </c:pt>
                <c:pt idx="378">
                  <c:v>3.1052095214545924E-2</c:v>
                </c:pt>
                <c:pt idx="379">
                  <c:v>3.1042773089860885E-2</c:v>
                </c:pt>
                <c:pt idx="380">
                  <c:v>3.1036775608909148E-2</c:v>
                </c:pt>
                <c:pt idx="381">
                  <c:v>3.1031929870694495E-2</c:v>
                </c:pt>
                <c:pt idx="382">
                  <c:v>3.1027708269972795E-2</c:v>
                </c:pt>
                <c:pt idx="383">
                  <c:v>3.1027114384860225E-2</c:v>
                </c:pt>
                <c:pt idx="384">
                  <c:v>3.1028919302441563E-2</c:v>
                </c:pt>
                <c:pt idx="385">
                  <c:v>3.1029901569584448E-2</c:v>
                </c:pt>
                <c:pt idx="386">
                  <c:v>3.1029661085306366E-2</c:v>
                </c:pt>
                <c:pt idx="387">
                  <c:v>3.1033405886774688E-2</c:v>
                </c:pt>
                <c:pt idx="388">
                  <c:v>3.1035831074058211E-2</c:v>
                </c:pt>
                <c:pt idx="389">
                  <c:v>3.1032268797451391E-2</c:v>
                </c:pt>
                <c:pt idx="390">
                  <c:v>3.1026999723052142E-2</c:v>
                </c:pt>
                <c:pt idx="391">
                  <c:v>3.1020914867097831E-2</c:v>
                </c:pt>
                <c:pt idx="392">
                  <c:v>3.1017149329332347E-2</c:v>
                </c:pt>
                <c:pt idx="393">
                  <c:v>3.1016656046483106E-2</c:v>
                </c:pt>
                <c:pt idx="394">
                  <c:v>3.1017843076558041E-2</c:v>
                </c:pt>
                <c:pt idx="395">
                  <c:v>3.1026625900136176E-2</c:v>
                </c:pt>
                <c:pt idx="396">
                  <c:v>3.1034427752456913E-2</c:v>
                </c:pt>
                <c:pt idx="397">
                  <c:v>3.1042088876669927E-2</c:v>
                </c:pt>
                <c:pt idx="398">
                  <c:v>3.1051198829138142E-2</c:v>
                </c:pt>
                <c:pt idx="399">
                  <c:v>3.1060993504979352E-2</c:v>
                </c:pt>
                <c:pt idx="400">
                  <c:v>3.1071292896929132E-2</c:v>
                </c:pt>
                <c:pt idx="401">
                  <c:v>3.108097670577771E-2</c:v>
                </c:pt>
                <c:pt idx="402">
                  <c:v>3.1091120768702862E-2</c:v>
                </c:pt>
                <c:pt idx="403">
                  <c:v>3.1101446460799764E-2</c:v>
                </c:pt>
                <c:pt idx="404">
                  <c:v>3.111279514442283E-2</c:v>
                </c:pt>
                <c:pt idx="405">
                  <c:v>3.1125847152686972E-2</c:v>
                </c:pt>
                <c:pt idx="406">
                  <c:v>3.1138806565660579E-2</c:v>
                </c:pt>
                <c:pt idx="407">
                  <c:v>3.1151447968426844E-2</c:v>
                </c:pt>
                <c:pt idx="408">
                  <c:v>3.1163421658809039E-2</c:v>
                </c:pt>
                <c:pt idx="409">
                  <c:v>3.1172239208165579E-2</c:v>
                </c:pt>
                <c:pt idx="410">
                  <c:v>3.1180165682454384E-2</c:v>
                </c:pt>
                <c:pt idx="411">
                  <c:v>3.1192257236741634E-2</c:v>
                </c:pt>
                <c:pt idx="412">
                  <c:v>3.1202633144557727E-2</c:v>
                </c:pt>
                <c:pt idx="413">
                  <c:v>3.1214824107759991E-2</c:v>
                </c:pt>
                <c:pt idx="414">
                  <c:v>3.1228497916425554E-2</c:v>
                </c:pt>
                <c:pt idx="415">
                  <c:v>3.1242886783069895E-2</c:v>
                </c:pt>
                <c:pt idx="416">
                  <c:v>3.1256142042765236E-2</c:v>
                </c:pt>
                <c:pt idx="417">
                  <c:v>3.1267916027560128E-2</c:v>
                </c:pt>
                <c:pt idx="418">
                  <c:v>3.1279629295133081E-2</c:v>
                </c:pt>
                <c:pt idx="419">
                  <c:v>3.1290572683386142E-2</c:v>
                </c:pt>
                <c:pt idx="420">
                  <c:v>3.1301921348320175E-2</c:v>
                </c:pt>
                <c:pt idx="421">
                  <c:v>3.1312748952069709E-2</c:v>
                </c:pt>
                <c:pt idx="422">
                  <c:v>3.1323596832491619E-2</c:v>
                </c:pt>
                <c:pt idx="423">
                  <c:v>3.133581493210541E-2</c:v>
                </c:pt>
                <c:pt idx="424">
                  <c:v>3.1347355732139447E-2</c:v>
                </c:pt>
                <c:pt idx="425">
                  <c:v>3.1357453131664992E-2</c:v>
                </c:pt>
                <c:pt idx="426">
                  <c:v>3.1365343636190444E-2</c:v>
                </c:pt>
                <c:pt idx="427">
                  <c:v>3.1371493185167125E-2</c:v>
                </c:pt>
                <c:pt idx="428">
                  <c:v>3.1376585388837322E-2</c:v>
                </c:pt>
                <c:pt idx="429">
                  <c:v>3.1382565569847948E-2</c:v>
                </c:pt>
                <c:pt idx="430">
                  <c:v>3.1390349047174644E-2</c:v>
                </c:pt>
                <c:pt idx="431">
                  <c:v>3.1396745278425224E-2</c:v>
                </c:pt>
                <c:pt idx="432">
                  <c:v>3.1402542219408976E-2</c:v>
                </c:pt>
                <c:pt idx="433">
                  <c:v>3.1406603595199804E-2</c:v>
                </c:pt>
                <c:pt idx="434">
                  <c:v>3.1409817136161977E-2</c:v>
                </c:pt>
                <c:pt idx="435">
                  <c:v>3.1413404984170147E-2</c:v>
                </c:pt>
                <c:pt idx="436">
                  <c:v>3.1418218486344213E-2</c:v>
                </c:pt>
                <c:pt idx="437">
                  <c:v>3.1423298640060486E-2</c:v>
                </c:pt>
                <c:pt idx="438">
                  <c:v>3.1430386679065718E-2</c:v>
                </c:pt>
                <c:pt idx="439">
                  <c:v>3.1437259344681404E-2</c:v>
                </c:pt>
                <c:pt idx="440">
                  <c:v>3.1445960591735544E-2</c:v>
                </c:pt>
                <c:pt idx="441">
                  <c:v>3.1456163289947527E-2</c:v>
                </c:pt>
                <c:pt idx="442">
                  <c:v>3.146902213516057E-2</c:v>
                </c:pt>
                <c:pt idx="443">
                  <c:v>3.148105602437528E-2</c:v>
                </c:pt>
                <c:pt idx="444">
                  <c:v>3.1493067936689115E-2</c:v>
                </c:pt>
                <c:pt idx="445">
                  <c:v>3.1504888397442254E-2</c:v>
                </c:pt>
                <c:pt idx="446">
                  <c:v>3.1516464873468195E-2</c:v>
                </c:pt>
                <c:pt idx="447">
                  <c:v>3.1528800152013578E-2</c:v>
                </c:pt>
                <c:pt idx="448">
                  <c:v>3.1542006022756558E-2</c:v>
                </c:pt>
                <c:pt idx="449">
                  <c:v>3.1552465973485294E-2</c:v>
                </c:pt>
                <c:pt idx="450">
                  <c:v>3.1562845728276272E-2</c:v>
                </c:pt>
                <c:pt idx="451">
                  <c:v>3.1573034913157424E-2</c:v>
                </c:pt>
                <c:pt idx="452">
                  <c:v>3.1582289370948195E-2</c:v>
                </c:pt>
                <c:pt idx="453">
                  <c:v>3.1592927022412197E-2</c:v>
                </c:pt>
                <c:pt idx="454">
                  <c:v>3.1604971142605583E-2</c:v>
                </c:pt>
                <c:pt idx="455">
                  <c:v>3.1617610699988467E-2</c:v>
                </c:pt>
                <c:pt idx="456">
                  <c:v>3.163005776495411E-2</c:v>
                </c:pt>
                <c:pt idx="457">
                  <c:v>3.164265226531008E-2</c:v>
                </c:pt>
                <c:pt idx="458">
                  <c:v>3.1655235869626729E-2</c:v>
                </c:pt>
                <c:pt idx="459">
                  <c:v>3.1665576916110369E-2</c:v>
                </c:pt>
                <c:pt idx="460">
                  <c:v>3.1676445453150175E-2</c:v>
                </c:pt>
                <c:pt idx="461">
                  <c:v>3.1689347839366756E-2</c:v>
                </c:pt>
                <c:pt idx="462">
                  <c:v>3.1702133440746488E-2</c:v>
                </c:pt>
                <c:pt idx="463">
                  <c:v>3.171518040275545E-2</c:v>
                </c:pt>
                <c:pt idx="464">
                  <c:v>3.1727825393626743E-2</c:v>
                </c:pt>
                <c:pt idx="465">
                  <c:v>3.1740107140946897E-2</c:v>
                </c:pt>
                <c:pt idx="466">
                  <c:v>3.1752638605639205E-2</c:v>
                </c:pt>
                <c:pt idx="467">
                  <c:v>3.176535068953338E-2</c:v>
                </c:pt>
                <c:pt idx="468">
                  <c:v>3.1778266003678154E-2</c:v>
                </c:pt>
                <c:pt idx="469">
                  <c:v>3.1790959492064917E-2</c:v>
                </c:pt>
                <c:pt idx="470">
                  <c:v>3.1802336916632284E-2</c:v>
                </c:pt>
                <c:pt idx="471">
                  <c:v>3.1813486369460672E-2</c:v>
                </c:pt>
                <c:pt idx="472">
                  <c:v>3.1825906045115926E-2</c:v>
                </c:pt>
                <c:pt idx="473">
                  <c:v>3.1838412144947599E-2</c:v>
                </c:pt>
                <c:pt idx="474">
                  <c:v>3.1851124799861165E-2</c:v>
                </c:pt>
                <c:pt idx="475">
                  <c:v>3.1863807529996249E-2</c:v>
                </c:pt>
                <c:pt idx="476">
                  <c:v>3.1876453328292274E-2</c:v>
                </c:pt>
                <c:pt idx="477">
                  <c:v>3.1888505264806979E-2</c:v>
                </c:pt>
                <c:pt idx="478">
                  <c:v>3.1900471871647317E-2</c:v>
                </c:pt>
                <c:pt idx="479">
                  <c:v>3.1911539562321983E-2</c:v>
                </c:pt>
                <c:pt idx="480">
                  <c:v>3.1922054184262035E-2</c:v>
                </c:pt>
                <c:pt idx="481">
                  <c:v>3.1932705549202627E-2</c:v>
                </c:pt>
                <c:pt idx="482">
                  <c:v>3.1942296955149267E-2</c:v>
                </c:pt>
                <c:pt idx="483">
                  <c:v>3.1951687741758571E-2</c:v>
                </c:pt>
                <c:pt idx="484">
                  <c:v>3.1958209553547841E-2</c:v>
                </c:pt>
                <c:pt idx="485">
                  <c:v>3.1962732844864165E-2</c:v>
                </c:pt>
                <c:pt idx="486">
                  <c:v>3.1967129116952285E-2</c:v>
                </c:pt>
                <c:pt idx="487">
                  <c:v>3.1972998751928092E-2</c:v>
                </c:pt>
                <c:pt idx="488">
                  <c:v>3.1980858776250086E-2</c:v>
                </c:pt>
                <c:pt idx="489">
                  <c:v>3.1985924714718582E-2</c:v>
                </c:pt>
                <c:pt idx="490">
                  <c:v>3.1989965764626607E-2</c:v>
                </c:pt>
                <c:pt idx="491">
                  <c:v>3.1994762103596211E-2</c:v>
                </c:pt>
                <c:pt idx="492">
                  <c:v>3.200028573541263E-2</c:v>
                </c:pt>
                <c:pt idx="493">
                  <c:v>3.2007874509133484E-2</c:v>
                </c:pt>
                <c:pt idx="494">
                  <c:v>3.2013594416168807E-2</c:v>
                </c:pt>
                <c:pt idx="495">
                  <c:v>3.2018574128170808E-2</c:v>
                </c:pt>
                <c:pt idx="496">
                  <c:v>3.2023050746442489E-2</c:v>
                </c:pt>
                <c:pt idx="497">
                  <c:v>3.202866578434832E-2</c:v>
                </c:pt>
                <c:pt idx="498">
                  <c:v>3.2036472457959576E-2</c:v>
                </c:pt>
                <c:pt idx="499">
                  <c:v>3.2043883215663004E-2</c:v>
                </c:pt>
                <c:pt idx="500">
                  <c:v>3.20492527060817E-2</c:v>
                </c:pt>
                <c:pt idx="501">
                  <c:v>3.2054099241186962E-2</c:v>
                </c:pt>
                <c:pt idx="502">
                  <c:v>3.2058907447167766E-2</c:v>
                </c:pt>
                <c:pt idx="503">
                  <c:v>3.2062698336863781E-2</c:v>
                </c:pt>
                <c:pt idx="504">
                  <c:v>3.2060894988280478E-2</c:v>
                </c:pt>
                <c:pt idx="505">
                  <c:v>3.2056907900206245E-2</c:v>
                </c:pt>
                <c:pt idx="506">
                  <c:v>3.2050825363546573E-2</c:v>
                </c:pt>
                <c:pt idx="507">
                  <c:v>3.2043537546158782E-2</c:v>
                </c:pt>
                <c:pt idx="508">
                  <c:v>3.2037081146081538E-2</c:v>
                </c:pt>
                <c:pt idx="509">
                  <c:v>3.2031465835349E-2</c:v>
                </c:pt>
                <c:pt idx="510">
                  <c:v>3.2031637361253987E-2</c:v>
                </c:pt>
                <c:pt idx="511">
                  <c:v>3.203148223855061E-2</c:v>
                </c:pt>
                <c:pt idx="512">
                  <c:v>3.202914272675806E-2</c:v>
                </c:pt>
                <c:pt idx="513">
                  <c:v>3.2027617559916316E-2</c:v>
                </c:pt>
                <c:pt idx="514">
                  <c:v>3.202704934785322E-2</c:v>
                </c:pt>
                <c:pt idx="515">
                  <c:v>3.2030602698079322E-2</c:v>
                </c:pt>
                <c:pt idx="516">
                  <c:v>3.2033459186203615E-2</c:v>
                </c:pt>
                <c:pt idx="517">
                  <c:v>3.2034907488063605E-2</c:v>
                </c:pt>
                <c:pt idx="518">
                  <c:v>3.2033993933124637E-2</c:v>
                </c:pt>
                <c:pt idx="519">
                  <c:v>3.2030319726553992E-2</c:v>
                </c:pt>
                <c:pt idx="520">
                  <c:v>3.2029114376605342E-2</c:v>
                </c:pt>
                <c:pt idx="521">
                  <c:v>3.2024216062639325E-2</c:v>
                </c:pt>
                <c:pt idx="522">
                  <c:v>3.2016784327846319E-2</c:v>
                </c:pt>
                <c:pt idx="523">
                  <c:v>3.2009847326228962E-2</c:v>
                </c:pt>
                <c:pt idx="524">
                  <c:v>3.2007184772842819E-2</c:v>
                </c:pt>
                <c:pt idx="525">
                  <c:v>3.2004821815062263E-2</c:v>
                </c:pt>
                <c:pt idx="526">
                  <c:v>3.2001350299885316E-2</c:v>
                </c:pt>
                <c:pt idx="527">
                  <c:v>3.1993386044153561E-2</c:v>
                </c:pt>
                <c:pt idx="528">
                  <c:v>3.1987284825538115E-2</c:v>
                </c:pt>
                <c:pt idx="529">
                  <c:v>3.1984689471435873E-2</c:v>
                </c:pt>
                <c:pt idx="530">
                  <c:v>3.198267929087336E-2</c:v>
                </c:pt>
                <c:pt idx="531">
                  <c:v>3.198346430901737E-2</c:v>
                </c:pt>
                <c:pt idx="532">
                  <c:v>3.1986466119795907E-2</c:v>
                </c:pt>
                <c:pt idx="533">
                  <c:v>3.1990876652455716E-2</c:v>
                </c:pt>
                <c:pt idx="534">
                  <c:v>3.1994709604519125E-2</c:v>
                </c:pt>
                <c:pt idx="535">
                  <c:v>3.2002662342025201E-2</c:v>
                </c:pt>
                <c:pt idx="536">
                  <c:v>3.2010714111512295E-2</c:v>
                </c:pt>
                <c:pt idx="537">
                  <c:v>3.2018383046962917E-2</c:v>
                </c:pt>
                <c:pt idx="538">
                  <c:v>3.2024710291685736E-2</c:v>
                </c:pt>
                <c:pt idx="539">
                  <c:v>3.2031979580541547E-2</c:v>
                </c:pt>
                <c:pt idx="540">
                  <c:v>3.2038872291729983E-2</c:v>
                </c:pt>
                <c:pt idx="541">
                  <c:v>3.2046707316937664E-2</c:v>
                </c:pt>
                <c:pt idx="542">
                  <c:v>3.2052777235196721E-2</c:v>
                </c:pt>
                <c:pt idx="543">
                  <c:v>3.2057404103955807E-2</c:v>
                </c:pt>
                <c:pt idx="544">
                  <c:v>3.2063820457166207E-2</c:v>
                </c:pt>
                <c:pt idx="545">
                  <c:v>3.206831002857112E-2</c:v>
                </c:pt>
                <c:pt idx="546">
                  <c:v>3.2067272110830887E-2</c:v>
                </c:pt>
                <c:pt idx="547">
                  <c:v>3.2057746882152412E-2</c:v>
                </c:pt>
                <c:pt idx="548">
                  <c:v>3.204819775883759E-2</c:v>
                </c:pt>
                <c:pt idx="549">
                  <c:v>3.2035017627289684E-2</c:v>
                </c:pt>
                <c:pt idx="550">
                  <c:v>3.2023175722630359E-2</c:v>
                </c:pt>
                <c:pt idx="551">
                  <c:v>3.2014098282112637E-2</c:v>
                </c:pt>
                <c:pt idx="552">
                  <c:v>3.2007287861959777E-2</c:v>
                </c:pt>
                <c:pt idx="553">
                  <c:v>3.200093413179235E-2</c:v>
                </c:pt>
                <c:pt idx="554">
                  <c:v>3.1993887096606721E-2</c:v>
                </c:pt>
                <c:pt idx="555">
                  <c:v>3.198852351665267E-2</c:v>
                </c:pt>
                <c:pt idx="556">
                  <c:v>3.1984655429275935E-2</c:v>
                </c:pt>
                <c:pt idx="557">
                  <c:v>3.1981311130007517E-2</c:v>
                </c:pt>
                <c:pt idx="558">
                  <c:v>3.1977048177152648E-2</c:v>
                </c:pt>
                <c:pt idx="559">
                  <c:v>3.1970447457197904E-2</c:v>
                </c:pt>
                <c:pt idx="560">
                  <c:v>3.1962458876854172E-2</c:v>
                </c:pt>
                <c:pt idx="561">
                  <c:v>3.1954724826816383E-2</c:v>
                </c:pt>
                <c:pt idx="562">
                  <c:v>3.1945335266969181E-2</c:v>
                </c:pt>
                <c:pt idx="563">
                  <c:v>3.1933854484337366E-2</c:v>
                </c:pt>
                <c:pt idx="564">
                  <c:v>3.1925413780678771E-2</c:v>
                </c:pt>
                <c:pt idx="565">
                  <c:v>3.1917590669055369E-2</c:v>
                </c:pt>
                <c:pt idx="566">
                  <c:v>3.1911729464415367E-2</c:v>
                </c:pt>
                <c:pt idx="567">
                  <c:v>3.1908930868511848E-2</c:v>
                </c:pt>
                <c:pt idx="568">
                  <c:v>3.1907016141617429E-2</c:v>
                </c:pt>
                <c:pt idx="569">
                  <c:v>3.1904947387582552E-2</c:v>
                </c:pt>
                <c:pt idx="570">
                  <c:v>3.1903859111775616E-2</c:v>
                </c:pt>
                <c:pt idx="571">
                  <c:v>3.1906608238814471E-2</c:v>
                </c:pt>
                <c:pt idx="572">
                  <c:v>3.1908724352571825E-2</c:v>
                </c:pt>
                <c:pt idx="573">
                  <c:v>3.1911136098232123E-2</c:v>
                </c:pt>
                <c:pt idx="574">
                  <c:v>3.191158062917504E-2</c:v>
                </c:pt>
                <c:pt idx="575">
                  <c:v>3.1915057311307865E-2</c:v>
                </c:pt>
                <c:pt idx="576">
                  <c:v>3.1916258644593687E-2</c:v>
                </c:pt>
                <c:pt idx="577">
                  <c:v>3.1917519796460819E-2</c:v>
                </c:pt>
                <c:pt idx="578">
                  <c:v>3.191709623157564E-2</c:v>
                </c:pt>
                <c:pt idx="579">
                  <c:v>3.1915171991774051E-2</c:v>
                </c:pt>
                <c:pt idx="580">
                  <c:v>3.1914143726817848E-2</c:v>
                </c:pt>
                <c:pt idx="581">
                  <c:v>3.1916698428213139E-2</c:v>
                </c:pt>
                <c:pt idx="582">
                  <c:v>3.1919247701175629E-2</c:v>
                </c:pt>
                <c:pt idx="583">
                  <c:v>3.1922521480105583E-2</c:v>
                </c:pt>
                <c:pt idx="584">
                  <c:v>3.1927246187730719E-2</c:v>
                </c:pt>
                <c:pt idx="585">
                  <c:v>3.1933193919413565E-2</c:v>
                </c:pt>
                <c:pt idx="586">
                  <c:v>3.1939332168479537E-2</c:v>
                </c:pt>
                <c:pt idx="587">
                  <c:v>3.1943870196614543E-2</c:v>
                </c:pt>
                <c:pt idx="588">
                  <c:v>3.19491100045192E-2</c:v>
                </c:pt>
                <c:pt idx="589">
                  <c:v>3.1953759856373179E-2</c:v>
                </c:pt>
                <c:pt idx="590">
                  <c:v>3.1959365113249295E-2</c:v>
                </c:pt>
                <c:pt idx="591">
                  <c:v>3.1966006353562865E-2</c:v>
                </c:pt>
                <c:pt idx="592">
                  <c:v>3.1972026765642834E-2</c:v>
                </c:pt>
                <c:pt idx="593">
                  <c:v>3.1975828024508317E-2</c:v>
                </c:pt>
                <c:pt idx="594">
                  <c:v>3.1979929871879267E-2</c:v>
                </c:pt>
                <c:pt idx="595">
                  <c:v>3.1982213917565998E-2</c:v>
                </c:pt>
                <c:pt idx="596">
                  <c:v>3.1986314886906494E-2</c:v>
                </c:pt>
                <c:pt idx="597">
                  <c:v>3.1989624019764039E-2</c:v>
                </c:pt>
                <c:pt idx="598">
                  <c:v>3.1991676158059035E-2</c:v>
                </c:pt>
                <c:pt idx="599">
                  <c:v>3.1995151924370357E-2</c:v>
                </c:pt>
                <c:pt idx="600">
                  <c:v>3.1997742691138073E-2</c:v>
                </c:pt>
                <c:pt idx="601">
                  <c:v>3.1996277436260122E-2</c:v>
                </c:pt>
                <c:pt idx="602">
                  <c:v>3.1993241906656159E-2</c:v>
                </c:pt>
                <c:pt idx="603">
                  <c:v>3.198917789790641E-2</c:v>
                </c:pt>
                <c:pt idx="604">
                  <c:v>3.19869671456363E-2</c:v>
                </c:pt>
                <c:pt idx="605">
                  <c:v>3.1982500503725662E-2</c:v>
                </c:pt>
                <c:pt idx="606">
                  <c:v>3.1974202399667147E-2</c:v>
                </c:pt>
                <c:pt idx="607">
                  <c:v>3.1967395347369712E-2</c:v>
                </c:pt>
                <c:pt idx="608">
                  <c:v>3.1958033453852237E-2</c:v>
                </c:pt>
                <c:pt idx="609">
                  <c:v>3.1950877195653267E-2</c:v>
                </c:pt>
                <c:pt idx="610">
                  <c:v>3.1946021123074209E-2</c:v>
                </c:pt>
                <c:pt idx="611">
                  <c:v>3.1944777586985509E-2</c:v>
                </c:pt>
                <c:pt idx="612">
                  <c:v>3.1949019661142435E-2</c:v>
                </c:pt>
                <c:pt idx="613">
                  <c:v>3.1952414531583623E-2</c:v>
                </c:pt>
                <c:pt idx="614">
                  <c:v>3.1957402314067643E-2</c:v>
                </c:pt>
                <c:pt idx="615">
                  <c:v>3.1960896712964273E-2</c:v>
                </c:pt>
                <c:pt idx="616">
                  <c:v>3.1962715604327237E-2</c:v>
                </c:pt>
                <c:pt idx="617">
                  <c:v>3.1963947579644186E-2</c:v>
                </c:pt>
                <c:pt idx="618">
                  <c:v>3.1966014676780792E-2</c:v>
                </c:pt>
                <c:pt idx="619">
                  <c:v>3.1967819447706686E-2</c:v>
                </c:pt>
                <c:pt idx="620">
                  <c:v>3.1970033060782756E-2</c:v>
                </c:pt>
                <c:pt idx="621">
                  <c:v>3.1976283785233373E-2</c:v>
                </c:pt>
                <c:pt idx="622">
                  <c:v>3.1982231156131899E-2</c:v>
                </c:pt>
                <c:pt idx="623">
                  <c:v>3.198843551711391E-2</c:v>
                </c:pt>
                <c:pt idx="624">
                  <c:v>3.1993265789340856E-2</c:v>
                </c:pt>
                <c:pt idx="625">
                  <c:v>3.19990512172297E-2</c:v>
                </c:pt>
                <c:pt idx="626">
                  <c:v>3.2003333804658488E-2</c:v>
                </c:pt>
                <c:pt idx="627">
                  <c:v>3.2006995150984603E-2</c:v>
                </c:pt>
                <c:pt idx="628">
                  <c:v>3.2010791675376161E-2</c:v>
                </c:pt>
                <c:pt idx="629">
                  <c:v>3.2016607377863111E-2</c:v>
                </c:pt>
                <c:pt idx="630">
                  <c:v>3.2019998367450946E-2</c:v>
                </c:pt>
                <c:pt idx="631">
                  <c:v>3.2021945240987795E-2</c:v>
                </c:pt>
                <c:pt idx="632">
                  <c:v>3.202406353095047E-2</c:v>
                </c:pt>
                <c:pt idx="633">
                  <c:v>3.2026308017887258E-2</c:v>
                </c:pt>
                <c:pt idx="634">
                  <c:v>3.2030205416579749E-2</c:v>
                </c:pt>
                <c:pt idx="635">
                  <c:v>3.203567936906674E-2</c:v>
                </c:pt>
                <c:pt idx="636">
                  <c:v>3.2042542716681E-2</c:v>
                </c:pt>
                <c:pt idx="637">
                  <c:v>3.2048353679029522E-2</c:v>
                </c:pt>
                <c:pt idx="638">
                  <c:v>3.2053845531321665E-2</c:v>
                </c:pt>
                <c:pt idx="639">
                  <c:v>3.2059821304577643E-2</c:v>
                </c:pt>
                <c:pt idx="640">
                  <c:v>3.2064798330546346E-2</c:v>
                </c:pt>
                <c:pt idx="641">
                  <c:v>3.2068091324143372E-2</c:v>
                </c:pt>
                <c:pt idx="642">
                  <c:v>3.2070221210396273E-2</c:v>
                </c:pt>
                <c:pt idx="643">
                  <c:v>3.20708031321865E-2</c:v>
                </c:pt>
                <c:pt idx="644">
                  <c:v>3.2071930669842069E-2</c:v>
                </c:pt>
                <c:pt idx="645">
                  <c:v>3.2072965989182904E-2</c:v>
                </c:pt>
                <c:pt idx="646">
                  <c:v>3.207650531026613E-2</c:v>
                </c:pt>
                <c:pt idx="647">
                  <c:v>3.2080544254976272E-2</c:v>
                </c:pt>
                <c:pt idx="648">
                  <c:v>3.2086047661551917E-2</c:v>
                </c:pt>
                <c:pt idx="649">
                  <c:v>3.2091241827259157E-2</c:v>
                </c:pt>
                <c:pt idx="650">
                  <c:v>3.209756409948486E-2</c:v>
                </c:pt>
                <c:pt idx="651">
                  <c:v>3.2103974557474407E-2</c:v>
                </c:pt>
                <c:pt idx="652">
                  <c:v>3.2110296060297278E-2</c:v>
                </c:pt>
                <c:pt idx="653">
                  <c:v>3.2117073424955511E-2</c:v>
                </c:pt>
                <c:pt idx="654">
                  <c:v>3.2124784648475894E-2</c:v>
                </c:pt>
                <c:pt idx="655">
                  <c:v>3.2132926573290969E-2</c:v>
                </c:pt>
                <c:pt idx="656">
                  <c:v>3.2141045815968008E-2</c:v>
                </c:pt>
                <c:pt idx="657">
                  <c:v>3.2149161940348982E-2</c:v>
                </c:pt>
                <c:pt idx="658">
                  <c:v>3.2157258833671223E-2</c:v>
                </c:pt>
                <c:pt idx="659">
                  <c:v>3.216534259476006E-2</c:v>
                </c:pt>
                <c:pt idx="660">
                  <c:v>3.2173355069594074E-2</c:v>
                </c:pt>
                <c:pt idx="661">
                  <c:v>3.2181255222321528E-2</c:v>
                </c:pt>
                <c:pt idx="662">
                  <c:v>3.218842283330603E-2</c:v>
                </c:pt>
                <c:pt idx="663">
                  <c:v>3.2196400764425731E-2</c:v>
                </c:pt>
                <c:pt idx="664">
                  <c:v>3.2204405784465338E-2</c:v>
                </c:pt>
                <c:pt idx="665">
                  <c:v>3.2212422806332554E-2</c:v>
                </c:pt>
                <c:pt idx="666">
                  <c:v>3.2220247894771244E-2</c:v>
                </c:pt>
                <c:pt idx="667">
                  <c:v>3.2228005887231605E-2</c:v>
                </c:pt>
                <c:pt idx="668">
                  <c:v>3.2235291550787033E-2</c:v>
                </c:pt>
                <c:pt idx="669">
                  <c:v>3.2242739301299173E-2</c:v>
                </c:pt>
                <c:pt idx="670">
                  <c:v>3.225051815842115E-2</c:v>
                </c:pt>
                <c:pt idx="671">
                  <c:v>3.2258271795831718E-2</c:v>
                </c:pt>
                <c:pt idx="672">
                  <c:v>3.2266162868248786E-2</c:v>
                </c:pt>
                <c:pt idx="673">
                  <c:v>3.2274114792184581E-2</c:v>
                </c:pt>
                <c:pt idx="674">
                  <c:v>3.2282006551657243E-2</c:v>
                </c:pt>
                <c:pt idx="675">
                  <c:v>3.228994849619906E-2</c:v>
                </c:pt>
                <c:pt idx="676">
                  <c:v>3.2297789954798942E-2</c:v>
                </c:pt>
                <c:pt idx="677">
                  <c:v>3.2305512102049697E-2</c:v>
                </c:pt>
                <c:pt idx="678">
                  <c:v>3.2313032817098505E-2</c:v>
                </c:pt>
                <c:pt idx="679">
                  <c:v>3.2320167301800727E-2</c:v>
                </c:pt>
                <c:pt idx="680">
                  <c:v>3.2327735237335294E-2</c:v>
                </c:pt>
                <c:pt idx="681">
                  <c:v>3.2335266099162284E-2</c:v>
                </c:pt>
                <c:pt idx="682">
                  <c:v>3.2342788840004827E-2</c:v>
                </c:pt>
                <c:pt idx="683">
                  <c:v>3.2350598414083588E-2</c:v>
                </c:pt>
                <c:pt idx="684">
                  <c:v>3.2358430627157757E-2</c:v>
                </c:pt>
                <c:pt idx="685">
                  <c:v>3.2366232867621247E-2</c:v>
                </c:pt>
                <c:pt idx="686">
                  <c:v>3.2374050752959904E-2</c:v>
                </c:pt>
                <c:pt idx="687">
                  <c:v>3.2381783276378778E-2</c:v>
                </c:pt>
                <c:pt idx="688">
                  <c:v>3.2389603438781257E-2</c:v>
                </c:pt>
                <c:pt idx="689">
                  <c:v>3.2397378548140912E-2</c:v>
                </c:pt>
                <c:pt idx="690">
                  <c:v>3.2404515400004372E-2</c:v>
                </c:pt>
                <c:pt idx="691">
                  <c:v>3.2411887187801816E-2</c:v>
                </c:pt>
                <c:pt idx="692">
                  <c:v>3.2419354972608651E-2</c:v>
                </c:pt>
                <c:pt idx="693">
                  <c:v>3.2426978174815241E-2</c:v>
                </c:pt>
                <c:pt idx="694">
                  <c:v>3.2434496050276637E-2</c:v>
                </c:pt>
                <c:pt idx="695">
                  <c:v>3.2442200346925812E-2</c:v>
                </c:pt>
                <c:pt idx="696">
                  <c:v>3.2449907199864125E-2</c:v>
                </c:pt>
                <c:pt idx="697">
                  <c:v>3.245764728388164E-2</c:v>
                </c:pt>
                <c:pt idx="698">
                  <c:v>3.2465342622627937E-2</c:v>
                </c:pt>
                <c:pt idx="699">
                  <c:v>3.2472812994884602E-2</c:v>
                </c:pt>
                <c:pt idx="700">
                  <c:v>3.2479987826581562E-2</c:v>
                </c:pt>
                <c:pt idx="701">
                  <c:v>3.248704225390673E-2</c:v>
                </c:pt>
                <c:pt idx="702">
                  <c:v>3.2494353065333138E-2</c:v>
                </c:pt>
                <c:pt idx="703">
                  <c:v>3.2501505848449332E-2</c:v>
                </c:pt>
                <c:pt idx="704">
                  <c:v>3.2509037218081828E-2</c:v>
                </c:pt>
                <c:pt idx="705">
                  <c:v>3.2516613364312205E-2</c:v>
                </c:pt>
                <c:pt idx="706">
                  <c:v>3.2524118466167727E-2</c:v>
                </c:pt>
                <c:pt idx="707">
                  <c:v>3.2531247102634685E-2</c:v>
                </c:pt>
                <c:pt idx="708">
                  <c:v>3.2538228272561934E-2</c:v>
                </c:pt>
                <c:pt idx="709">
                  <c:v>3.2545054202440665E-2</c:v>
                </c:pt>
                <c:pt idx="710">
                  <c:v>3.2551840698342056E-2</c:v>
                </c:pt>
                <c:pt idx="711">
                  <c:v>3.2558286728403225E-2</c:v>
                </c:pt>
                <c:pt idx="712">
                  <c:v>3.2564840554123377E-2</c:v>
                </c:pt>
                <c:pt idx="713">
                  <c:v>3.2570931225978476E-2</c:v>
                </c:pt>
                <c:pt idx="714">
                  <c:v>3.2576984180152174E-2</c:v>
                </c:pt>
                <c:pt idx="715">
                  <c:v>3.2582359254549893E-2</c:v>
                </c:pt>
                <c:pt idx="716">
                  <c:v>3.2587106884362296E-2</c:v>
                </c:pt>
                <c:pt idx="717">
                  <c:v>3.2589149260168891E-2</c:v>
                </c:pt>
                <c:pt idx="718">
                  <c:v>3.2590384348372352E-2</c:v>
                </c:pt>
                <c:pt idx="719">
                  <c:v>3.2591382236393296E-2</c:v>
                </c:pt>
                <c:pt idx="720">
                  <c:v>3.2591630698031081E-2</c:v>
                </c:pt>
                <c:pt idx="721">
                  <c:v>3.2593180300994638E-2</c:v>
                </c:pt>
                <c:pt idx="722">
                  <c:v>3.2592466892180691E-2</c:v>
                </c:pt>
                <c:pt idx="723">
                  <c:v>3.2591466704119998E-2</c:v>
                </c:pt>
                <c:pt idx="724">
                  <c:v>3.2590873399490558E-2</c:v>
                </c:pt>
                <c:pt idx="725">
                  <c:v>3.2591918852378166E-2</c:v>
                </c:pt>
                <c:pt idx="726">
                  <c:v>3.2592115714076622E-2</c:v>
                </c:pt>
                <c:pt idx="727">
                  <c:v>3.2589872315682812E-2</c:v>
                </c:pt>
                <c:pt idx="728">
                  <c:v>3.2587651814953468E-2</c:v>
                </c:pt>
                <c:pt idx="729">
                  <c:v>3.2585975661613524E-2</c:v>
                </c:pt>
                <c:pt idx="730">
                  <c:v>3.2586530201670544E-2</c:v>
                </c:pt>
                <c:pt idx="731">
                  <c:v>3.258599765396282E-2</c:v>
                </c:pt>
                <c:pt idx="732">
                  <c:v>3.2583765993130398E-2</c:v>
                </c:pt>
                <c:pt idx="733">
                  <c:v>3.2580745386487593E-2</c:v>
                </c:pt>
                <c:pt idx="734">
                  <c:v>3.2578155632201344E-2</c:v>
                </c:pt>
                <c:pt idx="735">
                  <c:v>3.2576054215056376E-2</c:v>
                </c:pt>
                <c:pt idx="736">
                  <c:v>3.2572922629916727E-2</c:v>
                </c:pt>
                <c:pt idx="737">
                  <c:v>3.2571296659159636E-2</c:v>
                </c:pt>
                <c:pt idx="738">
                  <c:v>3.2571781492009157E-2</c:v>
                </c:pt>
                <c:pt idx="739">
                  <c:v>3.2572686178354057E-2</c:v>
                </c:pt>
                <c:pt idx="740">
                  <c:v>3.2575153518794579E-2</c:v>
                </c:pt>
                <c:pt idx="741">
                  <c:v>3.2576558141413484E-2</c:v>
                </c:pt>
                <c:pt idx="742">
                  <c:v>3.2577106493530718E-2</c:v>
                </c:pt>
                <c:pt idx="743">
                  <c:v>3.2575406237480432E-2</c:v>
                </c:pt>
                <c:pt idx="744">
                  <c:v>3.2571763063104262E-2</c:v>
                </c:pt>
                <c:pt idx="745">
                  <c:v>3.2566237964618799E-2</c:v>
                </c:pt>
                <c:pt idx="746">
                  <c:v>3.2559000262152797E-2</c:v>
                </c:pt>
                <c:pt idx="747">
                  <c:v>3.2551613323426487E-2</c:v>
                </c:pt>
                <c:pt idx="748">
                  <c:v>3.2544249388344895E-2</c:v>
                </c:pt>
                <c:pt idx="749">
                  <c:v>3.25373877728957E-2</c:v>
                </c:pt>
                <c:pt idx="750">
                  <c:v>3.2529036077862325E-2</c:v>
                </c:pt>
                <c:pt idx="751">
                  <c:v>3.2519713374597095E-2</c:v>
                </c:pt>
                <c:pt idx="752">
                  <c:v>3.2514680971193609E-2</c:v>
                </c:pt>
                <c:pt idx="753">
                  <c:v>3.2510181655733467E-2</c:v>
                </c:pt>
                <c:pt idx="754">
                  <c:v>3.2506251390566829E-2</c:v>
                </c:pt>
                <c:pt idx="755">
                  <c:v>3.2503726635151123E-2</c:v>
                </c:pt>
                <c:pt idx="756">
                  <c:v>3.2503948426817683E-2</c:v>
                </c:pt>
                <c:pt idx="757">
                  <c:v>3.2503190231951119E-2</c:v>
                </c:pt>
                <c:pt idx="758">
                  <c:v>3.2498948102730192E-2</c:v>
                </c:pt>
                <c:pt idx="759">
                  <c:v>3.2495599531803684E-2</c:v>
                </c:pt>
                <c:pt idx="760">
                  <c:v>3.2491771337133712E-2</c:v>
                </c:pt>
                <c:pt idx="761">
                  <c:v>3.2487360376376437E-2</c:v>
                </c:pt>
                <c:pt idx="762">
                  <c:v>3.2482296628045811E-2</c:v>
                </c:pt>
                <c:pt idx="763">
                  <c:v>3.2475151485889142E-2</c:v>
                </c:pt>
                <c:pt idx="764">
                  <c:v>3.2467250736944155E-2</c:v>
                </c:pt>
                <c:pt idx="765">
                  <c:v>3.2460065580239172E-2</c:v>
                </c:pt>
                <c:pt idx="766">
                  <c:v>3.2453863459901942E-2</c:v>
                </c:pt>
                <c:pt idx="767">
                  <c:v>3.2450359795158396E-2</c:v>
                </c:pt>
                <c:pt idx="768">
                  <c:v>3.2447851346566414E-2</c:v>
                </c:pt>
                <c:pt idx="769">
                  <c:v>3.2446845564668279E-2</c:v>
                </c:pt>
                <c:pt idx="770">
                  <c:v>3.2446739713763849E-2</c:v>
                </c:pt>
                <c:pt idx="771">
                  <c:v>3.2446718659484779E-2</c:v>
                </c:pt>
                <c:pt idx="772">
                  <c:v>3.2447666956533179E-2</c:v>
                </c:pt>
                <c:pt idx="773">
                  <c:v>3.2448478162030274E-2</c:v>
                </c:pt>
                <c:pt idx="774">
                  <c:v>3.2450502153163738E-2</c:v>
                </c:pt>
                <c:pt idx="775">
                  <c:v>3.2452906911304889E-2</c:v>
                </c:pt>
                <c:pt idx="776">
                  <c:v>3.2455885110915732E-2</c:v>
                </c:pt>
                <c:pt idx="777">
                  <c:v>3.2457207258927437E-2</c:v>
                </c:pt>
                <c:pt idx="778">
                  <c:v>3.2457746880069652E-2</c:v>
                </c:pt>
                <c:pt idx="779">
                  <c:v>3.2457275472981877E-2</c:v>
                </c:pt>
                <c:pt idx="780">
                  <c:v>3.2456676625980271E-2</c:v>
                </c:pt>
                <c:pt idx="781">
                  <c:v>3.2456469992095539E-2</c:v>
                </c:pt>
                <c:pt idx="782">
                  <c:v>3.2457443735594595E-2</c:v>
                </c:pt>
                <c:pt idx="783">
                  <c:v>3.245925738546903E-2</c:v>
                </c:pt>
                <c:pt idx="784">
                  <c:v>3.2460340691836377E-2</c:v>
                </c:pt>
                <c:pt idx="785">
                  <c:v>3.246277913363934E-2</c:v>
                </c:pt>
                <c:pt idx="786">
                  <c:v>3.2464023037734081E-2</c:v>
                </c:pt>
                <c:pt idx="787">
                  <c:v>3.2466447300000187E-2</c:v>
                </c:pt>
                <c:pt idx="788">
                  <c:v>3.2466725838319027E-2</c:v>
                </c:pt>
                <c:pt idx="789">
                  <c:v>3.2467233948686704E-2</c:v>
                </c:pt>
                <c:pt idx="790">
                  <c:v>3.2467016540257729E-2</c:v>
                </c:pt>
                <c:pt idx="791">
                  <c:v>3.2466415910023812E-2</c:v>
                </c:pt>
                <c:pt idx="792">
                  <c:v>3.2467310331283132E-2</c:v>
                </c:pt>
                <c:pt idx="793">
                  <c:v>3.2467939060323775E-2</c:v>
                </c:pt>
                <c:pt idx="794">
                  <c:v>3.2467963848036248E-2</c:v>
                </c:pt>
                <c:pt idx="795">
                  <c:v>3.2466225140008687E-2</c:v>
                </c:pt>
                <c:pt idx="796">
                  <c:v>3.2465633615583689E-2</c:v>
                </c:pt>
                <c:pt idx="797">
                  <c:v>3.2462214174538741E-2</c:v>
                </c:pt>
                <c:pt idx="798">
                  <c:v>3.2456906876054237E-2</c:v>
                </c:pt>
                <c:pt idx="799">
                  <c:v>3.2449983766600209E-2</c:v>
                </c:pt>
                <c:pt idx="800">
                  <c:v>3.2440051853818104E-2</c:v>
                </c:pt>
                <c:pt idx="801">
                  <c:v>3.2430711357255441E-2</c:v>
                </c:pt>
                <c:pt idx="802">
                  <c:v>3.2414805369148161E-2</c:v>
                </c:pt>
                <c:pt idx="803">
                  <c:v>3.2395092510817958E-2</c:v>
                </c:pt>
                <c:pt idx="804">
                  <c:v>3.2365225869675884E-2</c:v>
                </c:pt>
                <c:pt idx="805">
                  <c:v>3.2328901599969179E-2</c:v>
                </c:pt>
                <c:pt idx="806">
                  <c:v>3.2285470655730876E-2</c:v>
                </c:pt>
                <c:pt idx="807">
                  <c:v>3.2258507182970998E-2</c:v>
                </c:pt>
                <c:pt idx="808">
                  <c:v>3.2225650345193903E-2</c:v>
                </c:pt>
                <c:pt idx="809">
                  <c:v>3.2192681669511218E-2</c:v>
                </c:pt>
                <c:pt idx="810">
                  <c:v>3.2157320194270547E-2</c:v>
                </c:pt>
                <c:pt idx="811">
                  <c:v>3.2118991031038553E-2</c:v>
                </c:pt>
                <c:pt idx="812">
                  <c:v>3.2077163270943856E-2</c:v>
                </c:pt>
                <c:pt idx="813">
                  <c:v>3.2033682032202422E-2</c:v>
                </c:pt>
                <c:pt idx="814">
                  <c:v>3.1990394912479937E-2</c:v>
                </c:pt>
                <c:pt idx="815">
                  <c:v>3.1947170010631208E-2</c:v>
                </c:pt>
                <c:pt idx="816">
                  <c:v>3.1905341049592972E-2</c:v>
                </c:pt>
                <c:pt idx="817">
                  <c:v>3.1872661932556667E-2</c:v>
                </c:pt>
                <c:pt idx="818">
                  <c:v>3.1846025102475355E-2</c:v>
                </c:pt>
                <c:pt idx="819">
                  <c:v>3.1810956616242891E-2</c:v>
                </c:pt>
                <c:pt idx="820">
                  <c:v>3.1769931727065805E-2</c:v>
                </c:pt>
                <c:pt idx="821">
                  <c:v>3.1729958036124405E-2</c:v>
                </c:pt>
                <c:pt idx="822">
                  <c:v>3.1690829053212737E-2</c:v>
                </c:pt>
                <c:pt idx="823">
                  <c:v>3.1646511373888339E-2</c:v>
                </c:pt>
                <c:pt idx="824">
                  <c:v>3.1593793299140756E-2</c:v>
                </c:pt>
                <c:pt idx="825">
                  <c:v>3.1539329866623216E-2</c:v>
                </c:pt>
                <c:pt idx="826">
                  <c:v>3.1484155773591482E-2</c:v>
                </c:pt>
                <c:pt idx="827">
                  <c:v>3.1434647426597545E-2</c:v>
                </c:pt>
                <c:pt idx="828">
                  <c:v>3.1386373496289997E-2</c:v>
                </c:pt>
                <c:pt idx="829">
                  <c:v>3.1342194467368585E-2</c:v>
                </c:pt>
                <c:pt idx="830">
                  <c:v>3.1299323161216031E-2</c:v>
                </c:pt>
                <c:pt idx="831">
                  <c:v>3.1259355093291877E-2</c:v>
                </c:pt>
                <c:pt idx="832">
                  <c:v>3.1212105015682019E-2</c:v>
                </c:pt>
                <c:pt idx="833">
                  <c:v>3.116422771048212E-2</c:v>
                </c:pt>
                <c:pt idx="834">
                  <c:v>3.1134438689386923E-2</c:v>
                </c:pt>
                <c:pt idx="835">
                  <c:v>3.1100258012365309E-2</c:v>
                </c:pt>
                <c:pt idx="836">
                  <c:v>3.105645721545313E-2</c:v>
                </c:pt>
                <c:pt idx="837">
                  <c:v>3.1011892097172415E-2</c:v>
                </c:pt>
                <c:pt idx="838">
                  <c:v>3.0968047949070057E-2</c:v>
                </c:pt>
                <c:pt idx="839">
                  <c:v>3.0921693015344406E-2</c:v>
                </c:pt>
                <c:pt idx="840">
                  <c:v>3.0877428375331861E-2</c:v>
                </c:pt>
                <c:pt idx="841">
                  <c:v>3.0834728400867338E-2</c:v>
                </c:pt>
                <c:pt idx="842">
                  <c:v>3.0794092059077467E-2</c:v>
                </c:pt>
                <c:pt idx="843">
                  <c:v>3.0756894285956522E-2</c:v>
                </c:pt>
                <c:pt idx="844">
                  <c:v>3.0725535295461959E-2</c:v>
                </c:pt>
                <c:pt idx="845">
                  <c:v>3.0689714603881361E-2</c:v>
                </c:pt>
                <c:pt idx="846">
                  <c:v>3.0655596006571566E-2</c:v>
                </c:pt>
                <c:pt idx="847">
                  <c:v>3.062577547195694E-2</c:v>
                </c:pt>
                <c:pt idx="848">
                  <c:v>3.0599151762622862E-2</c:v>
                </c:pt>
                <c:pt idx="849">
                  <c:v>3.0572304122111926E-2</c:v>
                </c:pt>
                <c:pt idx="850">
                  <c:v>3.0542040130672764E-2</c:v>
                </c:pt>
                <c:pt idx="851">
                  <c:v>3.0511185208062119E-2</c:v>
                </c:pt>
                <c:pt idx="852">
                  <c:v>3.0479582920336836E-2</c:v>
                </c:pt>
                <c:pt idx="853">
                  <c:v>3.0446765319024134E-2</c:v>
                </c:pt>
                <c:pt idx="854">
                  <c:v>3.0412602152580473E-2</c:v>
                </c:pt>
                <c:pt idx="855">
                  <c:v>3.0376602541590615E-2</c:v>
                </c:pt>
                <c:pt idx="856">
                  <c:v>3.0341760117726116E-2</c:v>
                </c:pt>
                <c:pt idx="857">
                  <c:v>3.0302626983262672E-2</c:v>
                </c:pt>
                <c:pt idx="858">
                  <c:v>3.0262031758381658E-2</c:v>
                </c:pt>
                <c:pt idx="859">
                  <c:v>3.0218632138593049E-2</c:v>
                </c:pt>
                <c:pt idx="860">
                  <c:v>3.017916420729367E-2</c:v>
                </c:pt>
                <c:pt idx="861">
                  <c:v>3.0138615763398116E-2</c:v>
                </c:pt>
                <c:pt idx="862">
                  <c:v>3.009755561624114E-2</c:v>
                </c:pt>
                <c:pt idx="863">
                  <c:v>3.0056514651732823E-2</c:v>
                </c:pt>
                <c:pt idx="864">
                  <c:v>3.0010976379478551E-2</c:v>
                </c:pt>
                <c:pt idx="865">
                  <c:v>2.9964546382810778E-2</c:v>
                </c:pt>
                <c:pt idx="866">
                  <c:v>2.9921466860246659E-2</c:v>
                </c:pt>
                <c:pt idx="867">
                  <c:v>2.9876355250118884E-2</c:v>
                </c:pt>
                <c:pt idx="868">
                  <c:v>2.9827434448684496E-2</c:v>
                </c:pt>
                <c:pt idx="869">
                  <c:v>2.9771066374021084E-2</c:v>
                </c:pt>
                <c:pt idx="870">
                  <c:v>2.9710962913915156E-2</c:v>
                </c:pt>
                <c:pt idx="871">
                  <c:v>2.9645691278830225E-2</c:v>
                </c:pt>
                <c:pt idx="872">
                  <c:v>2.9581222393044119E-2</c:v>
                </c:pt>
                <c:pt idx="873">
                  <c:v>2.9516599973805898E-2</c:v>
                </c:pt>
                <c:pt idx="874">
                  <c:v>2.9445240832737279E-2</c:v>
                </c:pt>
                <c:pt idx="875">
                  <c:v>2.9373968188942633E-2</c:v>
                </c:pt>
                <c:pt idx="876">
                  <c:v>2.9303333558650512E-2</c:v>
                </c:pt>
                <c:pt idx="877">
                  <c:v>2.9230225428268565E-2</c:v>
                </c:pt>
                <c:pt idx="878">
                  <c:v>2.9152766644349758E-2</c:v>
                </c:pt>
                <c:pt idx="879">
                  <c:v>2.9070224138187387E-2</c:v>
                </c:pt>
                <c:pt idx="880">
                  <c:v>2.898649408433435E-2</c:v>
                </c:pt>
                <c:pt idx="881">
                  <c:v>2.8901370656168452E-2</c:v>
                </c:pt>
                <c:pt idx="882">
                  <c:v>2.8817855851219595E-2</c:v>
                </c:pt>
                <c:pt idx="883">
                  <c:v>2.8730556136919001E-2</c:v>
                </c:pt>
                <c:pt idx="884">
                  <c:v>2.8636838447065577E-2</c:v>
                </c:pt>
                <c:pt idx="885">
                  <c:v>2.8537696461964902E-2</c:v>
                </c:pt>
                <c:pt idx="886">
                  <c:v>2.8440971423396966E-2</c:v>
                </c:pt>
                <c:pt idx="887">
                  <c:v>2.8340590591283483E-2</c:v>
                </c:pt>
                <c:pt idx="888">
                  <c:v>2.8237572936139911E-2</c:v>
                </c:pt>
                <c:pt idx="889">
                  <c:v>2.8137889199138254E-2</c:v>
                </c:pt>
                <c:pt idx="890">
                  <c:v>2.8044675050116891E-2</c:v>
                </c:pt>
                <c:pt idx="891">
                  <c:v>2.7949165219132079E-2</c:v>
                </c:pt>
                <c:pt idx="892">
                  <c:v>2.7850934373916711E-2</c:v>
                </c:pt>
                <c:pt idx="893">
                  <c:v>2.7763543795676634E-2</c:v>
                </c:pt>
                <c:pt idx="894">
                  <c:v>2.7674361480886686E-2</c:v>
                </c:pt>
                <c:pt idx="895">
                  <c:v>2.7580950125114086E-2</c:v>
                </c:pt>
                <c:pt idx="896">
                  <c:v>2.7486574198791608E-2</c:v>
                </c:pt>
                <c:pt idx="897">
                  <c:v>2.7392120380066526E-2</c:v>
                </c:pt>
                <c:pt idx="898">
                  <c:v>2.7295772177724074E-2</c:v>
                </c:pt>
                <c:pt idx="899">
                  <c:v>2.7203002215511234E-2</c:v>
                </c:pt>
                <c:pt idx="900">
                  <c:v>2.7109679682606969E-2</c:v>
                </c:pt>
                <c:pt idx="901">
                  <c:v>2.7022123169277754E-2</c:v>
                </c:pt>
                <c:pt idx="902">
                  <c:v>2.6932128704122552E-2</c:v>
                </c:pt>
                <c:pt idx="903">
                  <c:v>2.6849101903742269E-2</c:v>
                </c:pt>
                <c:pt idx="904">
                  <c:v>2.6766291948245577E-2</c:v>
                </c:pt>
                <c:pt idx="905">
                  <c:v>2.6689181112705053E-2</c:v>
                </c:pt>
                <c:pt idx="906">
                  <c:v>2.6610388509873475E-2</c:v>
                </c:pt>
                <c:pt idx="907">
                  <c:v>2.6525368529802026E-2</c:v>
                </c:pt>
                <c:pt idx="908">
                  <c:v>2.6436434753799108E-2</c:v>
                </c:pt>
                <c:pt idx="909">
                  <c:v>2.6348306826804838E-2</c:v>
                </c:pt>
                <c:pt idx="910">
                  <c:v>2.6261566058431177E-2</c:v>
                </c:pt>
                <c:pt idx="911">
                  <c:v>2.6177257365551362E-2</c:v>
                </c:pt>
                <c:pt idx="912">
                  <c:v>2.6091742410186608E-2</c:v>
                </c:pt>
                <c:pt idx="913">
                  <c:v>2.6000362681663024E-2</c:v>
                </c:pt>
                <c:pt idx="914">
                  <c:v>2.5908443101015831E-2</c:v>
                </c:pt>
                <c:pt idx="915">
                  <c:v>2.5812907452806119E-2</c:v>
                </c:pt>
                <c:pt idx="916">
                  <c:v>2.5714651700883193E-2</c:v>
                </c:pt>
                <c:pt idx="917">
                  <c:v>2.5611671751369011E-2</c:v>
                </c:pt>
                <c:pt idx="918">
                  <c:v>2.5500372903751626E-2</c:v>
                </c:pt>
                <c:pt idx="919">
                  <c:v>2.5389380456808844E-2</c:v>
                </c:pt>
                <c:pt idx="920">
                  <c:v>2.5287286750950759E-2</c:v>
                </c:pt>
                <c:pt idx="921">
                  <c:v>2.5183576197176965E-2</c:v>
                </c:pt>
                <c:pt idx="922">
                  <c:v>2.5069006984885615E-2</c:v>
                </c:pt>
                <c:pt idx="923">
                  <c:v>2.495419977061622E-2</c:v>
                </c:pt>
                <c:pt idx="924">
                  <c:v>2.483890983443144E-2</c:v>
                </c:pt>
                <c:pt idx="925">
                  <c:v>2.4724931029480857E-2</c:v>
                </c:pt>
                <c:pt idx="926">
                  <c:v>2.4610249702157673E-2</c:v>
                </c:pt>
                <c:pt idx="927">
                  <c:v>2.4495901862746583E-2</c:v>
                </c:pt>
                <c:pt idx="928">
                  <c:v>2.4383266769830467E-2</c:v>
                </c:pt>
                <c:pt idx="929">
                  <c:v>2.4268881497665602E-2</c:v>
                </c:pt>
                <c:pt idx="930">
                  <c:v>2.4152889075898833E-2</c:v>
                </c:pt>
                <c:pt idx="931">
                  <c:v>2.4036018974203637E-2</c:v>
                </c:pt>
                <c:pt idx="932">
                  <c:v>2.392119389815036E-2</c:v>
                </c:pt>
                <c:pt idx="933">
                  <c:v>2.3815776526953228E-2</c:v>
                </c:pt>
                <c:pt idx="934">
                  <c:v>2.3708410435311814E-2</c:v>
                </c:pt>
                <c:pt idx="935">
                  <c:v>2.3609087221157447E-2</c:v>
                </c:pt>
                <c:pt idx="936">
                  <c:v>2.3520147570000642E-2</c:v>
                </c:pt>
                <c:pt idx="937">
                  <c:v>2.3427599400000658E-2</c:v>
                </c:pt>
                <c:pt idx="938">
                  <c:v>2.3331776924738014E-2</c:v>
                </c:pt>
                <c:pt idx="939">
                  <c:v>2.3242445053134522E-2</c:v>
                </c:pt>
                <c:pt idx="940">
                  <c:v>2.3165715718748887E-2</c:v>
                </c:pt>
                <c:pt idx="941">
                  <c:v>2.3096095911285704E-2</c:v>
                </c:pt>
                <c:pt idx="942">
                  <c:v>2.301876338917028E-2</c:v>
                </c:pt>
                <c:pt idx="943">
                  <c:v>2.2949526516273785E-2</c:v>
                </c:pt>
                <c:pt idx="944">
                  <c:v>2.2886533636152406E-2</c:v>
                </c:pt>
                <c:pt idx="945">
                  <c:v>2.2834034988003748E-2</c:v>
                </c:pt>
                <c:pt idx="946">
                  <c:v>2.2783038114400838E-2</c:v>
                </c:pt>
                <c:pt idx="947">
                  <c:v>2.2737333194087765E-2</c:v>
                </c:pt>
                <c:pt idx="948">
                  <c:v>2.2699223978002794E-2</c:v>
                </c:pt>
                <c:pt idx="949">
                  <c:v>2.2654275294058571E-2</c:v>
                </c:pt>
                <c:pt idx="950">
                  <c:v>2.2601714008668596E-2</c:v>
                </c:pt>
                <c:pt idx="951">
                  <c:v>2.2545137434996143E-2</c:v>
                </c:pt>
                <c:pt idx="952">
                  <c:v>2.2488653291158796E-2</c:v>
                </c:pt>
                <c:pt idx="953">
                  <c:v>2.2436729357986455E-2</c:v>
                </c:pt>
                <c:pt idx="954">
                  <c:v>2.238531579698564E-2</c:v>
                </c:pt>
                <c:pt idx="955">
                  <c:v>2.2329002992317763E-2</c:v>
                </c:pt>
                <c:pt idx="956">
                  <c:v>2.2271955380452221E-2</c:v>
                </c:pt>
                <c:pt idx="957">
                  <c:v>2.2213207738688054E-2</c:v>
                </c:pt>
                <c:pt idx="958">
                  <c:v>2.2154802152560854E-2</c:v>
                </c:pt>
                <c:pt idx="959">
                  <c:v>2.2094519536522157E-2</c:v>
                </c:pt>
                <c:pt idx="960">
                  <c:v>2.2037366011750666E-2</c:v>
                </c:pt>
                <c:pt idx="961">
                  <c:v>2.1992269354496663E-2</c:v>
                </c:pt>
                <c:pt idx="962">
                  <c:v>2.1950718521321633E-2</c:v>
                </c:pt>
                <c:pt idx="963">
                  <c:v>2.1904855124831264E-2</c:v>
                </c:pt>
                <c:pt idx="964">
                  <c:v>2.1862317544249103E-2</c:v>
                </c:pt>
                <c:pt idx="965">
                  <c:v>2.1820362476026273E-2</c:v>
                </c:pt>
                <c:pt idx="966">
                  <c:v>2.1780860234414657E-2</c:v>
                </c:pt>
                <c:pt idx="967">
                  <c:v>2.173617626405723E-2</c:v>
                </c:pt>
                <c:pt idx="968">
                  <c:v>2.1693728004857669E-2</c:v>
                </c:pt>
                <c:pt idx="969">
                  <c:v>2.1653097417212497E-2</c:v>
                </c:pt>
                <c:pt idx="970">
                  <c:v>2.1610008380803156E-2</c:v>
                </c:pt>
                <c:pt idx="971">
                  <c:v>2.1559509567012934E-2</c:v>
                </c:pt>
                <c:pt idx="972">
                  <c:v>2.1507448508810721E-2</c:v>
                </c:pt>
                <c:pt idx="973">
                  <c:v>2.1457059854234878E-2</c:v>
                </c:pt>
                <c:pt idx="974">
                  <c:v>2.1405158378621371E-2</c:v>
                </c:pt>
                <c:pt idx="975">
                  <c:v>2.135343141536063E-2</c:v>
                </c:pt>
                <c:pt idx="976">
                  <c:v>2.130083877185926E-2</c:v>
                </c:pt>
                <c:pt idx="977">
                  <c:v>2.1257699782788859E-2</c:v>
                </c:pt>
                <c:pt idx="978">
                  <c:v>2.121257551057305E-2</c:v>
                </c:pt>
                <c:pt idx="979">
                  <c:v>2.1172580866324828E-2</c:v>
                </c:pt>
                <c:pt idx="980">
                  <c:v>2.1139604213890856E-2</c:v>
                </c:pt>
                <c:pt idx="981">
                  <c:v>2.1118428762655891E-2</c:v>
                </c:pt>
                <c:pt idx="982">
                  <c:v>2.1107032913626957E-2</c:v>
                </c:pt>
                <c:pt idx="983">
                  <c:v>2.1098286118698351E-2</c:v>
                </c:pt>
                <c:pt idx="984">
                  <c:v>2.1085804683925034E-2</c:v>
                </c:pt>
                <c:pt idx="985">
                  <c:v>2.1067494722236929E-2</c:v>
                </c:pt>
                <c:pt idx="986">
                  <c:v>2.1053350796986434E-2</c:v>
                </c:pt>
                <c:pt idx="987">
                  <c:v>2.1041944652409425E-2</c:v>
                </c:pt>
                <c:pt idx="988">
                  <c:v>2.1031117619564471E-2</c:v>
                </c:pt>
                <c:pt idx="989">
                  <c:v>2.1021712000887746E-2</c:v>
                </c:pt>
                <c:pt idx="990">
                  <c:v>2.1008435068258537E-2</c:v>
                </c:pt>
                <c:pt idx="991">
                  <c:v>2.0992581599633135E-2</c:v>
                </c:pt>
                <c:pt idx="992">
                  <c:v>2.0978370442769304E-2</c:v>
                </c:pt>
                <c:pt idx="993">
                  <c:v>2.096406583888883E-2</c:v>
                </c:pt>
                <c:pt idx="994">
                  <c:v>2.0954302377012478E-2</c:v>
                </c:pt>
                <c:pt idx="995">
                  <c:v>2.0948934046133579E-2</c:v>
                </c:pt>
                <c:pt idx="996">
                  <c:v>2.0938349039991033E-2</c:v>
                </c:pt>
                <c:pt idx="997">
                  <c:v>2.0929556932976184E-2</c:v>
                </c:pt>
                <c:pt idx="998">
                  <c:v>2.09203090668919E-2</c:v>
                </c:pt>
                <c:pt idx="999">
                  <c:v>2.0908434629768442E-2</c:v>
                </c:pt>
                <c:pt idx="1000">
                  <c:v>2.0895548073415805E-2</c:v>
                </c:pt>
                <c:pt idx="1001">
                  <c:v>2.0884381367953626E-2</c:v>
                </c:pt>
                <c:pt idx="1002">
                  <c:v>2.0872588323020996E-2</c:v>
                </c:pt>
                <c:pt idx="1003">
                  <c:v>2.0863263303299701E-2</c:v>
                </c:pt>
                <c:pt idx="1004">
                  <c:v>2.0853355410359282E-2</c:v>
                </c:pt>
                <c:pt idx="1005">
                  <c:v>2.0846187931214958E-2</c:v>
                </c:pt>
                <c:pt idx="1006">
                  <c:v>2.0838775794304744E-2</c:v>
                </c:pt>
                <c:pt idx="1007">
                  <c:v>2.0827985993074682E-2</c:v>
                </c:pt>
                <c:pt idx="1008">
                  <c:v>2.0817649873742534E-2</c:v>
                </c:pt>
                <c:pt idx="1009">
                  <c:v>2.0803692011414021E-2</c:v>
                </c:pt>
                <c:pt idx="1010">
                  <c:v>2.079019984414731E-2</c:v>
                </c:pt>
                <c:pt idx="1011">
                  <c:v>2.0779105484059597E-2</c:v>
                </c:pt>
                <c:pt idx="1012">
                  <c:v>2.0764650916761156E-2</c:v>
                </c:pt>
                <c:pt idx="1013">
                  <c:v>2.0747832298035635E-2</c:v>
                </c:pt>
                <c:pt idx="1014">
                  <c:v>2.0731066519246548E-2</c:v>
                </c:pt>
                <c:pt idx="1015">
                  <c:v>2.0714185302798463E-2</c:v>
                </c:pt>
                <c:pt idx="1016">
                  <c:v>2.0701477259489263E-2</c:v>
                </c:pt>
                <c:pt idx="1017">
                  <c:v>2.0686839411088752E-2</c:v>
                </c:pt>
                <c:pt idx="1018">
                  <c:v>2.067060633722136E-2</c:v>
                </c:pt>
                <c:pt idx="1019">
                  <c:v>2.0654228539529577E-2</c:v>
                </c:pt>
                <c:pt idx="1020">
                  <c:v>2.063829635997674E-2</c:v>
                </c:pt>
                <c:pt idx="1021">
                  <c:v>2.0624182149712934E-2</c:v>
                </c:pt>
                <c:pt idx="1022">
                  <c:v>2.0603036512945504E-2</c:v>
                </c:pt>
                <c:pt idx="1023">
                  <c:v>2.0584307128896279E-2</c:v>
                </c:pt>
                <c:pt idx="1024">
                  <c:v>2.0567332719625762E-2</c:v>
                </c:pt>
                <c:pt idx="1025">
                  <c:v>2.0550039132691517E-2</c:v>
                </c:pt>
                <c:pt idx="1026">
                  <c:v>2.0526635911509765E-2</c:v>
                </c:pt>
                <c:pt idx="1027">
                  <c:v>2.0502376425003042E-2</c:v>
                </c:pt>
                <c:pt idx="1028">
                  <c:v>2.0475503311912321E-2</c:v>
                </c:pt>
                <c:pt idx="1029">
                  <c:v>2.0444495307326952E-2</c:v>
                </c:pt>
                <c:pt idx="1030">
                  <c:v>2.0413668812894435E-2</c:v>
                </c:pt>
                <c:pt idx="1031">
                  <c:v>2.0384005243422001E-2</c:v>
                </c:pt>
                <c:pt idx="1032">
                  <c:v>2.0354344073661053E-2</c:v>
                </c:pt>
                <c:pt idx="1033">
                  <c:v>2.0327020601232003E-2</c:v>
                </c:pt>
                <c:pt idx="1034">
                  <c:v>2.0298187247521096E-2</c:v>
                </c:pt>
                <c:pt idx="1035">
                  <c:v>2.0270082762974324E-2</c:v>
                </c:pt>
                <c:pt idx="1036">
                  <c:v>2.0243098152609905E-2</c:v>
                </c:pt>
                <c:pt idx="1037">
                  <c:v>2.0213872346892973E-2</c:v>
                </c:pt>
                <c:pt idx="1038">
                  <c:v>2.0184339262570239E-2</c:v>
                </c:pt>
                <c:pt idx="1039">
                  <c:v>2.0155448536082247E-2</c:v>
                </c:pt>
                <c:pt idx="1040">
                  <c:v>2.0126548926224674E-2</c:v>
                </c:pt>
                <c:pt idx="1041">
                  <c:v>2.0096941646156392E-2</c:v>
                </c:pt>
                <c:pt idx="1042">
                  <c:v>2.0068851825012356E-2</c:v>
                </c:pt>
                <c:pt idx="1043">
                  <c:v>2.0046761330916676E-2</c:v>
                </c:pt>
                <c:pt idx="1044">
                  <c:v>2.0024597059130456E-2</c:v>
                </c:pt>
                <c:pt idx="1045">
                  <c:v>2.0002221740903665E-2</c:v>
                </c:pt>
                <c:pt idx="1046">
                  <c:v>1.997851285712908E-2</c:v>
                </c:pt>
                <c:pt idx="1047">
                  <c:v>1.99532803975047E-2</c:v>
                </c:pt>
                <c:pt idx="1048">
                  <c:v>1.9929578148389984E-2</c:v>
                </c:pt>
                <c:pt idx="1049">
                  <c:v>1.9905225097002793E-2</c:v>
                </c:pt>
                <c:pt idx="1050">
                  <c:v>1.9883465176856751E-2</c:v>
                </c:pt>
                <c:pt idx="1051">
                  <c:v>1.9861866253587955E-2</c:v>
                </c:pt>
                <c:pt idx="1052">
                  <c:v>1.9840531491599225E-2</c:v>
                </c:pt>
                <c:pt idx="1053">
                  <c:v>1.9820102292091531E-2</c:v>
                </c:pt>
                <c:pt idx="1054">
                  <c:v>1.9796478491852957E-2</c:v>
                </c:pt>
                <c:pt idx="1055">
                  <c:v>1.97730686380891E-2</c:v>
                </c:pt>
                <c:pt idx="1056">
                  <c:v>1.9749634230431523E-2</c:v>
                </c:pt>
                <c:pt idx="1057">
                  <c:v>1.9724430352029525E-2</c:v>
                </c:pt>
                <c:pt idx="1058">
                  <c:v>1.9700306225351884E-2</c:v>
                </c:pt>
                <c:pt idx="1059">
                  <c:v>1.9676141113494239E-2</c:v>
                </c:pt>
                <c:pt idx="1060">
                  <c:v>1.9652042553615579E-2</c:v>
                </c:pt>
                <c:pt idx="1061">
                  <c:v>1.9629029806024351E-2</c:v>
                </c:pt>
                <c:pt idx="1062">
                  <c:v>1.960754092701697E-2</c:v>
                </c:pt>
                <c:pt idx="1063">
                  <c:v>1.9585521714360111E-2</c:v>
                </c:pt>
                <c:pt idx="1064">
                  <c:v>1.9566091608904719E-2</c:v>
                </c:pt>
                <c:pt idx="1065">
                  <c:v>1.9545265057737779E-2</c:v>
                </c:pt>
                <c:pt idx="1066">
                  <c:v>1.9522994011129044E-2</c:v>
                </c:pt>
                <c:pt idx="1067">
                  <c:v>1.950238041575604E-2</c:v>
                </c:pt>
                <c:pt idx="1068">
                  <c:v>1.9487834495097417E-2</c:v>
                </c:pt>
                <c:pt idx="1069">
                  <c:v>1.9473761689449531E-2</c:v>
                </c:pt>
                <c:pt idx="1070">
                  <c:v>1.945764956726909E-2</c:v>
                </c:pt>
                <c:pt idx="1071">
                  <c:v>1.9449094522078055E-2</c:v>
                </c:pt>
                <c:pt idx="1072">
                  <c:v>1.9439420582970969E-2</c:v>
                </c:pt>
                <c:pt idx="1073">
                  <c:v>1.9434990304930337E-2</c:v>
                </c:pt>
                <c:pt idx="1074">
                  <c:v>1.9430915545193495E-2</c:v>
                </c:pt>
                <c:pt idx="1075">
                  <c:v>1.942994323371753E-2</c:v>
                </c:pt>
                <c:pt idx="1076">
                  <c:v>1.942666695329141E-2</c:v>
                </c:pt>
                <c:pt idx="1077">
                  <c:v>1.9426102647896674E-2</c:v>
                </c:pt>
                <c:pt idx="1078">
                  <c:v>1.9424438719337439E-2</c:v>
                </c:pt>
                <c:pt idx="1079">
                  <c:v>1.941996625410557E-2</c:v>
                </c:pt>
                <c:pt idx="1080">
                  <c:v>1.9416041372837603E-2</c:v>
                </c:pt>
                <c:pt idx="1081">
                  <c:v>1.9415046987279007E-2</c:v>
                </c:pt>
                <c:pt idx="1082">
                  <c:v>1.9413316722171371E-2</c:v>
                </c:pt>
                <c:pt idx="1083">
                  <c:v>1.9409740202733287E-2</c:v>
                </c:pt>
                <c:pt idx="1084">
                  <c:v>1.9411196316237535E-2</c:v>
                </c:pt>
                <c:pt idx="1085">
                  <c:v>1.9412616927210573E-2</c:v>
                </c:pt>
                <c:pt idx="1086">
                  <c:v>1.9416431061939063E-2</c:v>
                </c:pt>
                <c:pt idx="1087">
                  <c:v>1.9418702775296497E-2</c:v>
                </c:pt>
                <c:pt idx="1088">
                  <c:v>1.9421785191309222E-2</c:v>
                </c:pt>
                <c:pt idx="1089">
                  <c:v>1.9422563655943234E-2</c:v>
                </c:pt>
                <c:pt idx="1090">
                  <c:v>1.942326996981187E-2</c:v>
                </c:pt>
                <c:pt idx="1091">
                  <c:v>1.9423281880242838E-2</c:v>
                </c:pt>
                <c:pt idx="1092">
                  <c:v>1.9423908595879037E-2</c:v>
                </c:pt>
                <c:pt idx="1093">
                  <c:v>1.9425038243888408E-2</c:v>
                </c:pt>
                <c:pt idx="1094">
                  <c:v>1.9423639342541637E-2</c:v>
                </c:pt>
                <c:pt idx="1095">
                  <c:v>1.9421367771459912E-2</c:v>
                </c:pt>
                <c:pt idx="1096">
                  <c:v>1.9419236006449004E-2</c:v>
                </c:pt>
                <c:pt idx="1097">
                  <c:v>1.9417165081867957E-2</c:v>
                </c:pt>
                <c:pt idx="1098">
                  <c:v>1.9413161803369865E-2</c:v>
                </c:pt>
                <c:pt idx="1099">
                  <c:v>1.9409715204935122E-2</c:v>
                </c:pt>
                <c:pt idx="1100">
                  <c:v>1.9405549864940544E-2</c:v>
                </c:pt>
                <c:pt idx="1101">
                  <c:v>1.9406546151038553E-2</c:v>
                </c:pt>
                <c:pt idx="1102">
                  <c:v>1.9407317533275497E-2</c:v>
                </c:pt>
                <c:pt idx="1103">
                  <c:v>1.9410528551129333E-2</c:v>
                </c:pt>
                <c:pt idx="1104">
                  <c:v>1.9412540740117751E-2</c:v>
                </c:pt>
                <c:pt idx="1105">
                  <c:v>1.9411327038306475E-2</c:v>
                </c:pt>
                <c:pt idx="1106">
                  <c:v>1.9409672223841837E-2</c:v>
                </c:pt>
                <c:pt idx="1107">
                  <c:v>1.9408566744987192E-2</c:v>
                </c:pt>
                <c:pt idx="1108">
                  <c:v>1.9406139118425605E-2</c:v>
                </c:pt>
                <c:pt idx="1109">
                  <c:v>1.9403451846098582E-2</c:v>
                </c:pt>
                <c:pt idx="1110">
                  <c:v>1.9402512620302115E-2</c:v>
                </c:pt>
                <c:pt idx="1111">
                  <c:v>1.9403204365234128E-2</c:v>
                </c:pt>
                <c:pt idx="1112">
                  <c:v>1.9404130679687756E-2</c:v>
                </c:pt>
                <c:pt idx="1113">
                  <c:v>1.9403391971665115E-2</c:v>
                </c:pt>
                <c:pt idx="1114">
                  <c:v>1.9402966745621218E-2</c:v>
                </c:pt>
                <c:pt idx="1115">
                  <c:v>1.9403058711636556E-2</c:v>
                </c:pt>
                <c:pt idx="1116">
                  <c:v>1.9401557218129327E-2</c:v>
                </c:pt>
                <c:pt idx="1117">
                  <c:v>1.939868814854542E-2</c:v>
                </c:pt>
                <c:pt idx="1118">
                  <c:v>1.939397775864897E-2</c:v>
                </c:pt>
                <c:pt idx="1119">
                  <c:v>1.9389638293479651E-2</c:v>
                </c:pt>
                <c:pt idx="1120">
                  <c:v>1.9384735607273034E-2</c:v>
                </c:pt>
                <c:pt idx="1121">
                  <c:v>1.9380701984194514E-2</c:v>
                </c:pt>
                <c:pt idx="1122">
                  <c:v>1.9376269612339628E-2</c:v>
                </c:pt>
                <c:pt idx="1123">
                  <c:v>1.9371787895758955E-2</c:v>
                </c:pt>
                <c:pt idx="1124">
                  <c:v>1.9368608002697178E-2</c:v>
                </c:pt>
                <c:pt idx="1125">
                  <c:v>1.9363754587834309E-2</c:v>
                </c:pt>
                <c:pt idx="1126">
                  <c:v>1.9358124281286054E-2</c:v>
                </c:pt>
                <c:pt idx="1127">
                  <c:v>1.9352648427103304E-2</c:v>
                </c:pt>
                <c:pt idx="1128">
                  <c:v>1.934537600096653E-2</c:v>
                </c:pt>
                <c:pt idx="1129">
                  <c:v>1.9337922291396702E-2</c:v>
                </c:pt>
                <c:pt idx="1130">
                  <c:v>1.9331073721245588E-2</c:v>
                </c:pt>
                <c:pt idx="1131">
                  <c:v>1.9324679649193346E-2</c:v>
                </c:pt>
                <c:pt idx="1132">
                  <c:v>1.9316858776084016E-2</c:v>
                </c:pt>
                <c:pt idx="1133">
                  <c:v>1.9309343046767336E-2</c:v>
                </c:pt>
                <c:pt idx="1134">
                  <c:v>1.9300403880112404E-2</c:v>
                </c:pt>
                <c:pt idx="1135">
                  <c:v>1.929070518158215E-2</c:v>
                </c:pt>
                <c:pt idx="1136">
                  <c:v>1.9281110524460535E-2</c:v>
                </c:pt>
                <c:pt idx="1137">
                  <c:v>1.9272541533785895E-2</c:v>
                </c:pt>
                <c:pt idx="1138">
                  <c:v>1.926380397282634E-2</c:v>
                </c:pt>
                <c:pt idx="1139">
                  <c:v>1.9257323222756931E-2</c:v>
                </c:pt>
                <c:pt idx="1140">
                  <c:v>1.9251522885270787E-2</c:v>
                </c:pt>
                <c:pt idx="1141">
                  <c:v>1.9245282314412152E-2</c:v>
                </c:pt>
                <c:pt idx="1142">
                  <c:v>1.9239289435933969E-2</c:v>
                </c:pt>
                <c:pt idx="1143">
                  <c:v>1.9232828409901606E-2</c:v>
                </c:pt>
                <c:pt idx="1144">
                  <c:v>1.9226847210736968E-2</c:v>
                </c:pt>
                <c:pt idx="1145">
                  <c:v>1.9221393995112489E-2</c:v>
                </c:pt>
                <c:pt idx="1146">
                  <c:v>1.9214718071777572E-2</c:v>
                </c:pt>
                <c:pt idx="1147">
                  <c:v>1.9206291913270678E-2</c:v>
                </c:pt>
                <c:pt idx="1148">
                  <c:v>1.9197789435922735E-2</c:v>
                </c:pt>
                <c:pt idx="1149">
                  <c:v>1.9188869224769811E-2</c:v>
                </c:pt>
                <c:pt idx="1150">
                  <c:v>1.918241226998341E-2</c:v>
                </c:pt>
                <c:pt idx="1151">
                  <c:v>1.9178617242358222E-2</c:v>
                </c:pt>
                <c:pt idx="1152">
                  <c:v>1.9174608595234781E-2</c:v>
                </c:pt>
                <c:pt idx="1153">
                  <c:v>1.9170565940979017E-2</c:v>
                </c:pt>
                <c:pt idx="1154">
                  <c:v>1.9166678778538129E-2</c:v>
                </c:pt>
                <c:pt idx="1155">
                  <c:v>1.9162915176529405E-2</c:v>
                </c:pt>
                <c:pt idx="1156">
                  <c:v>1.9157944200593628E-2</c:v>
                </c:pt>
                <c:pt idx="1157">
                  <c:v>1.9153044862475793E-2</c:v>
                </c:pt>
                <c:pt idx="1158">
                  <c:v>1.9149101191342909E-2</c:v>
                </c:pt>
                <c:pt idx="1159">
                  <c:v>1.9144880531147192E-2</c:v>
                </c:pt>
                <c:pt idx="1160">
                  <c:v>1.9140208918818236E-2</c:v>
                </c:pt>
                <c:pt idx="1161">
                  <c:v>1.9134749127083739E-2</c:v>
                </c:pt>
                <c:pt idx="1162">
                  <c:v>1.9130200351421937E-2</c:v>
                </c:pt>
                <c:pt idx="1163">
                  <c:v>1.9125673977450096E-2</c:v>
                </c:pt>
                <c:pt idx="1164">
                  <c:v>1.9120947575031508E-2</c:v>
                </c:pt>
                <c:pt idx="1165">
                  <c:v>1.911619519835675E-2</c:v>
                </c:pt>
                <c:pt idx="1166">
                  <c:v>1.911106073276219E-2</c:v>
                </c:pt>
                <c:pt idx="1167">
                  <c:v>1.910304242639526E-2</c:v>
                </c:pt>
                <c:pt idx="1168">
                  <c:v>1.9094687552554758E-2</c:v>
                </c:pt>
                <c:pt idx="1169">
                  <c:v>1.9085564060977125E-2</c:v>
                </c:pt>
                <c:pt idx="1170">
                  <c:v>1.9076014001915161E-2</c:v>
                </c:pt>
                <c:pt idx="1171">
                  <c:v>1.9066602069926698E-2</c:v>
                </c:pt>
                <c:pt idx="1172">
                  <c:v>1.9057035107110293E-2</c:v>
                </c:pt>
                <c:pt idx="1173">
                  <c:v>1.9047699896831208E-2</c:v>
                </c:pt>
                <c:pt idx="1174">
                  <c:v>1.9041614025299285E-2</c:v>
                </c:pt>
                <c:pt idx="1175">
                  <c:v>1.9035770341926356E-2</c:v>
                </c:pt>
                <c:pt idx="1176">
                  <c:v>1.9028368561981854E-2</c:v>
                </c:pt>
                <c:pt idx="1177">
                  <c:v>1.9021513075643953E-2</c:v>
                </c:pt>
                <c:pt idx="1178">
                  <c:v>1.9014343131377683E-2</c:v>
                </c:pt>
                <c:pt idx="1179">
                  <c:v>1.9006816557259054E-2</c:v>
                </c:pt>
                <c:pt idx="1180">
                  <c:v>1.8999885677549625E-2</c:v>
                </c:pt>
                <c:pt idx="1181">
                  <c:v>1.8992158608258612E-2</c:v>
                </c:pt>
                <c:pt idx="1182">
                  <c:v>1.8984713205319532E-2</c:v>
                </c:pt>
                <c:pt idx="1183">
                  <c:v>1.8978890789580427E-2</c:v>
                </c:pt>
                <c:pt idx="1184">
                  <c:v>1.8972481941533594E-2</c:v>
                </c:pt>
                <c:pt idx="1185">
                  <c:v>1.8964987711915036E-2</c:v>
                </c:pt>
                <c:pt idx="1186">
                  <c:v>1.8957196171129481E-2</c:v>
                </c:pt>
                <c:pt idx="1187">
                  <c:v>1.8949780746437786E-2</c:v>
                </c:pt>
                <c:pt idx="1188">
                  <c:v>1.8942961763367731E-2</c:v>
                </c:pt>
                <c:pt idx="1189">
                  <c:v>1.8934398562287243E-2</c:v>
                </c:pt>
                <c:pt idx="1190">
                  <c:v>1.8925187346426193E-2</c:v>
                </c:pt>
                <c:pt idx="1191">
                  <c:v>1.8915954278465322E-2</c:v>
                </c:pt>
                <c:pt idx="1192">
                  <c:v>1.8907206878724429E-2</c:v>
                </c:pt>
                <c:pt idx="1193">
                  <c:v>1.8899029953959569E-2</c:v>
                </c:pt>
                <c:pt idx="1194">
                  <c:v>1.8890310652457595E-2</c:v>
                </c:pt>
                <c:pt idx="1195">
                  <c:v>1.8880197763605569E-2</c:v>
                </c:pt>
                <c:pt idx="1196">
                  <c:v>1.886942266156515E-2</c:v>
                </c:pt>
                <c:pt idx="1197">
                  <c:v>1.885891459973809E-2</c:v>
                </c:pt>
                <c:pt idx="1198">
                  <c:v>1.8848683050997756E-2</c:v>
                </c:pt>
                <c:pt idx="1199">
                  <c:v>1.8838717602809453E-2</c:v>
                </c:pt>
                <c:pt idx="1200">
                  <c:v>1.8828888030440367E-2</c:v>
                </c:pt>
                <c:pt idx="1201">
                  <c:v>1.881953696102296E-2</c:v>
                </c:pt>
                <c:pt idx="1202">
                  <c:v>1.8810336612950986E-2</c:v>
                </c:pt>
                <c:pt idx="1203">
                  <c:v>1.8801515242932824E-2</c:v>
                </c:pt>
                <c:pt idx="1204">
                  <c:v>1.8792266964701661E-2</c:v>
                </c:pt>
                <c:pt idx="1205">
                  <c:v>1.8782394408414595E-2</c:v>
                </c:pt>
                <c:pt idx="1206">
                  <c:v>1.8774592249720987E-2</c:v>
                </c:pt>
                <c:pt idx="1207">
                  <c:v>1.8767042507403596E-2</c:v>
                </c:pt>
                <c:pt idx="1208">
                  <c:v>1.8759763859574195E-2</c:v>
                </c:pt>
                <c:pt idx="1209">
                  <c:v>1.8753115157081592E-2</c:v>
                </c:pt>
                <c:pt idx="1210">
                  <c:v>1.8746266025185566E-2</c:v>
                </c:pt>
                <c:pt idx="1211">
                  <c:v>1.8739276855673226E-2</c:v>
                </c:pt>
                <c:pt idx="1212">
                  <c:v>1.8732057230351241E-2</c:v>
                </c:pt>
                <c:pt idx="1213">
                  <c:v>1.8725260868669623E-2</c:v>
                </c:pt>
                <c:pt idx="1214">
                  <c:v>1.8717878976214092E-2</c:v>
                </c:pt>
                <c:pt idx="1215">
                  <c:v>1.8710435311459786E-2</c:v>
                </c:pt>
                <c:pt idx="1216">
                  <c:v>1.870343866301441E-2</c:v>
                </c:pt>
                <c:pt idx="1217">
                  <c:v>1.8697127414805337E-2</c:v>
                </c:pt>
                <c:pt idx="1218">
                  <c:v>1.8690073069098714E-2</c:v>
                </c:pt>
                <c:pt idx="1219">
                  <c:v>1.868173744548236E-2</c:v>
                </c:pt>
                <c:pt idx="1220">
                  <c:v>1.8673189747898625E-2</c:v>
                </c:pt>
                <c:pt idx="1221">
                  <c:v>1.8664235147787974E-2</c:v>
                </c:pt>
                <c:pt idx="1222">
                  <c:v>1.8655699564450449E-2</c:v>
                </c:pt>
                <c:pt idx="1223">
                  <c:v>1.8646794477053402E-2</c:v>
                </c:pt>
                <c:pt idx="1224">
                  <c:v>1.8638727555636128E-2</c:v>
                </c:pt>
                <c:pt idx="1225">
                  <c:v>1.8629821218046454E-2</c:v>
                </c:pt>
                <c:pt idx="1226">
                  <c:v>1.8620821297891169E-2</c:v>
                </c:pt>
                <c:pt idx="1227">
                  <c:v>1.861241108942252E-2</c:v>
                </c:pt>
                <c:pt idx="1228">
                  <c:v>1.8603830613104111E-2</c:v>
                </c:pt>
                <c:pt idx="1229">
                  <c:v>1.8594683743603339E-2</c:v>
                </c:pt>
                <c:pt idx="1230">
                  <c:v>1.8584302918455108E-2</c:v>
                </c:pt>
                <c:pt idx="1231">
                  <c:v>1.8573827745089783E-2</c:v>
                </c:pt>
                <c:pt idx="1232">
                  <c:v>1.8563827327008731E-2</c:v>
                </c:pt>
                <c:pt idx="1233">
                  <c:v>1.855389136358776E-2</c:v>
                </c:pt>
                <c:pt idx="1234">
                  <c:v>1.8543684473335466E-2</c:v>
                </c:pt>
                <c:pt idx="1235">
                  <c:v>1.8532596305761824E-2</c:v>
                </c:pt>
                <c:pt idx="1236">
                  <c:v>1.8521156560765181E-2</c:v>
                </c:pt>
                <c:pt idx="1237">
                  <c:v>1.8509753755286074E-2</c:v>
                </c:pt>
                <c:pt idx="1238">
                  <c:v>1.8498945392124537E-2</c:v>
                </c:pt>
                <c:pt idx="1239">
                  <c:v>1.8489451372585793E-2</c:v>
                </c:pt>
                <c:pt idx="1240">
                  <c:v>1.8480192344880887E-2</c:v>
                </c:pt>
                <c:pt idx="1241">
                  <c:v>1.8471485908749335E-2</c:v>
                </c:pt>
                <c:pt idx="1242">
                  <c:v>1.8462087492824433E-2</c:v>
                </c:pt>
                <c:pt idx="1243">
                  <c:v>1.8453012346768084E-2</c:v>
                </c:pt>
                <c:pt idx="1244">
                  <c:v>1.844367751201631E-2</c:v>
                </c:pt>
                <c:pt idx="1245">
                  <c:v>1.8434008748309909E-2</c:v>
                </c:pt>
                <c:pt idx="1246">
                  <c:v>1.8424841123043552E-2</c:v>
                </c:pt>
                <c:pt idx="1247">
                  <c:v>1.841728822183325E-2</c:v>
                </c:pt>
                <c:pt idx="1248">
                  <c:v>1.8409230911178978E-2</c:v>
                </c:pt>
                <c:pt idx="1249">
                  <c:v>1.8401211268707571E-2</c:v>
                </c:pt>
                <c:pt idx="1250">
                  <c:v>1.8392872093169407E-2</c:v>
                </c:pt>
                <c:pt idx="1251">
                  <c:v>1.8384352071825302E-2</c:v>
                </c:pt>
                <c:pt idx="1252">
                  <c:v>1.8375483882400446E-2</c:v>
                </c:pt>
                <c:pt idx="1253">
                  <c:v>1.8365954709601444E-2</c:v>
                </c:pt>
                <c:pt idx="1254">
                  <c:v>1.8356075146619903E-2</c:v>
                </c:pt>
                <c:pt idx="1255">
                  <c:v>1.8346298391177098E-2</c:v>
                </c:pt>
                <c:pt idx="1256">
                  <c:v>1.8336631310585161E-2</c:v>
                </c:pt>
                <c:pt idx="1257">
                  <c:v>1.8327663556843156E-2</c:v>
                </c:pt>
                <c:pt idx="1258">
                  <c:v>1.8317612496668211E-2</c:v>
                </c:pt>
                <c:pt idx="1259">
                  <c:v>1.8308156473556082E-2</c:v>
                </c:pt>
                <c:pt idx="1260">
                  <c:v>1.8298844930889149E-2</c:v>
                </c:pt>
                <c:pt idx="1261">
                  <c:v>1.8289757065012784E-2</c:v>
                </c:pt>
                <c:pt idx="1262">
                  <c:v>1.8279766110580083E-2</c:v>
                </c:pt>
                <c:pt idx="1263">
                  <c:v>1.8269445885373874E-2</c:v>
                </c:pt>
                <c:pt idx="1264">
                  <c:v>1.8259182677597508E-2</c:v>
                </c:pt>
                <c:pt idx="1265">
                  <c:v>1.8249491502246647E-2</c:v>
                </c:pt>
                <c:pt idx="1266">
                  <c:v>1.8241142784939192E-2</c:v>
                </c:pt>
                <c:pt idx="1267">
                  <c:v>1.8233306376635498E-2</c:v>
                </c:pt>
                <c:pt idx="1268">
                  <c:v>1.8224942171696391E-2</c:v>
                </c:pt>
                <c:pt idx="1269">
                  <c:v>1.8217041180206263E-2</c:v>
                </c:pt>
                <c:pt idx="1270">
                  <c:v>1.8208273924297726E-2</c:v>
                </c:pt>
                <c:pt idx="1271">
                  <c:v>1.8199209615398095E-2</c:v>
                </c:pt>
                <c:pt idx="1272">
                  <c:v>1.8190434925890189E-2</c:v>
                </c:pt>
                <c:pt idx="1273">
                  <c:v>1.818123378286652E-2</c:v>
                </c:pt>
                <c:pt idx="1274">
                  <c:v>1.8172506786659447E-2</c:v>
                </c:pt>
                <c:pt idx="1275">
                  <c:v>1.8162379651742132E-2</c:v>
                </c:pt>
                <c:pt idx="1276">
                  <c:v>1.8151393525082209E-2</c:v>
                </c:pt>
                <c:pt idx="1277">
                  <c:v>1.813941874222303E-2</c:v>
                </c:pt>
                <c:pt idx="1278">
                  <c:v>1.812749492246632E-2</c:v>
                </c:pt>
                <c:pt idx="1279">
                  <c:v>1.8115548218362452E-2</c:v>
                </c:pt>
                <c:pt idx="1280">
                  <c:v>1.8102902287265774E-2</c:v>
                </c:pt>
                <c:pt idx="1281">
                  <c:v>1.8090858956237417E-2</c:v>
                </c:pt>
                <c:pt idx="1282">
                  <c:v>1.807841466144243E-2</c:v>
                </c:pt>
                <c:pt idx="1283">
                  <c:v>1.8065542521566558E-2</c:v>
                </c:pt>
                <c:pt idx="1284">
                  <c:v>1.8053286212642936E-2</c:v>
                </c:pt>
                <c:pt idx="1285">
                  <c:v>1.8041064114417468E-2</c:v>
                </c:pt>
                <c:pt idx="1286">
                  <c:v>1.8028149279589345E-2</c:v>
                </c:pt>
                <c:pt idx="1287">
                  <c:v>1.8015334778624825E-2</c:v>
                </c:pt>
                <c:pt idx="1288">
                  <c:v>1.8001965575259665E-2</c:v>
                </c:pt>
                <c:pt idx="1289">
                  <c:v>1.7988162132849848E-2</c:v>
                </c:pt>
                <c:pt idx="1290">
                  <c:v>1.79731773068516E-2</c:v>
                </c:pt>
                <c:pt idx="1291">
                  <c:v>1.795906418841502E-2</c:v>
                </c:pt>
                <c:pt idx="1292">
                  <c:v>1.794507142040442E-2</c:v>
                </c:pt>
                <c:pt idx="1293">
                  <c:v>1.792962920521661E-2</c:v>
                </c:pt>
                <c:pt idx="1294">
                  <c:v>1.7914091041646346E-2</c:v>
                </c:pt>
                <c:pt idx="1295">
                  <c:v>1.789909180478055E-2</c:v>
                </c:pt>
                <c:pt idx="1296">
                  <c:v>1.7883695483232841E-2</c:v>
                </c:pt>
                <c:pt idx="1297">
                  <c:v>1.7869944069033604E-2</c:v>
                </c:pt>
                <c:pt idx="1298">
                  <c:v>1.7855431706634617E-2</c:v>
                </c:pt>
                <c:pt idx="1299">
                  <c:v>1.7840846952495475E-2</c:v>
                </c:pt>
                <c:pt idx="1300">
                  <c:v>1.7824537048861118E-2</c:v>
                </c:pt>
                <c:pt idx="1301">
                  <c:v>1.7808800840695492E-2</c:v>
                </c:pt>
                <c:pt idx="1302">
                  <c:v>1.779235814974554E-2</c:v>
                </c:pt>
                <c:pt idx="1303">
                  <c:v>1.7775484942298147E-2</c:v>
                </c:pt>
                <c:pt idx="1304">
                  <c:v>1.7759490489012139E-2</c:v>
                </c:pt>
                <c:pt idx="1305">
                  <c:v>1.7745131808796819E-2</c:v>
                </c:pt>
                <c:pt idx="1306">
                  <c:v>1.7731743553815522E-2</c:v>
                </c:pt>
                <c:pt idx="1307">
                  <c:v>1.7718398805557888E-2</c:v>
                </c:pt>
                <c:pt idx="1308">
                  <c:v>1.7704979754793314E-2</c:v>
                </c:pt>
                <c:pt idx="1309">
                  <c:v>1.7692541694384636E-2</c:v>
                </c:pt>
                <c:pt idx="1310">
                  <c:v>1.7681487938075082E-2</c:v>
                </c:pt>
                <c:pt idx="1311">
                  <c:v>1.767083184233198E-2</c:v>
                </c:pt>
                <c:pt idx="1312">
                  <c:v>1.7657899724461013E-2</c:v>
                </c:pt>
                <c:pt idx="1313">
                  <c:v>1.7642906844986098E-2</c:v>
                </c:pt>
                <c:pt idx="1314">
                  <c:v>1.7627400493480577E-2</c:v>
                </c:pt>
                <c:pt idx="1315">
                  <c:v>1.7612546252494535E-2</c:v>
                </c:pt>
                <c:pt idx="1316">
                  <c:v>1.7597828547403837E-2</c:v>
                </c:pt>
                <c:pt idx="1317">
                  <c:v>1.7583146934039486E-2</c:v>
                </c:pt>
                <c:pt idx="1318">
                  <c:v>1.7568714480128481E-2</c:v>
                </c:pt>
                <c:pt idx="1319">
                  <c:v>1.7555044056589621E-2</c:v>
                </c:pt>
                <c:pt idx="1320">
                  <c:v>1.7541696851093223E-2</c:v>
                </c:pt>
                <c:pt idx="1321">
                  <c:v>1.7528515502089025E-2</c:v>
                </c:pt>
                <c:pt idx="1322">
                  <c:v>1.7514587684925566E-2</c:v>
                </c:pt>
                <c:pt idx="1323">
                  <c:v>1.7500814635712382E-2</c:v>
                </c:pt>
                <c:pt idx="1324">
                  <c:v>1.748750648356575E-2</c:v>
                </c:pt>
                <c:pt idx="1325">
                  <c:v>1.7473660513692035E-2</c:v>
                </c:pt>
                <c:pt idx="1326">
                  <c:v>1.7459286785792213E-2</c:v>
                </c:pt>
                <c:pt idx="1327">
                  <c:v>1.7444124105401842E-2</c:v>
                </c:pt>
                <c:pt idx="1328">
                  <c:v>1.7427498360117762E-2</c:v>
                </c:pt>
                <c:pt idx="1329">
                  <c:v>1.7410361724049431E-2</c:v>
                </c:pt>
                <c:pt idx="1330">
                  <c:v>1.739230184393184E-2</c:v>
                </c:pt>
                <c:pt idx="1331">
                  <c:v>1.7372404784461927E-2</c:v>
                </c:pt>
                <c:pt idx="1332">
                  <c:v>1.7352744518420206E-2</c:v>
                </c:pt>
                <c:pt idx="1333">
                  <c:v>1.7333174736488946E-2</c:v>
                </c:pt>
                <c:pt idx="1334">
                  <c:v>1.7314000989937212E-2</c:v>
                </c:pt>
                <c:pt idx="1335">
                  <c:v>1.7294284059157186E-2</c:v>
                </c:pt>
                <c:pt idx="1336">
                  <c:v>1.7274284040167988E-2</c:v>
                </c:pt>
                <c:pt idx="1337">
                  <c:v>1.7254728173546709E-2</c:v>
                </c:pt>
                <c:pt idx="1338">
                  <c:v>1.7235627632540253E-2</c:v>
                </c:pt>
                <c:pt idx="1339">
                  <c:v>1.7217105170923341E-2</c:v>
                </c:pt>
                <c:pt idx="1340">
                  <c:v>1.7199740616889531E-2</c:v>
                </c:pt>
                <c:pt idx="1341">
                  <c:v>1.7182406587850738E-2</c:v>
                </c:pt>
                <c:pt idx="1342">
                  <c:v>1.7164244411436692E-2</c:v>
                </c:pt>
                <c:pt idx="1343">
                  <c:v>1.714624935636426E-2</c:v>
                </c:pt>
                <c:pt idx="1344">
                  <c:v>1.7128778288551978E-2</c:v>
                </c:pt>
                <c:pt idx="1345">
                  <c:v>1.7110929935910589E-2</c:v>
                </c:pt>
                <c:pt idx="1346">
                  <c:v>1.709392907858117E-2</c:v>
                </c:pt>
                <c:pt idx="1347">
                  <c:v>1.7077167463198921E-2</c:v>
                </c:pt>
                <c:pt idx="1348">
                  <c:v>1.7059720693094228E-2</c:v>
                </c:pt>
                <c:pt idx="1349">
                  <c:v>1.7042287280695463E-2</c:v>
                </c:pt>
                <c:pt idx="1350">
                  <c:v>1.7024833688091611E-2</c:v>
                </c:pt>
                <c:pt idx="1351">
                  <c:v>1.7006752743920051E-2</c:v>
                </c:pt>
                <c:pt idx="1352">
                  <c:v>1.6988449292416039E-2</c:v>
                </c:pt>
                <c:pt idx="1353">
                  <c:v>1.6969491366471325E-2</c:v>
                </c:pt>
                <c:pt idx="1354">
                  <c:v>1.6951022032107653E-2</c:v>
                </c:pt>
                <c:pt idx="1355">
                  <c:v>1.6932626595100954E-2</c:v>
                </c:pt>
                <c:pt idx="1356">
                  <c:v>1.6914216481158498E-2</c:v>
                </c:pt>
                <c:pt idx="1357">
                  <c:v>1.6896192407951666E-2</c:v>
                </c:pt>
                <c:pt idx="1358">
                  <c:v>1.6878428071969299E-2</c:v>
                </c:pt>
                <c:pt idx="1359">
                  <c:v>1.6860863031824665E-2</c:v>
                </c:pt>
                <c:pt idx="1360">
                  <c:v>1.6843961109276804E-2</c:v>
                </c:pt>
                <c:pt idx="1361">
                  <c:v>1.6826955094136127E-2</c:v>
                </c:pt>
                <c:pt idx="1362">
                  <c:v>1.6809741414491514E-2</c:v>
                </c:pt>
                <c:pt idx="1363">
                  <c:v>1.6792918264862199E-2</c:v>
                </c:pt>
                <c:pt idx="1364">
                  <c:v>1.6776182052523871E-2</c:v>
                </c:pt>
                <c:pt idx="1365">
                  <c:v>1.676007422420623E-2</c:v>
                </c:pt>
                <c:pt idx="1366">
                  <c:v>1.6744572561526155E-2</c:v>
                </c:pt>
                <c:pt idx="1367">
                  <c:v>1.6729453902438015E-2</c:v>
                </c:pt>
                <c:pt idx="1368">
                  <c:v>1.6714403256695903E-2</c:v>
                </c:pt>
                <c:pt idx="1369">
                  <c:v>1.6700292337241369E-2</c:v>
                </c:pt>
                <c:pt idx="1370">
                  <c:v>1.6686040362715066E-2</c:v>
                </c:pt>
                <c:pt idx="1371">
                  <c:v>1.6669928970695604E-2</c:v>
                </c:pt>
                <c:pt idx="1372">
                  <c:v>1.6653641833837593E-2</c:v>
                </c:pt>
                <c:pt idx="1373">
                  <c:v>1.6637569911146077E-2</c:v>
                </c:pt>
                <c:pt idx="1374">
                  <c:v>1.6621793959544801E-2</c:v>
                </c:pt>
                <c:pt idx="1375">
                  <c:v>1.6605501588969951E-2</c:v>
                </c:pt>
                <c:pt idx="1376">
                  <c:v>1.6589547197765401E-2</c:v>
                </c:pt>
                <c:pt idx="1377">
                  <c:v>1.6573565800898145E-2</c:v>
                </c:pt>
                <c:pt idx="1378">
                  <c:v>1.6558157464022082E-2</c:v>
                </c:pt>
                <c:pt idx="1379">
                  <c:v>1.6542813021514315E-2</c:v>
                </c:pt>
                <c:pt idx="1380">
                  <c:v>1.6528235105114083E-2</c:v>
                </c:pt>
                <c:pt idx="1381">
                  <c:v>1.6514316161773391E-2</c:v>
                </c:pt>
                <c:pt idx="1382">
                  <c:v>1.6500156658003362E-2</c:v>
                </c:pt>
                <c:pt idx="1383">
                  <c:v>1.6485600349360308E-2</c:v>
                </c:pt>
                <c:pt idx="1384">
                  <c:v>1.6471899138022029E-2</c:v>
                </c:pt>
                <c:pt idx="1385">
                  <c:v>1.6459005689369741E-2</c:v>
                </c:pt>
                <c:pt idx="1386">
                  <c:v>1.6446223618927752E-2</c:v>
                </c:pt>
                <c:pt idx="1387">
                  <c:v>1.6433623687898101E-2</c:v>
                </c:pt>
                <c:pt idx="1388">
                  <c:v>1.6422487706002097E-2</c:v>
                </c:pt>
                <c:pt idx="1389">
                  <c:v>1.6412093597338334E-2</c:v>
                </c:pt>
                <c:pt idx="1390">
                  <c:v>1.6401397542597528E-2</c:v>
                </c:pt>
                <c:pt idx="1391">
                  <c:v>1.6390451591111736E-2</c:v>
                </c:pt>
                <c:pt idx="1392">
                  <c:v>1.6380277809886865E-2</c:v>
                </c:pt>
                <c:pt idx="1393">
                  <c:v>1.6370359787094637E-2</c:v>
                </c:pt>
                <c:pt idx="1394">
                  <c:v>1.6359811927014592E-2</c:v>
                </c:pt>
                <c:pt idx="1395">
                  <c:v>1.634919754431154E-2</c:v>
                </c:pt>
                <c:pt idx="1396">
                  <c:v>1.6339266061806891E-2</c:v>
                </c:pt>
                <c:pt idx="1397">
                  <c:v>1.6328735695365332E-2</c:v>
                </c:pt>
                <c:pt idx="1398">
                  <c:v>1.6318648922662014E-2</c:v>
                </c:pt>
                <c:pt idx="1399">
                  <c:v>1.6307486883197428E-2</c:v>
                </c:pt>
                <c:pt idx="1400">
                  <c:v>1.6296380527225353E-2</c:v>
                </c:pt>
                <c:pt idx="1401">
                  <c:v>1.6285967232827367E-2</c:v>
                </c:pt>
                <c:pt idx="1402">
                  <c:v>1.6275330691031858E-2</c:v>
                </c:pt>
                <c:pt idx="1403">
                  <c:v>1.6264746261005457E-2</c:v>
                </c:pt>
                <c:pt idx="1404">
                  <c:v>1.6254749246010274E-2</c:v>
                </c:pt>
                <c:pt idx="1405">
                  <c:v>1.6244774277911989E-2</c:v>
                </c:pt>
                <c:pt idx="1406">
                  <c:v>1.6234073375487039E-2</c:v>
                </c:pt>
                <c:pt idx="1407">
                  <c:v>1.6223386724557108E-2</c:v>
                </c:pt>
                <c:pt idx="1408">
                  <c:v>1.6213228461371732E-2</c:v>
                </c:pt>
                <c:pt idx="1409">
                  <c:v>1.6203716339628547E-2</c:v>
                </c:pt>
                <c:pt idx="1410">
                  <c:v>1.6193783880369027E-2</c:v>
                </c:pt>
                <c:pt idx="1411">
                  <c:v>1.6184149826471022E-2</c:v>
                </c:pt>
                <c:pt idx="1412">
                  <c:v>1.6173948990761591E-2</c:v>
                </c:pt>
                <c:pt idx="1413">
                  <c:v>1.6162455641935226E-2</c:v>
                </c:pt>
                <c:pt idx="1414">
                  <c:v>1.6150685405463518E-2</c:v>
                </c:pt>
                <c:pt idx="1415">
                  <c:v>1.6138999938207423E-2</c:v>
                </c:pt>
                <c:pt idx="1416">
                  <c:v>1.612858177559123E-2</c:v>
                </c:pt>
                <c:pt idx="1417">
                  <c:v>1.6117768350283848E-2</c:v>
                </c:pt>
                <c:pt idx="1418">
                  <c:v>1.6108023640377243E-2</c:v>
                </c:pt>
                <c:pt idx="1419">
                  <c:v>1.6097773244224595E-2</c:v>
                </c:pt>
                <c:pt idx="1420">
                  <c:v>1.6087553643170695E-2</c:v>
                </c:pt>
                <c:pt idx="1421">
                  <c:v>1.607787428034502E-2</c:v>
                </c:pt>
                <c:pt idx="1422">
                  <c:v>1.6068399136855371E-2</c:v>
                </c:pt>
                <c:pt idx="1423">
                  <c:v>1.6057816818943443E-2</c:v>
                </c:pt>
                <c:pt idx="1424">
                  <c:v>1.6047379228682615E-2</c:v>
                </c:pt>
                <c:pt idx="1425">
                  <c:v>1.6036883487263676E-2</c:v>
                </c:pt>
                <c:pt idx="1426">
                  <c:v>1.6026121405854681E-2</c:v>
                </c:pt>
                <c:pt idx="1427">
                  <c:v>1.6015330953091753E-2</c:v>
                </c:pt>
                <c:pt idx="1428">
                  <c:v>1.6004635104266772E-2</c:v>
                </c:pt>
                <c:pt idx="1429">
                  <c:v>1.5993365067055378E-2</c:v>
                </c:pt>
                <c:pt idx="1430">
                  <c:v>1.5981756117757616E-2</c:v>
                </c:pt>
                <c:pt idx="1431">
                  <c:v>1.5969501093716636E-2</c:v>
                </c:pt>
                <c:pt idx="1432">
                  <c:v>1.5957606443766151E-2</c:v>
                </c:pt>
                <c:pt idx="1433">
                  <c:v>1.5945520924599853E-2</c:v>
                </c:pt>
                <c:pt idx="1434">
                  <c:v>1.5933530714193633E-2</c:v>
                </c:pt>
                <c:pt idx="1435">
                  <c:v>1.5921091433065117E-2</c:v>
                </c:pt>
                <c:pt idx="1436">
                  <c:v>1.5908922387987582E-2</c:v>
                </c:pt>
                <c:pt idx="1437">
                  <c:v>1.5897176043996569E-2</c:v>
                </c:pt>
                <c:pt idx="1438">
                  <c:v>1.5885681914609665E-2</c:v>
                </c:pt>
                <c:pt idx="1439">
                  <c:v>1.5874065542560385E-2</c:v>
                </c:pt>
                <c:pt idx="1440">
                  <c:v>1.5862513637406088E-2</c:v>
                </c:pt>
                <c:pt idx="1441">
                  <c:v>1.5852658505850509E-2</c:v>
                </c:pt>
                <c:pt idx="1442">
                  <c:v>1.5842242201468362E-2</c:v>
                </c:pt>
                <c:pt idx="1443">
                  <c:v>1.5830745420423217E-2</c:v>
                </c:pt>
                <c:pt idx="1444">
                  <c:v>1.5819218272461778E-2</c:v>
                </c:pt>
                <c:pt idx="1445">
                  <c:v>1.5807733933565309E-2</c:v>
                </c:pt>
                <c:pt idx="1446">
                  <c:v>1.5796012081929888E-2</c:v>
                </c:pt>
                <c:pt idx="1447">
                  <c:v>1.5784270797763102E-2</c:v>
                </c:pt>
                <c:pt idx="1448">
                  <c:v>1.5772117429938469E-2</c:v>
                </c:pt>
                <c:pt idx="1449">
                  <c:v>1.5759883209898861E-2</c:v>
                </c:pt>
                <c:pt idx="1450">
                  <c:v>1.574759217329532E-2</c:v>
                </c:pt>
                <c:pt idx="1451">
                  <c:v>1.5734600848679059E-2</c:v>
                </c:pt>
                <c:pt idx="1452">
                  <c:v>1.5721117486924147E-2</c:v>
                </c:pt>
                <c:pt idx="1453">
                  <c:v>1.5707929703551102E-2</c:v>
                </c:pt>
                <c:pt idx="1454">
                  <c:v>1.569505207400386E-2</c:v>
                </c:pt>
                <c:pt idx="1455">
                  <c:v>1.5682527304363973E-2</c:v>
                </c:pt>
                <c:pt idx="1456">
                  <c:v>1.5669032953962565E-2</c:v>
                </c:pt>
                <c:pt idx="1457">
                  <c:v>1.5655575267224386E-2</c:v>
                </c:pt>
                <c:pt idx="1458">
                  <c:v>1.5642108989511974E-2</c:v>
                </c:pt>
                <c:pt idx="1459">
                  <c:v>1.5629434356483295E-2</c:v>
                </c:pt>
                <c:pt idx="1460">
                  <c:v>1.5618304719909076E-2</c:v>
                </c:pt>
                <c:pt idx="1461">
                  <c:v>1.5606627477574967E-2</c:v>
                </c:pt>
                <c:pt idx="1462">
                  <c:v>1.5594719597841625E-2</c:v>
                </c:pt>
                <c:pt idx="1463">
                  <c:v>1.5582483756025311E-2</c:v>
                </c:pt>
                <c:pt idx="1464">
                  <c:v>1.5569916760224603E-2</c:v>
                </c:pt>
                <c:pt idx="1465">
                  <c:v>1.5557609181774875E-2</c:v>
                </c:pt>
                <c:pt idx="1466">
                  <c:v>1.5544584471962183E-2</c:v>
                </c:pt>
                <c:pt idx="1467">
                  <c:v>1.5531642999215729E-2</c:v>
                </c:pt>
                <c:pt idx="1468">
                  <c:v>1.5518902698881728E-2</c:v>
                </c:pt>
                <c:pt idx="1469">
                  <c:v>1.5506559315748467E-2</c:v>
                </c:pt>
                <c:pt idx="1470">
                  <c:v>1.5492981575515324E-2</c:v>
                </c:pt>
                <c:pt idx="1471">
                  <c:v>1.5478800926786804E-2</c:v>
                </c:pt>
                <c:pt idx="1472">
                  <c:v>1.5465252464801134E-2</c:v>
                </c:pt>
                <c:pt idx="1473">
                  <c:v>1.5452019263042406E-2</c:v>
                </c:pt>
                <c:pt idx="1474">
                  <c:v>1.5439642623564427E-2</c:v>
                </c:pt>
                <c:pt idx="1475">
                  <c:v>1.5426961188285326E-2</c:v>
                </c:pt>
                <c:pt idx="1476">
                  <c:v>1.5413806628225368E-2</c:v>
                </c:pt>
                <c:pt idx="1477">
                  <c:v>1.5400188563113865E-2</c:v>
                </c:pt>
                <c:pt idx="1478">
                  <c:v>1.5386619352329005E-2</c:v>
                </c:pt>
                <c:pt idx="1479">
                  <c:v>1.5374025859740868E-2</c:v>
                </c:pt>
                <c:pt idx="1480">
                  <c:v>1.536163888268151E-2</c:v>
                </c:pt>
                <c:pt idx="1481">
                  <c:v>1.5348699992964888E-2</c:v>
                </c:pt>
                <c:pt idx="1482">
                  <c:v>1.5335760131110206E-2</c:v>
                </c:pt>
                <c:pt idx="1483">
                  <c:v>1.5322399589714215E-2</c:v>
                </c:pt>
                <c:pt idx="1484">
                  <c:v>1.5309859174022169E-2</c:v>
                </c:pt>
                <c:pt idx="1485">
                  <c:v>1.5297651561637027E-2</c:v>
                </c:pt>
                <c:pt idx="1486">
                  <c:v>1.528481330749353E-2</c:v>
                </c:pt>
                <c:pt idx="1487">
                  <c:v>1.5272245927963881E-2</c:v>
                </c:pt>
                <c:pt idx="1488">
                  <c:v>1.5259284271162497E-2</c:v>
                </c:pt>
                <c:pt idx="1489">
                  <c:v>1.5246395675446268E-2</c:v>
                </c:pt>
                <c:pt idx="1490">
                  <c:v>1.5233845820697473E-2</c:v>
                </c:pt>
                <c:pt idx="1491">
                  <c:v>1.5222077287821446E-2</c:v>
                </c:pt>
                <c:pt idx="1492">
                  <c:v>1.5210026412555122E-2</c:v>
                </c:pt>
                <c:pt idx="1493">
                  <c:v>1.5197711130076503E-2</c:v>
                </c:pt>
                <c:pt idx="1494">
                  <c:v>1.5185684853792994E-2</c:v>
                </c:pt>
                <c:pt idx="1495">
                  <c:v>1.517335540100412E-2</c:v>
                </c:pt>
                <c:pt idx="1496">
                  <c:v>1.5159833313938704E-2</c:v>
                </c:pt>
                <c:pt idx="1497">
                  <c:v>1.5145999163157587E-2</c:v>
                </c:pt>
                <c:pt idx="1498">
                  <c:v>1.5132058667735858E-2</c:v>
                </c:pt>
                <c:pt idx="1499">
                  <c:v>1.5117888530161569E-2</c:v>
                </c:pt>
                <c:pt idx="1500">
                  <c:v>1.510356032160759E-2</c:v>
                </c:pt>
                <c:pt idx="1501">
                  <c:v>1.5089358294440599E-2</c:v>
                </c:pt>
                <c:pt idx="1502">
                  <c:v>1.5074688081378834E-2</c:v>
                </c:pt>
                <c:pt idx="1503">
                  <c:v>1.5060032016296876E-2</c:v>
                </c:pt>
                <c:pt idx="1504">
                  <c:v>1.5046116788785799E-2</c:v>
                </c:pt>
                <c:pt idx="1505">
                  <c:v>1.5031928339178663E-2</c:v>
                </c:pt>
                <c:pt idx="1506">
                  <c:v>1.5017601610678171E-2</c:v>
                </c:pt>
                <c:pt idx="1507">
                  <c:v>1.500334565670791E-2</c:v>
                </c:pt>
                <c:pt idx="1508">
                  <c:v>1.4988123446321434E-2</c:v>
                </c:pt>
                <c:pt idx="1509">
                  <c:v>1.4973219702798845E-2</c:v>
                </c:pt>
                <c:pt idx="1510">
                  <c:v>1.4958224993982739E-2</c:v>
                </c:pt>
                <c:pt idx="1511">
                  <c:v>1.4943663987142286E-2</c:v>
                </c:pt>
                <c:pt idx="1512">
                  <c:v>1.4930357371227474E-2</c:v>
                </c:pt>
                <c:pt idx="1513">
                  <c:v>1.4917474544988344E-2</c:v>
                </c:pt>
                <c:pt idx="1514">
                  <c:v>1.4904729233934261E-2</c:v>
                </c:pt>
                <c:pt idx="1515">
                  <c:v>1.4892203967922341E-2</c:v>
                </c:pt>
                <c:pt idx="1516">
                  <c:v>1.4879384910622628E-2</c:v>
                </c:pt>
                <c:pt idx="1517">
                  <c:v>1.4865846688644289E-2</c:v>
                </c:pt>
                <c:pt idx="1518">
                  <c:v>1.4852425392907443E-2</c:v>
                </c:pt>
                <c:pt idx="1519">
                  <c:v>1.4838438446355327E-2</c:v>
                </c:pt>
                <c:pt idx="1520">
                  <c:v>1.4824067276338724E-2</c:v>
                </c:pt>
                <c:pt idx="1521">
                  <c:v>1.4808620102861693E-2</c:v>
                </c:pt>
                <c:pt idx="1522">
                  <c:v>1.479366394593803E-2</c:v>
                </c:pt>
                <c:pt idx="1523">
                  <c:v>1.4779427338489835E-2</c:v>
                </c:pt>
                <c:pt idx="1524">
                  <c:v>1.4765594088373244E-2</c:v>
                </c:pt>
                <c:pt idx="1525">
                  <c:v>1.4752664847484715E-2</c:v>
                </c:pt>
                <c:pt idx="1526">
                  <c:v>1.4738999010147415E-2</c:v>
                </c:pt>
                <c:pt idx="1527">
                  <c:v>1.4724696935904684E-2</c:v>
                </c:pt>
                <c:pt idx="1528">
                  <c:v>1.4709571319016698E-2</c:v>
                </c:pt>
                <c:pt idx="1529">
                  <c:v>1.4696377385270222E-2</c:v>
                </c:pt>
                <c:pt idx="1530">
                  <c:v>1.4683788856489469E-2</c:v>
                </c:pt>
                <c:pt idx="1531">
                  <c:v>1.4672061963346998E-2</c:v>
                </c:pt>
                <c:pt idx="1532">
                  <c:v>1.4659756424161728E-2</c:v>
                </c:pt>
                <c:pt idx="1533">
                  <c:v>1.4648114098771592E-2</c:v>
                </c:pt>
                <c:pt idx="1534">
                  <c:v>1.4637289541300783E-2</c:v>
                </c:pt>
                <c:pt idx="1535">
                  <c:v>1.4626395233694946E-2</c:v>
                </c:pt>
                <c:pt idx="1536">
                  <c:v>1.4615713207239363E-2</c:v>
                </c:pt>
                <c:pt idx="1537">
                  <c:v>1.4605724898047347E-2</c:v>
                </c:pt>
                <c:pt idx="1538">
                  <c:v>1.4595736898756291E-2</c:v>
                </c:pt>
                <c:pt idx="1539">
                  <c:v>1.4586014142945138E-2</c:v>
                </c:pt>
                <c:pt idx="1540">
                  <c:v>1.4575508753431903E-2</c:v>
                </c:pt>
                <c:pt idx="1541">
                  <c:v>1.456390888708242E-2</c:v>
                </c:pt>
                <c:pt idx="1542">
                  <c:v>1.4553076653041147E-2</c:v>
                </c:pt>
                <c:pt idx="1543">
                  <c:v>1.4541827073333607E-2</c:v>
                </c:pt>
                <c:pt idx="1544">
                  <c:v>1.4531018070303655E-2</c:v>
                </c:pt>
                <c:pt idx="1545">
                  <c:v>1.4521002535832351E-2</c:v>
                </c:pt>
                <c:pt idx="1546">
                  <c:v>1.4511094867627283E-2</c:v>
                </c:pt>
                <c:pt idx="1547">
                  <c:v>1.4500370007923398E-2</c:v>
                </c:pt>
                <c:pt idx="1548">
                  <c:v>1.4489946653880342E-2</c:v>
                </c:pt>
                <c:pt idx="1549">
                  <c:v>1.447917434653421E-2</c:v>
                </c:pt>
                <c:pt idx="1550">
                  <c:v>1.4468810994740964E-2</c:v>
                </c:pt>
                <c:pt idx="1551">
                  <c:v>1.4458878204492402E-2</c:v>
                </c:pt>
                <c:pt idx="1552">
                  <c:v>1.4448243763533581E-2</c:v>
                </c:pt>
                <c:pt idx="1553">
                  <c:v>1.4438110491980941E-2</c:v>
                </c:pt>
                <c:pt idx="1554">
                  <c:v>1.4427699401921224E-2</c:v>
                </c:pt>
                <c:pt idx="1555">
                  <c:v>1.4417009558512181E-2</c:v>
                </c:pt>
                <c:pt idx="1556">
                  <c:v>1.4405167856087591E-2</c:v>
                </c:pt>
                <c:pt idx="1557">
                  <c:v>1.4392673033309803E-2</c:v>
                </c:pt>
                <c:pt idx="1558">
                  <c:v>1.437971330649584E-2</c:v>
                </c:pt>
                <c:pt idx="1559">
                  <c:v>1.4366821510302486E-2</c:v>
                </c:pt>
                <c:pt idx="1560">
                  <c:v>1.4353836152525567E-2</c:v>
                </c:pt>
                <c:pt idx="1561">
                  <c:v>1.4341025215860871E-2</c:v>
                </c:pt>
                <c:pt idx="1562">
                  <c:v>1.4327719706819543E-2</c:v>
                </c:pt>
                <c:pt idx="1563">
                  <c:v>1.4313743036402126E-2</c:v>
                </c:pt>
                <c:pt idx="1564">
                  <c:v>1.4300105933922641E-2</c:v>
                </c:pt>
                <c:pt idx="1565">
                  <c:v>1.4286753376091267E-2</c:v>
                </c:pt>
                <c:pt idx="1566">
                  <c:v>1.4273053364194268E-2</c:v>
                </c:pt>
                <c:pt idx="1567">
                  <c:v>1.4259329112366546E-2</c:v>
                </c:pt>
                <c:pt idx="1568">
                  <c:v>1.4244717970875297E-2</c:v>
                </c:pt>
                <c:pt idx="1569">
                  <c:v>1.4230022999248932E-2</c:v>
                </c:pt>
                <c:pt idx="1570">
                  <c:v>1.4215248120044786E-2</c:v>
                </c:pt>
                <c:pt idx="1571">
                  <c:v>1.4199723011005989E-2</c:v>
                </c:pt>
                <c:pt idx="1572">
                  <c:v>1.4183860754388067E-2</c:v>
                </c:pt>
                <c:pt idx="1573">
                  <c:v>1.4168457759757324E-2</c:v>
                </c:pt>
                <c:pt idx="1574">
                  <c:v>1.4153060587282653E-2</c:v>
                </c:pt>
                <c:pt idx="1575">
                  <c:v>1.4138593299046943E-2</c:v>
                </c:pt>
                <c:pt idx="1576">
                  <c:v>1.4124919270275385E-2</c:v>
                </c:pt>
                <c:pt idx="1577">
                  <c:v>1.4112001845532136E-2</c:v>
                </c:pt>
                <c:pt idx="1578">
                  <c:v>1.41003039237327E-2</c:v>
                </c:pt>
                <c:pt idx="1579">
                  <c:v>1.4088505233121711E-2</c:v>
                </c:pt>
                <c:pt idx="1580">
                  <c:v>1.4076400669394775E-2</c:v>
                </c:pt>
                <c:pt idx="1581">
                  <c:v>1.4067389314106126E-2</c:v>
                </c:pt>
                <c:pt idx="1582">
                  <c:v>1.4059671370472192E-2</c:v>
                </c:pt>
                <c:pt idx="1583">
                  <c:v>1.4052353404746063E-2</c:v>
                </c:pt>
                <c:pt idx="1584">
                  <c:v>1.4047510048983379E-2</c:v>
                </c:pt>
                <c:pt idx="1585">
                  <c:v>1.404190137126664E-2</c:v>
                </c:pt>
                <c:pt idx="1586">
                  <c:v>1.4035886465341079E-2</c:v>
                </c:pt>
                <c:pt idx="1587">
                  <c:v>1.4029586189467168E-2</c:v>
                </c:pt>
                <c:pt idx="1588">
                  <c:v>1.4021852390450359E-2</c:v>
                </c:pt>
                <c:pt idx="1589">
                  <c:v>1.4013885579765033E-2</c:v>
                </c:pt>
                <c:pt idx="1590">
                  <c:v>1.4005277453677516E-2</c:v>
                </c:pt>
                <c:pt idx="1591">
                  <c:v>1.3997649875269049E-2</c:v>
                </c:pt>
                <c:pt idx="1592">
                  <c:v>1.3990056960299245E-2</c:v>
                </c:pt>
                <c:pt idx="1593">
                  <c:v>1.3981998400036487E-2</c:v>
                </c:pt>
                <c:pt idx="1594">
                  <c:v>1.3974177176036332E-2</c:v>
                </c:pt>
                <c:pt idx="1595">
                  <c:v>1.3966089320177628E-2</c:v>
                </c:pt>
                <c:pt idx="1596">
                  <c:v>1.3957601491993918E-2</c:v>
                </c:pt>
                <c:pt idx="1597">
                  <c:v>1.3949530946470912E-2</c:v>
                </c:pt>
                <c:pt idx="1598">
                  <c:v>1.3941055920794271E-2</c:v>
                </c:pt>
                <c:pt idx="1599">
                  <c:v>1.3931890613237932E-2</c:v>
                </c:pt>
                <c:pt idx="1600">
                  <c:v>1.3922280561115401E-2</c:v>
                </c:pt>
                <c:pt idx="1601">
                  <c:v>1.3913030529586116E-2</c:v>
                </c:pt>
                <c:pt idx="1602">
                  <c:v>1.3904189684685904E-2</c:v>
                </c:pt>
                <c:pt idx="1603">
                  <c:v>1.3895649003101817E-2</c:v>
                </c:pt>
                <c:pt idx="1604">
                  <c:v>1.3887733801652608E-2</c:v>
                </c:pt>
                <c:pt idx="1605">
                  <c:v>1.3879680982314537E-2</c:v>
                </c:pt>
                <c:pt idx="1606">
                  <c:v>1.3871728310726923E-2</c:v>
                </c:pt>
                <c:pt idx="1607">
                  <c:v>1.3864738113308052E-2</c:v>
                </c:pt>
                <c:pt idx="1608">
                  <c:v>1.3858248732515645E-2</c:v>
                </c:pt>
                <c:pt idx="1609">
                  <c:v>1.3854690792364007E-2</c:v>
                </c:pt>
                <c:pt idx="1610">
                  <c:v>1.3850946118391876E-2</c:v>
                </c:pt>
                <c:pt idx="1611">
                  <c:v>1.3846392745595609E-2</c:v>
                </c:pt>
                <c:pt idx="1612">
                  <c:v>1.3842845131689574E-2</c:v>
                </c:pt>
                <c:pt idx="1613">
                  <c:v>1.3838530558420294E-2</c:v>
                </c:pt>
                <c:pt idx="1614">
                  <c:v>1.3834117639917836E-2</c:v>
                </c:pt>
                <c:pt idx="1615">
                  <c:v>1.3829945549632702E-2</c:v>
                </c:pt>
                <c:pt idx="1616">
                  <c:v>1.3826100473270531E-2</c:v>
                </c:pt>
                <c:pt idx="1617">
                  <c:v>1.3822826668831625E-2</c:v>
                </c:pt>
                <c:pt idx="1618">
                  <c:v>1.3819616057058273E-2</c:v>
                </c:pt>
                <c:pt idx="1619">
                  <c:v>1.3815465250423167E-2</c:v>
                </c:pt>
                <c:pt idx="1620">
                  <c:v>1.3811083470580705E-2</c:v>
                </c:pt>
                <c:pt idx="1621">
                  <c:v>1.3807209794890333E-2</c:v>
                </c:pt>
                <c:pt idx="1622">
                  <c:v>1.3803687048406272E-2</c:v>
                </c:pt>
                <c:pt idx="1623">
                  <c:v>1.3801316117734214E-2</c:v>
                </c:pt>
                <c:pt idx="1624">
                  <c:v>1.3799961610930504E-2</c:v>
                </c:pt>
                <c:pt idx="1625">
                  <c:v>1.3799551880275405E-2</c:v>
                </c:pt>
                <c:pt idx="1626">
                  <c:v>1.3798763242334743E-2</c:v>
                </c:pt>
                <c:pt idx="1627">
                  <c:v>1.379867700254369E-2</c:v>
                </c:pt>
                <c:pt idx="1628">
                  <c:v>1.3798108397665871E-2</c:v>
                </c:pt>
                <c:pt idx="1629">
                  <c:v>1.3796717347244839E-2</c:v>
                </c:pt>
                <c:pt idx="1630">
                  <c:v>1.3795120566703144E-2</c:v>
                </c:pt>
                <c:pt idx="1631">
                  <c:v>1.3794465550276162E-2</c:v>
                </c:pt>
                <c:pt idx="1632">
                  <c:v>1.3794119012996564E-2</c:v>
                </c:pt>
                <c:pt idx="1633">
                  <c:v>1.3794050940310465E-2</c:v>
                </c:pt>
                <c:pt idx="1634">
                  <c:v>1.379378447585472E-2</c:v>
                </c:pt>
                <c:pt idx="1635">
                  <c:v>1.3793823715705157E-2</c:v>
                </c:pt>
                <c:pt idx="1636">
                  <c:v>1.3792891014170451E-2</c:v>
                </c:pt>
                <c:pt idx="1637">
                  <c:v>1.379112560156865E-2</c:v>
                </c:pt>
                <c:pt idx="1638">
                  <c:v>1.3789249794129474E-2</c:v>
                </c:pt>
                <c:pt idx="1639">
                  <c:v>1.3787260850011166E-2</c:v>
                </c:pt>
                <c:pt idx="1640">
                  <c:v>1.3785586354541815E-2</c:v>
                </c:pt>
                <c:pt idx="1641">
                  <c:v>1.3783758813955908E-2</c:v>
                </c:pt>
                <c:pt idx="1642">
                  <c:v>1.3781393276294447E-2</c:v>
                </c:pt>
                <c:pt idx="1643">
                  <c:v>1.3779456152153676E-2</c:v>
                </c:pt>
                <c:pt idx="1644">
                  <c:v>1.3777742346429483E-2</c:v>
                </c:pt>
                <c:pt idx="1645">
                  <c:v>1.3775532565997632E-2</c:v>
                </c:pt>
                <c:pt idx="1646">
                  <c:v>1.3773082516941957E-2</c:v>
                </c:pt>
                <c:pt idx="1647">
                  <c:v>1.3770851662577015E-2</c:v>
                </c:pt>
                <c:pt idx="1648">
                  <c:v>1.3769616137806593E-2</c:v>
                </c:pt>
                <c:pt idx="1649">
                  <c:v>1.3768532946179739E-2</c:v>
                </c:pt>
                <c:pt idx="1650">
                  <c:v>1.3768075097646616E-2</c:v>
                </c:pt>
                <c:pt idx="1651">
                  <c:v>1.376773380921587E-2</c:v>
                </c:pt>
                <c:pt idx="1652">
                  <c:v>1.3767862253069073E-2</c:v>
                </c:pt>
                <c:pt idx="1653">
                  <c:v>1.3769220484478284E-2</c:v>
                </c:pt>
                <c:pt idx="1654">
                  <c:v>1.3769649067052064E-2</c:v>
                </c:pt>
                <c:pt idx="1655">
                  <c:v>1.3770415761064164E-2</c:v>
                </c:pt>
                <c:pt idx="1656">
                  <c:v>1.3770711007376528E-2</c:v>
                </c:pt>
                <c:pt idx="1657">
                  <c:v>1.3770429453929072E-2</c:v>
                </c:pt>
                <c:pt idx="1658">
                  <c:v>1.3770146709488869E-2</c:v>
                </c:pt>
                <c:pt idx="1659">
                  <c:v>1.3769935679758368E-2</c:v>
                </c:pt>
                <c:pt idx="1660">
                  <c:v>1.3770450818293548E-2</c:v>
                </c:pt>
                <c:pt idx="1661">
                  <c:v>1.3771119142762878E-2</c:v>
                </c:pt>
                <c:pt idx="1662">
                  <c:v>1.377100358095368E-2</c:v>
                </c:pt>
                <c:pt idx="1663">
                  <c:v>1.3771596915133093E-2</c:v>
                </c:pt>
                <c:pt idx="1664">
                  <c:v>1.3772659348048709E-2</c:v>
                </c:pt>
                <c:pt idx="1665">
                  <c:v>1.3774317650893245E-2</c:v>
                </c:pt>
                <c:pt idx="1666">
                  <c:v>1.3778040682941689E-2</c:v>
                </c:pt>
                <c:pt idx="1667">
                  <c:v>1.3781308571534883E-2</c:v>
                </c:pt>
                <c:pt idx="1668">
                  <c:v>1.378535740465108E-2</c:v>
                </c:pt>
                <c:pt idx="1669">
                  <c:v>1.3789232928628452E-2</c:v>
                </c:pt>
                <c:pt idx="1670">
                  <c:v>1.3793336262147715E-2</c:v>
                </c:pt>
                <c:pt idx="1671">
                  <c:v>1.3797495374159703E-2</c:v>
                </c:pt>
                <c:pt idx="1672">
                  <c:v>1.3802205069741566E-2</c:v>
                </c:pt>
                <c:pt idx="1673">
                  <c:v>1.3807355635771117E-2</c:v>
                </c:pt>
                <c:pt idx="1674">
                  <c:v>1.3811949606380601E-2</c:v>
                </c:pt>
                <c:pt idx="1675">
                  <c:v>1.3817289985594719E-2</c:v>
                </c:pt>
                <c:pt idx="1676">
                  <c:v>1.3822321039606501E-2</c:v>
                </c:pt>
                <c:pt idx="1677">
                  <c:v>1.382761553106723E-2</c:v>
                </c:pt>
                <c:pt idx="1678">
                  <c:v>1.3833293483940233E-2</c:v>
                </c:pt>
                <c:pt idx="1679">
                  <c:v>1.3838731511531843E-2</c:v>
                </c:pt>
                <c:pt idx="1680">
                  <c:v>1.3843303287169694E-2</c:v>
                </c:pt>
                <c:pt idx="1681">
                  <c:v>1.3847705772114187E-2</c:v>
                </c:pt>
                <c:pt idx="1682">
                  <c:v>1.3852835056816731E-2</c:v>
                </c:pt>
                <c:pt idx="1683">
                  <c:v>1.3857204228572808E-2</c:v>
                </c:pt>
                <c:pt idx="1684">
                  <c:v>1.386174978904047E-2</c:v>
                </c:pt>
                <c:pt idx="1685">
                  <c:v>1.3866491882274552E-2</c:v>
                </c:pt>
                <c:pt idx="1686">
                  <c:v>1.3871410146875892E-2</c:v>
                </c:pt>
                <c:pt idx="1687">
                  <c:v>1.3876515491063179E-2</c:v>
                </c:pt>
                <c:pt idx="1688">
                  <c:v>1.3881922880568193E-2</c:v>
                </c:pt>
                <c:pt idx="1689">
                  <c:v>1.3886410857370414E-2</c:v>
                </c:pt>
                <c:pt idx="1690">
                  <c:v>1.3890576433113941E-2</c:v>
                </c:pt>
                <c:pt idx="1691">
                  <c:v>1.3893954795834112E-2</c:v>
                </c:pt>
                <c:pt idx="1692">
                  <c:v>1.3897386220069323E-2</c:v>
                </c:pt>
                <c:pt idx="1693">
                  <c:v>1.3901265857507549E-2</c:v>
                </c:pt>
                <c:pt idx="1694">
                  <c:v>1.3905365903777495E-2</c:v>
                </c:pt>
                <c:pt idx="1695">
                  <c:v>1.3909546649926489E-2</c:v>
                </c:pt>
                <c:pt idx="1696">
                  <c:v>1.3913961825528282E-2</c:v>
                </c:pt>
                <c:pt idx="1697">
                  <c:v>1.3919032480289391E-2</c:v>
                </c:pt>
                <c:pt idx="1698">
                  <c:v>1.3924672508745843E-2</c:v>
                </c:pt>
                <c:pt idx="1699">
                  <c:v>1.3930651746076864E-2</c:v>
                </c:pt>
                <c:pt idx="1700">
                  <c:v>1.3936931699342446E-2</c:v>
                </c:pt>
                <c:pt idx="1701">
                  <c:v>1.3942494270232336E-2</c:v>
                </c:pt>
                <c:pt idx="1702">
                  <c:v>1.3948307308579421E-2</c:v>
                </c:pt>
                <c:pt idx="1703">
                  <c:v>1.3953470259384726E-2</c:v>
                </c:pt>
                <c:pt idx="1704">
                  <c:v>1.3958573163810661E-2</c:v>
                </c:pt>
                <c:pt idx="1705">
                  <c:v>1.3963606501315284E-2</c:v>
                </c:pt>
                <c:pt idx="1706">
                  <c:v>1.3968855175049057E-2</c:v>
                </c:pt>
                <c:pt idx="1707">
                  <c:v>1.3974546446490599E-2</c:v>
                </c:pt>
                <c:pt idx="1708">
                  <c:v>1.3980324165825257E-2</c:v>
                </c:pt>
                <c:pt idx="1709">
                  <c:v>1.3986322655775815E-2</c:v>
                </c:pt>
                <c:pt idx="1710">
                  <c:v>1.3992171531982119E-2</c:v>
                </c:pt>
                <c:pt idx="1711">
                  <c:v>1.3997741755991774E-2</c:v>
                </c:pt>
                <c:pt idx="1712">
                  <c:v>1.4003703899241608E-2</c:v>
                </c:pt>
                <c:pt idx="1713">
                  <c:v>1.4009596733865615E-2</c:v>
                </c:pt>
                <c:pt idx="1714">
                  <c:v>1.4015381781366231E-2</c:v>
                </c:pt>
                <c:pt idx="1715">
                  <c:v>1.402073975513464E-2</c:v>
                </c:pt>
                <c:pt idx="1716">
                  <c:v>1.4026244452876846E-2</c:v>
                </c:pt>
                <c:pt idx="1717">
                  <c:v>1.4031960655879633E-2</c:v>
                </c:pt>
                <c:pt idx="1718">
                  <c:v>1.4038063855161475E-2</c:v>
                </c:pt>
                <c:pt idx="1719">
                  <c:v>1.4044368915099015E-2</c:v>
                </c:pt>
                <c:pt idx="1720">
                  <c:v>1.4050633339134779E-2</c:v>
                </c:pt>
                <c:pt idx="1721">
                  <c:v>1.4056617176756258E-2</c:v>
                </c:pt>
                <c:pt idx="1722">
                  <c:v>1.4062946174815736E-2</c:v>
                </c:pt>
                <c:pt idx="1723">
                  <c:v>1.4069371776703848E-2</c:v>
                </c:pt>
                <c:pt idx="1724">
                  <c:v>1.407568569577065E-2</c:v>
                </c:pt>
                <c:pt idx="1725">
                  <c:v>1.4082176156553676E-2</c:v>
                </c:pt>
                <c:pt idx="1726">
                  <c:v>1.4088624134592104E-2</c:v>
                </c:pt>
                <c:pt idx="1727">
                  <c:v>1.409517039587143E-2</c:v>
                </c:pt>
                <c:pt idx="1728">
                  <c:v>1.4101543824496078E-2</c:v>
                </c:pt>
                <c:pt idx="1729">
                  <c:v>1.410801375196577E-2</c:v>
                </c:pt>
                <c:pt idx="1730">
                  <c:v>1.4114667623050456E-2</c:v>
                </c:pt>
                <c:pt idx="1731">
                  <c:v>1.412100682218761E-2</c:v>
                </c:pt>
                <c:pt idx="1732">
                  <c:v>1.4127031648406046E-2</c:v>
                </c:pt>
                <c:pt idx="1733">
                  <c:v>1.4132976877440256E-2</c:v>
                </c:pt>
                <c:pt idx="1734">
                  <c:v>1.4138439949359295E-2</c:v>
                </c:pt>
                <c:pt idx="1735">
                  <c:v>1.414405385289994E-2</c:v>
                </c:pt>
                <c:pt idx="1736">
                  <c:v>1.414954934229287E-2</c:v>
                </c:pt>
                <c:pt idx="1737">
                  <c:v>1.4155321750923799E-2</c:v>
                </c:pt>
                <c:pt idx="1738">
                  <c:v>1.4160883391049482E-2</c:v>
                </c:pt>
                <c:pt idx="1739">
                  <c:v>1.4167241781167668E-2</c:v>
                </c:pt>
                <c:pt idx="1740">
                  <c:v>1.4173583062619965E-2</c:v>
                </c:pt>
                <c:pt idx="1741">
                  <c:v>1.4179902378485956E-2</c:v>
                </c:pt>
                <c:pt idx="1742">
                  <c:v>1.4186854995162493E-2</c:v>
                </c:pt>
                <c:pt idx="1743">
                  <c:v>1.4193767944176167E-2</c:v>
                </c:pt>
                <c:pt idx="1744">
                  <c:v>1.4200723479117687E-2</c:v>
                </c:pt>
                <c:pt idx="1745">
                  <c:v>1.4207677545124399E-2</c:v>
                </c:pt>
                <c:pt idx="1746">
                  <c:v>1.4214631125970368E-2</c:v>
                </c:pt>
                <c:pt idx="1747">
                  <c:v>1.4221454050897905E-2</c:v>
                </c:pt>
                <c:pt idx="1748">
                  <c:v>1.4228399565064224E-2</c:v>
                </c:pt>
                <c:pt idx="1749">
                  <c:v>1.4235135240363404E-2</c:v>
                </c:pt>
                <c:pt idx="1750">
                  <c:v>1.4242044806241048E-2</c:v>
                </c:pt>
                <c:pt idx="1751">
                  <c:v>1.4248957562348116E-2</c:v>
                </c:pt>
                <c:pt idx="1752">
                  <c:v>1.4255871689091487E-2</c:v>
                </c:pt>
                <c:pt idx="1753">
                  <c:v>1.426277841533668E-2</c:v>
                </c:pt>
                <c:pt idx="1754">
                  <c:v>1.4269675552118204E-2</c:v>
                </c:pt>
                <c:pt idx="1755">
                  <c:v>1.4276592668000349E-2</c:v>
                </c:pt>
                <c:pt idx="1756">
                  <c:v>1.4283505147376167E-2</c:v>
                </c:pt>
                <c:pt idx="1757">
                  <c:v>1.4290412056356169E-2</c:v>
                </c:pt>
                <c:pt idx="1758">
                  <c:v>1.4297112753636642E-2</c:v>
                </c:pt>
                <c:pt idx="1759">
                  <c:v>1.4303858725513314E-2</c:v>
                </c:pt>
                <c:pt idx="1760">
                  <c:v>1.4310643852409136E-2</c:v>
                </c:pt>
                <c:pt idx="1761">
                  <c:v>1.4317485715534249E-2</c:v>
                </c:pt>
                <c:pt idx="1762">
                  <c:v>1.4324335620934152E-2</c:v>
                </c:pt>
                <c:pt idx="1763">
                  <c:v>1.433121484546457E-2</c:v>
                </c:pt>
                <c:pt idx="1764">
                  <c:v>1.4338029855152033E-2</c:v>
                </c:pt>
                <c:pt idx="1765">
                  <c:v>1.4344778579068152E-2</c:v>
                </c:pt>
                <c:pt idx="1766">
                  <c:v>1.4351610676010431E-2</c:v>
                </c:pt>
                <c:pt idx="1767">
                  <c:v>1.4358388207120182E-2</c:v>
                </c:pt>
                <c:pt idx="1768">
                  <c:v>1.4365163262619022E-2</c:v>
                </c:pt>
                <c:pt idx="1769">
                  <c:v>1.4371843992663417E-2</c:v>
                </c:pt>
                <c:pt idx="1770">
                  <c:v>1.4378666176283025E-2</c:v>
                </c:pt>
                <c:pt idx="1771">
                  <c:v>1.4385474008374911E-2</c:v>
                </c:pt>
                <c:pt idx="1772">
                  <c:v>1.4392272931164352E-2</c:v>
                </c:pt>
                <c:pt idx="1773">
                  <c:v>1.4399102894917656E-2</c:v>
                </c:pt>
                <c:pt idx="1774">
                  <c:v>1.4405932598816215E-2</c:v>
                </c:pt>
                <c:pt idx="1775">
                  <c:v>1.4412756809515193E-2</c:v>
                </c:pt>
                <c:pt idx="1776">
                  <c:v>1.4419585125035677E-2</c:v>
                </c:pt>
                <c:pt idx="1777">
                  <c:v>1.4426370456501967E-2</c:v>
                </c:pt>
                <c:pt idx="1778">
                  <c:v>1.4433183370375226E-2</c:v>
                </c:pt>
                <c:pt idx="1779">
                  <c:v>1.4439960706769742E-2</c:v>
                </c:pt>
                <c:pt idx="1780">
                  <c:v>1.4446742941675065E-2</c:v>
                </c:pt>
                <c:pt idx="1781">
                  <c:v>1.4453546969807649E-2</c:v>
                </c:pt>
                <c:pt idx="1782">
                  <c:v>1.4460335228007484E-2</c:v>
                </c:pt>
                <c:pt idx="1783">
                  <c:v>1.4467124317054188E-2</c:v>
                </c:pt>
                <c:pt idx="1784">
                  <c:v>1.4473860293971892E-2</c:v>
                </c:pt>
                <c:pt idx="1785">
                  <c:v>1.4480617513855524E-2</c:v>
                </c:pt>
                <c:pt idx="1786">
                  <c:v>1.4487386339253788E-2</c:v>
                </c:pt>
                <c:pt idx="1787">
                  <c:v>1.4494168912889974E-2</c:v>
                </c:pt>
                <c:pt idx="1788">
                  <c:v>1.4500941717759331E-2</c:v>
                </c:pt>
                <c:pt idx="1789">
                  <c:v>1.450771798706923E-2</c:v>
                </c:pt>
                <c:pt idx="1790">
                  <c:v>1.4514470896650384E-2</c:v>
                </c:pt>
                <c:pt idx="1791">
                  <c:v>1.4521137758718553E-2</c:v>
                </c:pt>
                <c:pt idx="1792">
                  <c:v>1.4527725635963672E-2</c:v>
                </c:pt>
                <c:pt idx="1793">
                  <c:v>1.453424352341608E-2</c:v>
                </c:pt>
                <c:pt idx="1794">
                  <c:v>1.4540857455600194E-2</c:v>
                </c:pt>
                <c:pt idx="1795">
                  <c:v>1.4547331193985345E-2</c:v>
                </c:pt>
                <c:pt idx="1796">
                  <c:v>1.4553752549607744E-2</c:v>
                </c:pt>
                <c:pt idx="1797">
                  <c:v>1.4559997577650172E-2</c:v>
                </c:pt>
                <c:pt idx="1798">
                  <c:v>1.4566202498351001E-2</c:v>
                </c:pt>
                <c:pt idx="1799">
                  <c:v>1.4572046749040524E-2</c:v>
                </c:pt>
                <c:pt idx="1800">
                  <c:v>1.4577740461349072E-2</c:v>
                </c:pt>
                <c:pt idx="1801">
                  <c:v>1.4583917779087132E-2</c:v>
                </c:pt>
                <c:pt idx="1802">
                  <c:v>1.4590250037170956E-2</c:v>
                </c:pt>
                <c:pt idx="1803">
                  <c:v>1.459648938860016E-2</c:v>
                </c:pt>
                <c:pt idx="1804">
                  <c:v>1.4602812021795883E-2</c:v>
                </c:pt>
                <c:pt idx="1805">
                  <c:v>1.4609065755764697E-2</c:v>
                </c:pt>
                <c:pt idx="1806">
                  <c:v>1.4615437061192843E-2</c:v>
                </c:pt>
                <c:pt idx="1807">
                  <c:v>1.4621750154599334E-2</c:v>
                </c:pt>
                <c:pt idx="1808">
                  <c:v>1.4628254173555679E-2</c:v>
                </c:pt>
                <c:pt idx="1809">
                  <c:v>1.4634653344990827E-2</c:v>
                </c:pt>
                <c:pt idx="1810">
                  <c:v>1.4640983706757314E-2</c:v>
                </c:pt>
                <c:pt idx="1811">
                  <c:v>1.4647499308137697E-2</c:v>
                </c:pt>
                <c:pt idx="1812">
                  <c:v>1.4654085124197847E-2</c:v>
                </c:pt>
                <c:pt idx="1813">
                  <c:v>1.466056366214618E-2</c:v>
                </c:pt>
                <c:pt idx="1814">
                  <c:v>1.4667071325242911E-2</c:v>
                </c:pt>
                <c:pt idx="1815">
                  <c:v>1.4673637360511001E-2</c:v>
                </c:pt>
                <c:pt idx="1816">
                  <c:v>1.4680232783890156E-2</c:v>
                </c:pt>
                <c:pt idx="1817">
                  <c:v>1.4686833285632613E-2</c:v>
                </c:pt>
                <c:pt idx="1818">
                  <c:v>1.4693385919791708E-2</c:v>
                </c:pt>
                <c:pt idx="1819">
                  <c:v>1.4699835185440385E-2</c:v>
                </c:pt>
                <c:pt idx="1820">
                  <c:v>1.4706309321134817E-2</c:v>
                </c:pt>
                <c:pt idx="1821">
                  <c:v>1.4712922998760602E-2</c:v>
                </c:pt>
                <c:pt idx="1822">
                  <c:v>1.4719595596726533E-2</c:v>
                </c:pt>
                <c:pt idx="1823">
                  <c:v>1.4726287045477791E-2</c:v>
                </c:pt>
                <c:pt idx="1824">
                  <c:v>1.4732962595716312E-2</c:v>
                </c:pt>
                <c:pt idx="1825">
                  <c:v>1.4739630068662678E-2</c:v>
                </c:pt>
                <c:pt idx="1826">
                  <c:v>1.4746313021595146E-2</c:v>
                </c:pt>
                <c:pt idx="1827">
                  <c:v>1.475284728252489E-2</c:v>
                </c:pt>
                <c:pt idx="1828">
                  <c:v>1.4759346068992759E-2</c:v>
                </c:pt>
                <c:pt idx="1829">
                  <c:v>1.4765822000578294E-2</c:v>
                </c:pt>
                <c:pt idx="1830">
                  <c:v>1.4772236472209021E-2</c:v>
                </c:pt>
                <c:pt idx="1831">
                  <c:v>1.4778340419267072E-2</c:v>
                </c:pt>
                <c:pt idx="1832">
                  <c:v>1.4783153644773022E-2</c:v>
                </c:pt>
                <c:pt idx="1833">
                  <c:v>1.4788084152577204E-2</c:v>
                </c:pt>
                <c:pt idx="1834">
                  <c:v>1.47929230578537E-2</c:v>
                </c:pt>
                <c:pt idx="1835">
                  <c:v>1.4797287704318316E-2</c:v>
                </c:pt>
                <c:pt idx="1836">
                  <c:v>1.4801089092538513E-2</c:v>
                </c:pt>
                <c:pt idx="1837">
                  <c:v>1.4804352916446573E-2</c:v>
                </c:pt>
                <c:pt idx="1838">
                  <c:v>1.480712515078874E-2</c:v>
                </c:pt>
                <c:pt idx="1839">
                  <c:v>1.4809471708201532E-2</c:v>
                </c:pt>
                <c:pt idx="1840">
                  <c:v>1.4812036592082954E-2</c:v>
                </c:pt>
                <c:pt idx="1841">
                  <c:v>1.4816032642223047E-2</c:v>
                </c:pt>
                <c:pt idx="1842">
                  <c:v>1.4819328941799673E-2</c:v>
                </c:pt>
                <c:pt idx="1843">
                  <c:v>1.482218184252262E-2</c:v>
                </c:pt>
                <c:pt idx="1844">
                  <c:v>1.4825583484699102E-2</c:v>
                </c:pt>
                <c:pt idx="1845">
                  <c:v>1.4829391659285584E-2</c:v>
                </c:pt>
                <c:pt idx="1846">
                  <c:v>1.4832878277868876E-2</c:v>
                </c:pt>
                <c:pt idx="1847">
                  <c:v>1.4835555625832162E-2</c:v>
                </c:pt>
                <c:pt idx="1848">
                  <c:v>1.483823368512374E-2</c:v>
                </c:pt>
                <c:pt idx="1849">
                  <c:v>1.4840916077225329E-2</c:v>
                </c:pt>
                <c:pt idx="1850">
                  <c:v>1.4843540318681467E-2</c:v>
                </c:pt>
                <c:pt idx="1851">
                  <c:v>1.4846273168228947E-2</c:v>
                </c:pt>
                <c:pt idx="1852">
                  <c:v>1.4849685850033397E-2</c:v>
                </c:pt>
                <c:pt idx="1853">
                  <c:v>1.4853781000588692E-2</c:v>
                </c:pt>
                <c:pt idx="1854">
                  <c:v>1.4857493219548233E-2</c:v>
                </c:pt>
                <c:pt idx="1855">
                  <c:v>1.4861469300983646E-2</c:v>
                </c:pt>
                <c:pt idx="1856">
                  <c:v>1.48644757596893E-2</c:v>
                </c:pt>
                <c:pt idx="1857">
                  <c:v>1.4865991198000385E-2</c:v>
                </c:pt>
                <c:pt idx="1858">
                  <c:v>1.4867194871533068E-2</c:v>
                </c:pt>
                <c:pt idx="1859">
                  <c:v>1.4867476640246097E-2</c:v>
                </c:pt>
                <c:pt idx="1860">
                  <c:v>1.4867192469047509E-2</c:v>
                </c:pt>
                <c:pt idx="1861">
                  <c:v>1.4867146730530417E-2</c:v>
                </c:pt>
                <c:pt idx="1862">
                  <c:v>1.4866718956242683E-2</c:v>
                </c:pt>
                <c:pt idx="1863">
                  <c:v>1.48662719786947E-2</c:v>
                </c:pt>
                <c:pt idx="1864">
                  <c:v>1.4866691467990609E-2</c:v>
                </c:pt>
                <c:pt idx="1865">
                  <c:v>1.4866773453626298E-2</c:v>
                </c:pt>
                <c:pt idx="1866">
                  <c:v>1.4866472697759273E-2</c:v>
                </c:pt>
                <c:pt idx="1867">
                  <c:v>1.4864885150357139E-2</c:v>
                </c:pt>
                <c:pt idx="1868">
                  <c:v>1.4863094509057562E-2</c:v>
                </c:pt>
                <c:pt idx="1869">
                  <c:v>1.4861881758872132E-2</c:v>
                </c:pt>
                <c:pt idx="1870">
                  <c:v>1.4860206679882937E-2</c:v>
                </c:pt>
                <c:pt idx="1871">
                  <c:v>1.485898210595011E-2</c:v>
                </c:pt>
                <c:pt idx="1872">
                  <c:v>1.4858130423783594E-2</c:v>
                </c:pt>
                <c:pt idx="1873">
                  <c:v>1.4856797501517397E-2</c:v>
                </c:pt>
                <c:pt idx="1874">
                  <c:v>1.4856609232056202E-2</c:v>
                </c:pt>
                <c:pt idx="1875">
                  <c:v>1.4857028026930419E-2</c:v>
                </c:pt>
                <c:pt idx="1876">
                  <c:v>1.485757484071081E-2</c:v>
                </c:pt>
                <c:pt idx="1877">
                  <c:v>1.4857916839034233E-2</c:v>
                </c:pt>
                <c:pt idx="1878">
                  <c:v>1.4860833190758718E-2</c:v>
                </c:pt>
                <c:pt idx="1879">
                  <c:v>1.48634288960557E-2</c:v>
                </c:pt>
                <c:pt idx="1880">
                  <c:v>1.4866427251739393E-2</c:v>
                </c:pt>
                <c:pt idx="1881">
                  <c:v>1.4870035794669568E-2</c:v>
                </c:pt>
                <c:pt idx="1882">
                  <c:v>1.4872647425933552E-2</c:v>
                </c:pt>
                <c:pt idx="1883">
                  <c:v>1.4875934937526539E-2</c:v>
                </c:pt>
                <c:pt idx="1884">
                  <c:v>1.4879336366189421E-2</c:v>
                </c:pt>
                <c:pt idx="1885">
                  <c:v>1.4882170650931963E-2</c:v>
                </c:pt>
                <c:pt idx="1886">
                  <c:v>1.4884893923033281E-2</c:v>
                </c:pt>
                <c:pt idx="1887">
                  <c:v>1.4888480310102745E-2</c:v>
                </c:pt>
                <c:pt idx="1888">
                  <c:v>1.4892177151370556E-2</c:v>
                </c:pt>
                <c:pt idx="1889">
                  <c:v>1.4895312029408549E-2</c:v>
                </c:pt>
                <c:pt idx="1890">
                  <c:v>1.489845650132236E-2</c:v>
                </c:pt>
                <c:pt idx="1891">
                  <c:v>1.4902204056001839E-2</c:v>
                </c:pt>
                <c:pt idx="1892">
                  <c:v>1.4905985176514562E-2</c:v>
                </c:pt>
                <c:pt idx="1893">
                  <c:v>1.4908991037061439E-2</c:v>
                </c:pt>
                <c:pt idx="1894">
                  <c:v>1.491202724852817E-2</c:v>
                </c:pt>
                <c:pt idx="1895">
                  <c:v>1.49151467363109E-2</c:v>
                </c:pt>
                <c:pt idx="1896">
                  <c:v>1.4918435747741933E-2</c:v>
                </c:pt>
                <c:pt idx="1897">
                  <c:v>1.4921776341844706E-2</c:v>
                </c:pt>
                <c:pt idx="1898">
                  <c:v>1.492544166428068E-2</c:v>
                </c:pt>
                <c:pt idx="1899">
                  <c:v>1.4929534689415998E-2</c:v>
                </c:pt>
                <c:pt idx="1900">
                  <c:v>1.4933610932159698E-2</c:v>
                </c:pt>
                <c:pt idx="1901">
                  <c:v>1.4938039471743851E-2</c:v>
                </c:pt>
                <c:pt idx="1902">
                  <c:v>1.4942142154309257E-2</c:v>
                </c:pt>
                <c:pt idx="1903">
                  <c:v>1.4945223419635402E-2</c:v>
                </c:pt>
                <c:pt idx="1904">
                  <c:v>1.49485182517212E-2</c:v>
                </c:pt>
                <c:pt idx="1905">
                  <c:v>1.4951857074113171E-2</c:v>
                </c:pt>
                <c:pt idx="1906">
                  <c:v>1.4955630013832096E-2</c:v>
                </c:pt>
                <c:pt idx="1907">
                  <c:v>1.4959398420277136E-2</c:v>
                </c:pt>
                <c:pt idx="1908">
                  <c:v>1.4963092293795737E-2</c:v>
                </c:pt>
                <c:pt idx="1909">
                  <c:v>1.4966380840623543E-2</c:v>
                </c:pt>
                <c:pt idx="1910">
                  <c:v>1.4968988753280005E-2</c:v>
                </c:pt>
                <c:pt idx="1911">
                  <c:v>1.4971394728300931E-2</c:v>
                </c:pt>
                <c:pt idx="1912">
                  <c:v>1.4973672105953894E-2</c:v>
                </c:pt>
                <c:pt idx="1913">
                  <c:v>1.497632291353033E-2</c:v>
                </c:pt>
                <c:pt idx="1914">
                  <c:v>1.4978957447778933E-2</c:v>
                </c:pt>
                <c:pt idx="1915">
                  <c:v>1.4981258000633367E-2</c:v>
                </c:pt>
                <c:pt idx="1916">
                  <c:v>1.4983958379389256E-2</c:v>
                </c:pt>
                <c:pt idx="1917">
                  <c:v>1.4985796566411013E-2</c:v>
                </c:pt>
                <c:pt idx="1918">
                  <c:v>1.4987950858326172E-2</c:v>
                </c:pt>
                <c:pt idx="1919">
                  <c:v>1.4990494961597305E-2</c:v>
                </c:pt>
                <c:pt idx="1920">
                  <c:v>1.499320408321189E-2</c:v>
                </c:pt>
                <c:pt idx="1921">
                  <c:v>1.4995668525849874E-2</c:v>
                </c:pt>
                <c:pt idx="1922">
                  <c:v>1.4998916414120026E-2</c:v>
                </c:pt>
                <c:pt idx="1923">
                  <c:v>1.5002272775734548E-2</c:v>
                </c:pt>
                <c:pt idx="1924">
                  <c:v>1.5005778893551567E-2</c:v>
                </c:pt>
                <c:pt idx="1925">
                  <c:v>1.5009283481722615E-2</c:v>
                </c:pt>
                <c:pt idx="1926">
                  <c:v>1.5012741159268813E-2</c:v>
                </c:pt>
                <c:pt idx="1927">
                  <c:v>1.5015905765963266E-2</c:v>
                </c:pt>
                <c:pt idx="1928">
                  <c:v>1.5019135043227813E-2</c:v>
                </c:pt>
                <c:pt idx="1929">
                  <c:v>1.5022382168850219E-2</c:v>
                </c:pt>
                <c:pt idx="1930">
                  <c:v>1.5026033829560097E-2</c:v>
                </c:pt>
                <c:pt idx="1931">
                  <c:v>1.5029504453587725E-2</c:v>
                </c:pt>
                <c:pt idx="1932">
                  <c:v>1.5033405099172446E-2</c:v>
                </c:pt>
                <c:pt idx="1933">
                  <c:v>1.5037146569249326E-2</c:v>
                </c:pt>
                <c:pt idx="1934">
                  <c:v>1.5040517995583673E-2</c:v>
                </c:pt>
                <c:pt idx="1935">
                  <c:v>1.5043809815709209E-2</c:v>
                </c:pt>
                <c:pt idx="1936">
                  <c:v>1.5047042949683591E-2</c:v>
                </c:pt>
                <c:pt idx="1937">
                  <c:v>1.5050216270780728E-2</c:v>
                </c:pt>
                <c:pt idx="1938">
                  <c:v>1.5053281072748786E-2</c:v>
                </c:pt>
                <c:pt idx="1939">
                  <c:v>1.5056625014968726E-2</c:v>
                </c:pt>
                <c:pt idx="1940">
                  <c:v>1.5060205039439755E-2</c:v>
                </c:pt>
                <c:pt idx="1941">
                  <c:v>1.5064413586534674E-2</c:v>
                </c:pt>
                <c:pt idx="1942">
                  <c:v>1.5068906026490097E-2</c:v>
                </c:pt>
                <c:pt idx="1943">
                  <c:v>1.5073745944352211E-2</c:v>
                </c:pt>
                <c:pt idx="1944">
                  <c:v>1.5078682505644538E-2</c:v>
                </c:pt>
                <c:pt idx="1945">
                  <c:v>1.5083452408619403E-2</c:v>
                </c:pt>
                <c:pt idx="1946">
                  <c:v>1.5088473330448948E-2</c:v>
                </c:pt>
                <c:pt idx="1947">
                  <c:v>1.509314665120173E-2</c:v>
                </c:pt>
                <c:pt idx="1948">
                  <c:v>1.5098079336866329E-2</c:v>
                </c:pt>
                <c:pt idx="1949">
                  <c:v>1.5102889712368613E-2</c:v>
                </c:pt>
                <c:pt idx="1950">
                  <c:v>1.5107637811133367E-2</c:v>
                </c:pt>
                <c:pt idx="1951">
                  <c:v>1.5112379231944851E-2</c:v>
                </c:pt>
                <c:pt idx="1952">
                  <c:v>1.5116648366603163E-2</c:v>
                </c:pt>
                <c:pt idx="1953">
                  <c:v>1.5120892289319853E-2</c:v>
                </c:pt>
                <c:pt idx="1954">
                  <c:v>1.5125043906865537E-2</c:v>
                </c:pt>
                <c:pt idx="1955">
                  <c:v>1.5129144533512884E-2</c:v>
                </c:pt>
                <c:pt idx="1956">
                  <c:v>1.5133184092525221E-2</c:v>
                </c:pt>
                <c:pt idx="1957">
                  <c:v>1.5137581658199502E-2</c:v>
                </c:pt>
                <c:pt idx="1958">
                  <c:v>1.514161779395155E-2</c:v>
                </c:pt>
                <c:pt idx="1959">
                  <c:v>1.5145729974875328E-2</c:v>
                </c:pt>
                <c:pt idx="1960">
                  <c:v>1.514997853499191E-2</c:v>
                </c:pt>
                <c:pt idx="1961">
                  <c:v>1.5154179663488565E-2</c:v>
                </c:pt>
                <c:pt idx="1962">
                  <c:v>1.5157818870075323E-2</c:v>
                </c:pt>
                <c:pt idx="1963">
                  <c:v>1.5161385872916929E-2</c:v>
                </c:pt>
                <c:pt idx="1964">
                  <c:v>1.5164784805496798E-2</c:v>
                </c:pt>
                <c:pt idx="1965">
                  <c:v>1.5168057455369062E-2</c:v>
                </c:pt>
                <c:pt idx="1966">
                  <c:v>1.5171212240535737E-2</c:v>
                </c:pt>
                <c:pt idx="1967">
                  <c:v>1.5173949199362923E-2</c:v>
                </c:pt>
                <c:pt idx="1968">
                  <c:v>1.517663202065973E-2</c:v>
                </c:pt>
                <c:pt idx="1969">
                  <c:v>1.5179413019916202E-2</c:v>
                </c:pt>
                <c:pt idx="1970">
                  <c:v>1.5181803072723437E-2</c:v>
                </c:pt>
                <c:pt idx="1971">
                  <c:v>1.518414603314509E-2</c:v>
                </c:pt>
                <c:pt idx="1972">
                  <c:v>1.518696281311151E-2</c:v>
                </c:pt>
                <c:pt idx="1973">
                  <c:v>1.5189609338749433E-2</c:v>
                </c:pt>
                <c:pt idx="1974">
                  <c:v>1.519215719735709E-2</c:v>
                </c:pt>
                <c:pt idx="1975">
                  <c:v>1.5194674311046118E-2</c:v>
                </c:pt>
                <c:pt idx="1976">
                  <c:v>1.5197470373075584E-2</c:v>
                </c:pt>
                <c:pt idx="1977">
                  <c:v>1.5200056438165629E-2</c:v>
                </c:pt>
                <c:pt idx="1978">
                  <c:v>1.5203024202921789E-2</c:v>
                </c:pt>
                <c:pt idx="1979">
                  <c:v>1.5206296931144893E-2</c:v>
                </c:pt>
                <c:pt idx="1980">
                  <c:v>1.5209397412602169E-2</c:v>
                </c:pt>
                <c:pt idx="1981">
                  <c:v>1.5212819396308617E-2</c:v>
                </c:pt>
                <c:pt idx="1982">
                  <c:v>1.5216322286322272E-2</c:v>
                </c:pt>
                <c:pt idx="1983">
                  <c:v>1.5219669350245308E-2</c:v>
                </c:pt>
                <c:pt idx="1984">
                  <c:v>1.522264117300017E-2</c:v>
                </c:pt>
                <c:pt idx="1985">
                  <c:v>1.5225260862943842E-2</c:v>
                </c:pt>
                <c:pt idx="1986">
                  <c:v>1.5227446900514127E-2</c:v>
                </c:pt>
                <c:pt idx="1987">
                  <c:v>1.5229845253264072E-2</c:v>
                </c:pt>
                <c:pt idx="1988">
                  <c:v>1.5232414837791116E-2</c:v>
                </c:pt>
                <c:pt idx="1989">
                  <c:v>1.5235056456491786E-2</c:v>
                </c:pt>
                <c:pt idx="1990">
                  <c:v>1.5237927964775272E-2</c:v>
                </c:pt>
                <c:pt idx="1991">
                  <c:v>1.5240604465278593E-2</c:v>
                </c:pt>
                <c:pt idx="1992">
                  <c:v>1.5243118954339009E-2</c:v>
                </c:pt>
                <c:pt idx="1993">
                  <c:v>1.5245880302236432E-2</c:v>
                </c:pt>
                <c:pt idx="1994">
                  <c:v>1.5248612757970813E-2</c:v>
                </c:pt>
                <c:pt idx="1995">
                  <c:v>1.5251228628251493E-2</c:v>
                </c:pt>
                <c:pt idx="1996">
                  <c:v>1.525327891097456E-2</c:v>
                </c:pt>
                <c:pt idx="1997">
                  <c:v>1.5255600124856277E-2</c:v>
                </c:pt>
                <c:pt idx="1998">
                  <c:v>1.5258174431786118E-2</c:v>
                </c:pt>
                <c:pt idx="1999">
                  <c:v>1.5261099169540222E-2</c:v>
                </c:pt>
                <c:pt idx="2000">
                  <c:v>1.5263753499227397E-2</c:v>
                </c:pt>
                <c:pt idx="2001">
                  <c:v>1.5266087666845281E-2</c:v>
                </c:pt>
                <c:pt idx="2002">
                  <c:v>1.5268524135467202E-2</c:v>
                </c:pt>
                <c:pt idx="2003">
                  <c:v>1.5271067711353507E-2</c:v>
                </c:pt>
                <c:pt idx="2004">
                  <c:v>1.5273438911109254E-2</c:v>
                </c:pt>
                <c:pt idx="2005">
                  <c:v>1.5275923070480616E-2</c:v>
                </c:pt>
                <c:pt idx="2006">
                  <c:v>1.5279153943886145E-2</c:v>
                </c:pt>
                <c:pt idx="2007">
                  <c:v>1.5282332903640174E-2</c:v>
                </c:pt>
                <c:pt idx="2008">
                  <c:v>1.5285646907748326E-2</c:v>
                </c:pt>
                <c:pt idx="2009">
                  <c:v>1.5288787713608943E-2</c:v>
                </c:pt>
                <c:pt idx="2010">
                  <c:v>1.5292238606115264E-2</c:v>
                </c:pt>
                <c:pt idx="2011">
                  <c:v>1.5295651438529664E-2</c:v>
                </c:pt>
                <c:pt idx="2012">
                  <c:v>1.5298848876397233E-2</c:v>
                </c:pt>
                <c:pt idx="2013">
                  <c:v>1.5302234951627029E-2</c:v>
                </c:pt>
                <c:pt idx="2014">
                  <c:v>1.5305690911641712E-2</c:v>
                </c:pt>
                <c:pt idx="2015">
                  <c:v>1.530937409762341E-2</c:v>
                </c:pt>
                <c:pt idx="2016">
                  <c:v>1.5312907556420972E-2</c:v>
                </c:pt>
                <c:pt idx="2017">
                  <c:v>1.5316496599649248E-2</c:v>
                </c:pt>
                <c:pt idx="2018">
                  <c:v>1.5320109911742335E-2</c:v>
                </c:pt>
                <c:pt idx="2019">
                  <c:v>1.5323836232399459E-2</c:v>
                </c:pt>
                <c:pt idx="2020">
                  <c:v>1.532767875711075E-2</c:v>
                </c:pt>
                <c:pt idx="2021">
                  <c:v>1.5331282355631045E-2</c:v>
                </c:pt>
                <c:pt idx="2022">
                  <c:v>1.5334920170597451E-2</c:v>
                </c:pt>
                <c:pt idx="2023">
                  <c:v>1.533856612918234E-2</c:v>
                </c:pt>
                <c:pt idx="2024">
                  <c:v>1.5341966579180731E-2</c:v>
                </c:pt>
                <c:pt idx="2025">
                  <c:v>1.5345222639531189E-2</c:v>
                </c:pt>
                <c:pt idx="2026">
                  <c:v>1.5348381982504326E-2</c:v>
                </c:pt>
                <c:pt idx="2027">
                  <c:v>1.5351585675747599E-2</c:v>
                </c:pt>
                <c:pt idx="2028">
                  <c:v>1.5354822039937144E-2</c:v>
                </c:pt>
                <c:pt idx="2029">
                  <c:v>1.5358146289485723E-2</c:v>
                </c:pt>
                <c:pt idx="2030">
                  <c:v>1.536091755393122E-2</c:v>
                </c:pt>
                <c:pt idx="2031">
                  <c:v>1.5363410064006053E-2</c:v>
                </c:pt>
                <c:pt idx="2032">
                  <c:v>1.5365346881329501E-2</c:v>
                </c:pt>
                <c:pt idx="2033">
                  <c:v>1.5367275039520047E-2</c:v>
                </c:pt>
                <c:pt idx="2034">
                  <c:v>1.5369175217337014E-2</c:v>
                </c:pt>
                <c:pt idx="2035">
                  <c:v>1.5371375485576681E-2</c:v>
                </c:pt>
                <c:pt idx="2036">
                  <c:v>1.5374136836474648E-2</c:v>
                </c:pt>
                <c:pt idx="2037">
                  <c:v>1.5376925880205981E-2</c:v>
                </c:pt>
                <c:pt idx="2038">
                  <c:v>1.5379705718714083E-2</c:v>
                </c:pt>
                <c:pt idx="2039">
                  <c:v>1.5382414405354374E-2</c:v>
                </c:pt>
                <c:pt idx="2040">
                  <c:v>1.5385127174690585E-2</c:v>
                </c:pt>
                <c:pt idx="2041">
                  <c:v>1.5387511837765761E-2</c:v>
                </c:pt>
                <c:pt idx="2042">
                  <c:v>1.5389740049059122E-2</c:v>
                </c:pt>
                <c:pt idx="2043">
                  <c:v>1.5391427410693277E-2</c:v>
                </c:pt>
                <c:pt idx="2044">
                  <c:v>1.5393112756144947E-2</c:v>
                </c:pt>
                <c:pt idx="2045">
                  <c:v>1.5394804785243459E-2</c:v>
                </c:pt>
                <c:pt idx="2046">
                  <c:v>1.5396215172103272E-2</c:v>
                </c:pt>
                <c:pt idx="2047">
                  <c:v>1.5398054634235424E-2</c:v>
                </c:pt>
                <c:pt idx="2048">
                  <c:v>1.5399619250240805E-2</c:v>
                </c:pt>
                <c:pt idx="2049">
                  <c:v>1.5401400956365746E-2</c:v>
                </c:pt>
                <c:pt idx="2050">
                  <c:v>1.5402847100968281E-2</c:v>
                </c:pt>
                <c:pt idx="2051">
                  <c:v>1.5404271972683238E-2</c:v>
                </c:pt>
                <c:pt idx="2052">
                  <c:v>1.5405893556065019E-2</c:v>
                </c:pt>
                <c:pt idx="2053">
                  <c:v>1.5407617044980179E-2</c:v>
                </c:pt>
                <c:pt idx="2054">
                  <c:v>1.540937292098625E-2</c:v>
                </c:pt>
                <c:pt idx="2055">
                  <c:v>1.5410903841207841E-2</c:v>
                </c:pt>
                <c:pt idx="2056">
                  <c:v>1.5413113378976624E-2</c:v>
                </c:pt>
                <c:pt idx="2057">
                  <c:v>1.5415169483063155E-2</c:v>
                </c:pt>
                <c:pt idx="2058">
                  <c:v>1.5418276618273958E-2</c:v>
                </c:pt>
                <c:pt idx="2059">
                  <c:v>1.5423516131508335E-2</c:v>
                </c:pt>
                <c:pt idx="2060">
                  <c:v>1.5428461946337298E-2</c:v>
                </c:pt>
                <c:pt idx="2061">
                  <c:v>1.5433224207836101E-2</c:v>
                </c:pt>
                <c:pt idx="2062">
                  <c:v>1.543763733995397E-2</c:v>
                </c:pt>
                <c:pt idx="2063">
                  <c:v>1.5442026002233242E-2</c:v>
                </c:pt>
                <c:pt idx="2064">
                  <c:v>1.5446312134425735E-2</c:v>
                </c:pt>
                <c:pt idx="2065">
                  <c:v>1.5450372495404924E-2</c:v>
                </c:pt>
                <c:pt idx="2066">
                  <c:v>1.5454178671237818E-2</c:v>
                </c:pt>
                <c:pt idx="2067">
                  <c:v>1.5458182838338113E-2</c:v>
                </c:pt>
                <c:pt idx="2068">
                  <c:v>1.5461930266356262E-2</c:v>
                </c:pt>
                <c:pt idx="2069">
                  <c:v>1.5464926754497106E-2</c:v>
                </c:pt>
                <c:pt idx="2070">
                  <c:v>1.5467935200669596E-2</c:v>
                </c:pt>
                <c:pt idx="2071">
                  <c:v>1.5470993299542858E-2</c:v>
                </c:pt>
                <c:pt idx="2072">
                  <c:v>1.5473513105933199E-2</c:v>
                </c:pt>
                <c:pt idx="2073">
                  <c:v>1.5475994304761183E-2</c:v>
                </c:pt>
                <c:pt idx="2074">
                  <c:v>1.5478561295669225E-2</c:v>
                </c:pt>
                <c:pt idx="2075">
                  <c:v>1.5481158937620351E-2</c:v>
                </c:pt>
                <c:pt idx="2076">
                  <c:v>1.5484314709644145E-2</c:v>
                </c:pt>
                <c:pt idx="2077">
                  <c:v>1.5487603699665741E-2</c:v>
                </c:pt>
                <c:pt idx="2078">
                  <c:v>1.5492015826331145E-2</c:v>
                </c:pt>
                <c:pt idx="2079">
                  <c:v>1.5495746969080737E-2</c:v>
                </c:pt>
                <c:pt idx="2080">
                  <c:v>1.5499310428833738E-2</c:v>
                </c:pt>
                <c:pt idx="2081">
                  <c:v>1.550306225377333E-2</c:v>
                </c:pt>
                <c:pt idx="2082">
                  <c:v>1.5506350847194365E-2</c:v>
                </c:pt>
                <c:pt idx="2083">
                  <c:v>1.5510091318083983E-2</c:v>
                </c:pt>
                <c:pt idx="2084">
                  <c:v>1.5514786757276529E-2</c:v>
                </c:pt>
                <c:pt idx="2085">
                  <c:v>1.5518854542935067E-2</c:v>
                </c:pt>
                <c:pt idx="2086">
                  <c:v>1.552315399058218E-2</c:v>
                </c:pt>
                <c:pt idx="2087">
                  <c:v>1.5527652252240353E-2</c:v>
                </c:pt>
                <c:pt idx="2088">
                  <c:v>1.5532228744964521E-2</c:v>
                </c:pt>
                <c:pt idx="2089">
                  <c:v>1.5537314954617557E-2</c:v>
                </c:pt>
                <c:pt idx="2090">
                  <c:v>1.5542364317479752E-2</c:v>
                </c:pt>
                <c:pt idx="2091">
                  <c:v>1.5547590789763891E-2</c:v>
                </c:pt>
                <c:pt idx="2092">
                  <c:v>1.5552839114778108E-2</c:v>
                </c:pt>
                <c:pt idx="2093">
                  <c:v>1.5558026102369045E-2</c:v>
                </c:pt>
                <c:pt idx="2094">
                  <c:v>1.5563476749182389E-2</c:v>
                </c:pt>
                <c:pt idx="2095">
                  <c:v>1.556883618888621E-2</c:v>
                </c:pt>
                <c:pt idx="2096">
                  <c:v>1.5574008649967521E-2</c:v>
                </c:pt>
                <c:pt idx="2097">
                  <c:v>1.5579304606135385E-2</c:v>
                </c:pt>
                <c:pt idx="2098">
                  <c:v>1.558458641634218E-2</c:v>
                </c:pt>
                <c:pt idx="2099">
                  <c:v>1.5589975094198332E-2</c:v>
                </c:pt>
                <c:pt idx="2100">
                  <c:v>1.5595378309230162E-2</c:v>
                </c:pt>
                <c:pt idx="2101">
                  <c:v>1.5600804175521437E-2</c:v>
                </c:pt>
                <c:pt idx="2102">
                  <c:v>1.5606124655753279E-2</c:v>
                </c:pt>
                <c:pt idx="2103">
                  <c:v>1.5611473914906611E-2</c:v>
                </c:pt>
                <c:pt idx="2104">
                  <c:v>1.5616749372518017E-2</c:v>
                </c:pt>
                <c:pt idx="2105">
                  <c:v>1.5622061969407691E-2</c:v>
                </c:pt>
                <c:pt idx="2106">
                  <c:v>1.5627286525179057E-2</c:v>
                </c:pt>
                <c:pt idx="2107">
                  <c:v>1.5632581638429004E-2</c:v>
                </c:pt>
                <c:pt idx="2108">
                  <c:v>1.5637887870423764E-2</c:v>
                </c:pt>
                <c:pt idx="2109">
                  <c:v>1.5643068188681025E-2</c:v>
                </c:pt>
                <c:pt idx="2110">
                  <c:v>1.564819162856039E-2</c:v>
                </c:pt>
                <c:pt idx="2111">
                  <c:v>1.5653314556773677E-2</c:v>
                </c:pt>
                <c:pt idx="2112">
                  <c:v>1.5658325522793812E-2</c:v>
                </c:pt>
                <c:pt idx="2113">
                  <c:v>1.5663176739061275E-2</c:v>
                </c:pt>
                <c:pt idx="2114">
                  <c:v>1.5668149900815782E-2</c:v>
                </c:pt>
                <c:pt idx="2115">
                  <c:v>1.567308998014167E-2</c:v>
                </c:pt>
                <c:pt idx="2116">
                  <c:v>1.5678125985111542E-2</c:v>
                </c:pt>
                <c:pt idx="2117">
                  <c:v>1.5683217687935375E-2</c:v>
                </c:pt>
                <c:pt idx="2118">
                  <c:v>1.5688204605044914E-2</c:v>
                </c:pt>
                <c:pt idx="2119">
                  <c:v>1.5693181624782178E-2</c:v>
                </c:pt>
                <c:pt idx="2120">
                  <c:v>1.5698039886933732E-2</c:v>
                </c:pt>
                <c:pt idx="2121">
                  <c:v>1.5701579251319174E-2</c:v>
                </c:pt>
                <c:pt idx="2122">
                  <c:v>1.5704724787963822E-2</c:v>
                </c:pt>
                <c:pt idx="2123">
                  <c:v>1.5707694231602454E-2</c:v>
                </c:pt>
                <c:pt idx="2124">
                  <c:v>1.571047214493336E-2</c:v>
                </c:pt>
                <c:pt idx="2125">
                  <c:v>1.5713033157672151E-2</c:v>
                </c:pt>
                <c:pt idx="2126">
                  <c:v>1.5715625424661414E-2</c:v>
                </c:pt>
                <c:pt idx="2127">
                  <c:v>1.5717883146642381E-2</c:v>
                </c:pt>
                <c:pt idx="2128">
                  <c:v>1.5720431414485175E-2</c:v>
                </c:pt>
                <c:pt idx="2129">
                  <c:v>1.5723166790715309E-2</c:v>
                </c:pt>
                <c:pt idx="2130">
                  <c:v>1.5725697420966991E-2</c:v>
                </c:pt>
                <c:pt idx="2131">
                  <c:v>1.5727925283750614E-2</c:v>
                </c:pt>
                <c:pt idx="2132">
                  <c:v>1.5730507332537308E-2</c:v>
                </c:pt>
                <c:pt idx="2133">
                  <c:v>1.5733301042332427E-2</c:v>
                </c:pt>
                <c:pt idx="2134">
                  <c:v>1.5737093783527216E-2</c:v>
                </c:pt>
                <c:pt idx="2135">
                  <c:v>1.5740633921513855E-2</c:v>
                </c:pt>
                <c:pt idx="2136">
                  <c:v>1.5743586454071805E-2</c:v>
                </c:pt>
                <c:pt idx="2137">
                  <c:v>1.5746609760899321E-2</c:v>
                </c:pt>
                <c:pt idx="2138">
                  <c:v>1.5749744254564355E-2</c:v>
                </c:pt>
                <c:pt idx="2139">
                  <c:v>1.5752868927631308E-2</c:v>
                </c:pt>
                <c:pt idx="2140">
                  <c:v>1.5755250153016362E-2</c:v>
                </c:pt>
                <c:pt idx="2141">
                  <c:v>1.5757267114736115E-2</c:v>
                </c:pt>
                <c:pt idx="2142">
                  <c:v>1.5759238516092712E-2</c:v>
                </c:pt>
                <c:pt idx="2143">
                  <c:v>1.5760997060774773E-2</c:v>
                </c:pt>
                <c:pt idx="2144">
                  <c:v>1.5762469149796891E-2</c:v>
                </c:pt>
                <c:pt idx="2145">
                  <c:v>1.5764102168388042E-2</c:v>
                </c:pt>
                <c:pt idx="2146">
                  <c:v>1.5765593571761518E-2</c:v>
                </c:pt>
                <c:pt idx="2147">
                  <c:v>1.5767045442813876E-2</c:v>
                </c:pt>
                <c:pt idx="2148">
                  <c:v>1.5768948162979558E-2</c:v>
                </c:pt>
                <c:pt idx="2149">
                  <c:v>1.5770947539819051E-2</c:v>
                </c:pt>
                <c:pt idx="2150">
                  <c:v>1.5772928296243254E-2</c:v>
                </c:pt>
                <c:pt idx="2151">
                  <c:v>1.5774164142094621E-2</c:v>
                </c:pt>
                <c:pt idx="2152">
                  <c:v>1.5775089332834766E-2</c:v>
                </c:pt>
                <c:pt idx="2153">
                  <c:v>1.5776120668382874E-2</c:v>
                </c:pt>
                <c:pt idx="2154">
                  <c:v>1.5776689642146322E-2</c:v>
                </c:pt>
                <c:pt idx="2155">
                  <c:v>1.5776932747134549E-2</c:v>
                </c:pt>
                <c:pt idx="2156">
                  <c:v>1.5777054209399517E-2</c:v>
                </c:pt>
                <c:pt idx="2157">
                  <c:v>1.5777391373539222E-2</c:v>
                </c:pt>
                <c:pt idx="2158">
                  <c:v>1.5777973169348945E-2</c:v>
                </c:pt>
                <c:pt idx="2159">
                  <c:v>1.577818438055599E-2</c:v>
                </c:pt>
                <c:pt idx="2160">
                  <c:v>1.5777877769246617E-2</c:v>
                </c:pt>
                <c:pt idx="2161">
                  <c:v>1.5776851588881452E-2</c:v>
                </c:pt>
                <c:pt idx="2162">
                  <c:v>1.5774902223534192E-2</c:v>
                </c:pt>
                <c:pt idx="2163">
                  <c:v>1.5770113840786401E-2</c:v>
                </c:pt>
                <c:pt idx="2164">
                  <c:v>1.5764753098510706E-2</c:v>
                </c:pt>
                <c:pt idx="2165">
                  <c:v>1.5758168963188081E-2</c:v>
                </c:pt>
                <c:pt idx="2166">
                  <c:v>1.5750636247498302E-2</c:v>
                </c:pt>
                <c:pt idx="2167">
                  <c:v>1.5744382500192416E-2</c:v>
                </c:pt>
                <c:pt idx="2168">
                  <c:v>1.5736768622329422E-2</c:v>
                </c:pt>
                <c:pt idx="2169">
                  <c:v>1.5730048587336704E-2</c:v>
                </c:pt>
                <c:pt idx="2170">
                  <c:v>1.5724666672564738E-2</c:v>
                </c:pt>
                <c:pt idx="2171">
                  <c:v>1.572137188549444E-2</c:v>
                </c:pt>
                <c:pt idx="2172">
                  <c:v>1.5717940979168975E-2</c:v>
                </c:pt>
                <c:pt idx="2173">
                  <c:v>1.5713633707074993E-2</c:v>
                </c:pt>
                <c:pt idx="2174">
                  <c:v>1.5709554239269213E-2</c:v>
                </c:pt>
                <c:pt idx="2175">
                  <c:v>1.5705381594424101E-2</c:v>
                </c:pt>
                <c:pt idx="2176">
                  <c:v>1.5701103997520588E-2</c:v>
                </c:pt>
                <c:pt idx="2177">
                  <c:v>1.5698927262619584E-2</c:v>
                </c:pt>
                <c:pt idx="2178">
                  <c:v>1.5696554988500727E-2</c:v>
                </c:pt>
                <c:pt idx="2179">
                  <c:v>1.5693498378933451E-2</c:v>
                </c:pt>
                <c:pt idx="2180">
                  <c:v>1.5689260228399136E-2</c:v>
                </c:pt>
                <c:pt idx="2181">
                  <c:v>1.5684984197325211E-2</c:v>
                </c:pt>
                <c:pt idx="2182">
                  <c:v>1.5680020106954552E-2</c:v>
                </c:pt>
                <c:pt idx="2183">
                  <c:v>1.5674304996218032E-2</c:v>
                </c:pt>
                <c:pt idx="2184">
                  <c:v>1.5668733545517795E-2</c:v>
                </c:pt>
                <c:pt idx="2185">
                  <c:v>1.5662718724549857E-2</c:v>
                </c:pt>
                <c:pt idx="2186">
                  <c:v>1.565654331476414E-2</c:v>
                </c:pt>
                <c:pt idx="2187">
                  <c:v>1.5650788795722334E-2</c:v>
                </c:pt>
                <c:pt idx="2188">
                  <c:v>1.5645194464656099E-2</c:v>
                </c:pt>
                <c:pt idx="2189">
                  <c:v>1.5640200602333079E-2</c:v>
                </c:pt>
                <c:pt idx="2190">
                  <c:v>1.5635514097081117E-2</c:v>
                </c:pt>
                <c:pt idx="2191">
                  <c:v>1.5630904885237735E-2</c:v>
                </c:pt>
                <c:pt idx="2192">
                  <c:v>1.5625938489835345E-2</c:v>
                </c:pt>
                <c:pt idx="2193">
                  <c:v>1.5620038718245594E-2</c:v>
                </c:pt>
                <c:pt idx="2194">
                  <c:v>1.5613743543167302E-2</c:v>
                </c:pt>
                <c:pt idx="2195">
                  <c:v>1.5608034585372148E-2</c:v>
                </c:pt>
                <c:pt idx="2196">
                  <c:v>1.5602834150834822E-2</c:v>
                </c:pt>
                <c:pt idx="2197">
                  <c:v>1.5597502112603941E-2</c:v>
                </c:pt>
                <c:pt idx="2198">
                  <c:v>1.5591729574471061E-2</c:v>
                </c:pt>
                <c:pt idx="2199">
                  <c:v>1.5585843833968828E-2</c:v>
                </c:pt>
                <c:pt idx="2200">
                  <c:v>1.5580562029969583E-2</c:v>
                </c:pt>
                <c:pt idx="2201">
                  <c:v>1.5574906150495949E-2</c:v>
                </c:pt>
                <c:pt idx="2202">
                  <c:v>1.5567691121217975E-2</c:v>
                </c:pt>
                <c:pt idx="2203">
                  <c:v>1.5559240739550378E-2</c:v>
                </c:pt>
                <c:pt idx="2204">
                  <c:v>1.555023119995364E-2</c:v>
                </c:pt>
                <c:pt idx="2205">
                  <c:v>1.5540627206219985E-2</c:v>
                </c:pt>
                <c:pt idx="2206">
                  <c:v>1.5531298621764575E-2</c:v>
                </c:pt>
                <c:pt idx="2207">
                  <c:v>1.5522092511510238E-2</c:v>
                </c:pt>
                <c:pt idx="2208">
                  <c:v>1.5513505124879021E-2</c:v>
                </c:pt>
                <c:pt idx="2209">
                  <c:v>1.5504882920811282E-2</c:v>
                </c:pt>
                <c:pt idx="2210">
                  <c:v>1.5497777457150639E-2</c:v>
                </c:pt>
                <c:pt idx="2211">
                  <c:v>1.5491197043110793E-2</c:v>
                </c:pt>
                <c:pt idx="2212">
                  <c:v>1.5483597215813603E-2</c:v>
                </c:pt>
                <c:pt idx="2213">
                  <c:v>1.5475462766613839E-2</c:v>
                </c:pt>
                <c:pt idx="2214">
                  <c:v>1.546751732048561E-2</c:v>
                </c:pt>
                <c:pt idx="2215">
                  <c:v>1.5459650404992781E-2</c:v>
                </c:pt>
                <c:pt idx="2216">
                  <c:v>1.5451741052244606E-2</c:v>
                </c:pt>
                <c:pt idx="2217">
                  <c:v>1.5443203768026647E-2</c:v>
                </c:pt>
                <c:pt idx="2218">
                  <c:v>1.5435109669408122E-2</c:v>
                </c:pt>
                <c:pt idx="2219">
                  <c:v>1.5427668070699679E-2</c:v>
                </c:pt>
                <c:pt idx="2220">
                  <c:v>1.542000543385586E-2</c:v>
                </c:pt>
                <c:pt idx="2221">
                  <c:v>1.5413273235189311E-2</c:v>
                </c:pt>
                <c:pt idx="2222">
                  <c:v>1.5406184406090834E-2</c:v>
                </c:pt>
                <c:pt idx="2223">
                  <c:v>1.5399471869513109E-2</c:v>
                </c:pt>
                <c:pt idx="2224">
                  <c:v>1.5392331090488244E-2</c:v>
                </c:pt>
                <c:pt idx="2225">
                  <c:v>1.5385035770364703E-2</c:v>
                </c:pt>
                <c:pt idx="2226">
                  <c:v>1.5376344965724795E-2</c:v>
                </c:pt>
                <c:pt idx="2227">
                  <c:v>1.5366332178646689E-2</c:v>
                </c:pt>
                <c:pt idx="2228">
                  <c:v>1.535611668990459E-2</c:v>
                </c:pt>
                <c:pt idx="2229">
                  <c:v>1.5345959593331649E-2</c:v>
                </c:pt>
                <c:pt idx="2230">
                  <c:v>1.5335851752122239E-2</c:v>
                </c:pt>
                <c:pt idx="2231">
                  <c:v>1.5325868810933053E-2</c:v>
                </c:pt>
                <c:pt idx="2232">
                  <c:v>1.5316383173571002E-2</c:v>
                </c:pt>
                <c:pt idx="2233">
                  <c:v>1.5306781603119674E-2</c:v>
                </c:pt>
                <c:pt idx="2234">
                  <c:v>1.5297522045809168E-2</c:v>
                </c:pt>
                <c:pt idx="2235">
                  <c:v>1.5288654943017425E-2</c:v>
                </c:pt>
                <c:pt idx="2236">
                  <c:v>1.5280249391075577E-2</c:v>
                </c:pt>
                <c:pt idx="2237">
                  <c:v>1.5272050376578744E-2</c:v>
                </c:pt>
                <c:pt idx="2238">
                  <c:v>1.5264212235133698E-2</c:v>
                </c:pt>
                <c:pt idx="2239">
                  <c:v>1.5256279479451901E-2</c:v>
                </c:pt>
                <c:pt idx="2240">
                  <c:v>1.5248772150648859E-2</c:v>
                </c:pt>
                <c:pt idx="2241">
                  <c:v>1.5242754283346418E-2</c:v>
                </c:pt>
                <c:pt idx="2242">
                  <c:v>1.523668239945331E-2</c:v>
                </c:pt>
                <c:pt idx="2243">
                  <c:v>1.5230009120977979E-2</c:v>
                </c:pt>
                <c:pt idx="2244">
                  <c:v>1.5223312094887462E-2</c:v>
                </c:pt>
                <c:pt idx="2245">
                  <c:v>1.521572455350431E-2</c:v>
                </c:pt>
                <c:pt idx="2246">
                  <c:v>1.5208181730511264E-2</c:v>
                </c:pt>
                <c:pt idx="2247">
                  <c:v>1.5199422860716813E-2</c:v>
                </c:pt>
                <c:pt idx="2248">
                  <c:v>1.5191137010103929E-2</c:v>
                </c:pt>
                <c:pt idx="2249">
                  <c:v>1.5183215022884474E-2</c:v>
                </c:pt>
                <c:pt idx="2250">
                  <c:v>1.5175051176555664E-2</c:v>
                </c:pt>
                <c:pt idx="2251">
                  <c:v>1.5167055909794048E-2</c:v>
                </c:pt>
                <c:pt idx="2252">
                  <c:v>1.5158505153372566E-2</c:v>
                </c:pt>
                <c:pt idx="2253">
                  <c:v>1.5150047251607025E-2</c:v>
                </c:pt>
                <c:pt idx="2254">
                  <c:v>1.5141180186350599E-2</c:v>
                </c:pt>
                <c:pt idx="2255">
                  <c:v>1.5131832156976461E-2</c:v>
                </c:pt>
                <c:pt idx="2256">
                  <c:v>1.512267209101785E-2</c:v>
                </c:pt>
                <c:pt idx="2257">
                  <c:v>1.5113577098045507E-2</c:v>
                </c:pt>
                <c:pt idx="2258">
                  <c:v>1.5104379198820846E-2</c:v>
                </c:pt>
                <c:pt idx="2259">
                  <c:v>1.509599707768281E-2</c:v>
                </c:pt>
                <c:pt idx="2260">
                  <c:v>1.5087440334105648E-2</c:v>
                </c:pt>
                <c:pt idx="2261">
                  <c:v>1.5078330466332491E-2</c:v>
                </c:pt>
                <c:pt idx="2262">
                  <c:v>1.506987228958841E-2</c:v>
                </c:pt>
                <c:pt idx="2263">
                  <c:v>1.5060400141118455E-2</c:v>
                </c:pt>
                <c:pt idx="2264">
                  <c:v>1.5050694575119334E-2</c:v>
                </c:pt>
                <c:pt idx="2265">
                  <c:v>1.5041159159903429E-2</c:v>
                </c:pt>
                <c:pt idx="2266">
                  <c:v>1.5031780793177038E-2</c:v>
                </c:pt>
                <c:pt idx="2267">
                  <c:v>1.5022636806096208E-2</c:v>
                </c:pt>
                <c:pt idx="2268">
                  <c:v>1.5013721608828044E-2</c:v>
                </c:pt>
                <c:pt idx="2269">
                  <c:v>1.5005284455899629E-2</c:v>
                </c:pt>
                <c:pt idx="2270">
                  <c:v>1.4996972398981422E-2</c:v>
                </c:pt>
                <c:pt idx="2271">
                  <c:v>1.4988763377544501E-2</c:v>
                </c:pt>
                <c:pt idx="2272">
                  <c:v>1.4980301880955574E-2</c:v>
                </c:pt>
                <c:pt idx="2273">
                  <c:v>1.4971903563609742E-2</c:v>
                </c:pt>
                <c:pt idx="2274">
                  <c:v>1.4963619203878058E-2</c:v>
                </c:pt>
                <c:pt idx="2275">
                  <c:v>1.4954844654873638E-2</c:v>
                </c:pt>
                <c:pt idx="2276">
                  <c:v>1.4946123219406771E-2</c:v>
                </c:pt>
                <c:pt idx="2277">
                  <c:v>1.4937139345859723E-2</c:v>
                </c:pt>
                <c:pt idx="2278">
                  <c:v>1.4929375914466492E-2</c:v>
                </c:pt>
                <c:pt idx="2279">
                  <c:v>1.4921376931536516E-2</c:v>
                </c:pt>
                <c:pt idx="2280">
                  <c:v>1.4913593581950416E-2</c:v>
                </c:pt>
                <c:pt idx="2281">
                  <c:v>1.4905859795435062E-2</c:v>
                </c:pt>
                <c:pt idx="2282">
                  <c:v>1.4898395175064357E-2</c:v>
                </c:pt>
                <c:pt idx="2283">
                  <c:v>1.4891249228504365E-2</c:v>
                </c:pt>
                <c:pt idx="2284">
                  <c:v>1.4883941370538126E-2</c:v>
                </c:pt>
                <c:pt idx="2285">
                  <c:v>1.4875667233013191E-2</c:v>
                </c:pt>
                <c:pt idx="2286">
                  <c:v>1.4866415736571938E-2</c:v>
                </c:pt>
                <c:pt idx="2287">
                  <c:v>1.4857242233273523E-2</c:v>
                </c:pt>
                <c:pt idx="2288">
                  <c:v>1.484797128118719E-2</c:v>
                </c:pt>
                <c:pt idx="2289">
                  <c:v>1.4838509771893632E-2</c:v>
                </c:pt>
                <c:pt idx="2290">
                  <c:v>1.4828925131189977E-2</c:v>
                </c:pt>
                <c:pt idx="2291">
                  <c:v>1.4819774425051559E-2</c:v>
                </c:pt>
                <c:pt idx="2292">
                  <c:v>1.4809940104058015E-2</c:v>
                </c:pt>
                <c:pt idx="2293">
                  <c:v>1.480070451775322E-2</c:v>
                </c:pt>
                <c:pt idx="2294">
                  <c:v>1.4792009295126706E-2</c:v>
                </c:pt>
                <c:pt idx="2295">
                  <c:v>1.478285998334016E-2</c:v>
                </c:pt>
                <c:pt idx="2296">
                  <c:v>1.4773112904591797E-2</c:v>
                </c:pt>
                <c:pt idx="2297">
                  <c:v>1.4763763603930641E-2</c:v>
                </c:pt>
                <c:pt idx="2298">
                  <c:v>1.4754099469610323E-2</c:v>
                </c:pt>
                <c:pt idx="2299">
                  <c:v>1.4744222636133855E-2</c:v>
                </c:pt>
                <c:pt idx="2300">
                  <c:v>1.4734633023548599E-2</c:v>
                </c:pt>
                <c:pt idx="2301">
                  <c:v>1.4724811038359955E-2</c:v>
                </c:pt>
                <c:pt idx="2302">
                  <c:v>1.4715461309425784E-2</c:v>
                </c:pt>
                <c:pt idx="2303">
                  <c:v>1.4706006714945504E-2</c:v>
                </c:pt>
                <c:pt idx="2304">
                  <c:v>1.4697292694007028E-2</c:v>
                </c:pt>
                <c:pt idx="2305">
                  <c:v>1.4689074568757472E-2</c:v>
                </c:pt>
                <c:pt idx="2306">
                  <c:v>1.4680520957995286E-2</c:v>
                </c:pt>
                <c:pt idx="2307">
                  <c:v>1.4671389310425524E-2</c:v>
                </c:pt>
                <c:pt idx="2308">
                  <c:v>1.4662324919263933E-2</c:v>
                </c:pt>
                <c:pt idx="2309">
                  <c:v>1.4653599589450861E-2</c:v>
                </c:pt>
                <c:pt idx="2310">
                  <c:v>1.4645245339924231E-2</c:v>
                </c:pt>
                <c:pt idx="2311">
                  <c:v>1.4636246430381651E-2</c:v>
                </c:pt>
                <c:pt idx="2312">
                  <c:v>1.4626435558640649E-2</c:v>
                </c:pt>
                <c:pt idx="2313">
                  <c:v>1.4615780103215853E-2</c:v>
                </c:pt>
                <c:pt idx="2314">
                  <c:v>1.4604605740342703E-2</c:v>
                </c:pt>
                <c:pt idx="2315">
                  <c:v>1.4593428371120322E-2</c:v>
                </c:pt>
                <c:pt idx="2316">
                  <c:v>1.4582129388439649E-2</c:v>
                </c:pt>
                <c:pt idx="2317">
                  <c:v>1.4571422571879853E-2</c:v>
                </c:pt>
                <c:pt idx="2318">
                  <c:v>1.4561039805207048E-2</c:v>
                </c:pt>
                <c:pt idx="2319">
                  <c:v>1.4551569972195741E-2</c:v>
                </c:pt>
                <c:pt idx="2320">
                  <c:v>1.4541985487917923E-2</c:v>
                </c:pt>
                <c:pt idx="2321">
                  <c:v>1.4533280613720289E-2</c:v>
                </c:pt>
                <c:pt idx="2322">
                  <c:v>1.4524259834264497E-2</c:v>
                </c:pt>
                <c:pt idx="2323">
                  <c:v>1.4515741600571185E-2</c:v>
                </c:pt>
                <c:pt idx="2324">
                  <c:v>1.4506369472621796E-2</c:v>
                </c:pt>
                <c:pt idx="2325">
                  <c:v>1.4497923033894388E-2</c:v>
                </c:pt>
                <c:pt idx="2326">
                  <c:v>1.4489664867969257E-2</c:v>
                </c:pt>
                <c:pt idx="2327">
                  <c:v>1.4482709286066145E-2</c:v>
                </c:pt>
                <c:pt idx="2328">
                  <c:v>1.4476661333792478E-2</c:v>
                </c:pt>
                <c:pt idx="2329">
                  <c:v>1.4470774340424566E-2</c:v>
                </c:pt>
                <c:pt idx="2330">
                  <c:v>1.4463815994017587E-2</c:v>
                </c:pt>
                <c:pt idx="2331">
                  <c:v>1.4456650113966369E-2</c:v>
                </c:pt>
                <c:pt idx="2332">
                  <c:v>1.4449992835137147E-2</c:v>
                </c:pt>
                <c:pt idx="2333">
                  <c:v>1.4443156674160173E-2</c:v>
                </c:pt>
                <c:pt idx="2334">
                  <c:v>1.4436260395826787E-2</c:v>
                </c:pt>
                <c:pt idx="2335">
                  <c:v>1.4429137469696277E-2</c:v>
                </c:pt>
                <c:pt idx="2336">
                  <c:v>1.4422978867857492E-2</c:v>
                </c:pt>
                <c:pt idx="2337">
                  <c:v>1.4416414830017125E-2</c:v>
                </c:pt>
                <c:pt idx="2338">
                  <c:v>1.4410469998348753E-2</c:v>
                </c:pt>
                <c:pt idx="2339">
                  <c:v>1.4405258565400595E-2</c:v>
                </c:pt>
                <c:pt idx="2340">
                  <c:v>1.4400216860114199E-2</c:v>
                </c:pt>
                <c:pt idx="2341">
                  <c:v>1.4394427852823641E-2</c:v>
                </c:pt>
                <c:pt idx="2342">
                  <c:v>1.4389131986749048E-2</c:v>
                </c:pt>
                <c:pt idx="2343">
                  <c:v>1.4383698539036073E-2</c:v>
                </c:pt>
                <c:pt idx="2344">
                  <c:v>1.4378994573833738E-2</c:v>
                </c:pt>
                <c:pt idx="2345">
                  <c:v>1.4373923827650787E-2</c:v>
                </c:pt>
                <c:pt idx="2346">
                  <c:v>1.436855095201036E-2</c:v>
                </c:pt>
                <c:pt idx="2347">
                  <c:v>1.4363081095580953E-2</c:v>
                </c:pt>
                <c:pt idx="2348">
                  <c:v>1.4357592038119815E-2</c:v>
                </c:pt>
                <c:pt idx="2349">
                  <c:v>1.4351992357930037E-2</c:v>
                </c:pt>
                <c:pt idx="2350">
                  <c:v>1.4346844484755594E-2</c:v>
                </c:pt>
                <c:pt idx="2351">
                  <c:v>1.4342569824211915E-2</c:v>
                </c:pt>
                <c:pt idx="2352">
                  <c:v>1.4338770363142855E-2</c:v>
                </c:pt>
                <c:pt idx="2353">
                  <c:v>1.4334591700797691E-2</c:v>
                </c:pt>
                <c:pt idx="2354">
                  <c:v>1.4331119866275126E-2</c:v>
                </c:pt>
                <c:pt idx="2355">
                  <c:v>1.4327512957589139E-2</c:v>
                </c:pt>
                <c:pt idx="2356">
                  <c:v>1.4323271420452305E-2</c:v>
                </c:pt>
                <c:pt idx="2357">
                  <c:v>1.4319220426298174E-2</c:v>
                </c:pt>
                <c:pt idx="2358">
                  <c:v>1.4315228213630167E-2</c:v>
                </c:pt>
                <c:pt idx="2359">
                  <c:v>1.4311296537733822E-2</c:v>
                </c:pt>
                <c:pt idx="2360">
                  <c:v>1.430728220817119E-2</c:v>
                </c:pt>
                <c:pt idx="2361">
                  <c:v>1.4303575056222506E-2</c:v>
                </c:pt>
                <c:pt idx="2362">
                  <c:v>1.4300225426755141E-2</c:v>
                </c:pt>
                <c:pt idx="2363">
                  <c:v>1.4297039287078536E-2</c:v>
                </c:pt>
                <c:pt idx="2364">
                  <c:v>1.4294787471009851E-2</c:v>
                </c:pt>
                <c:pt idx="2365">
                  <c:v>1.4293666896768939E-2</c:v>
                </c:pt>
                <c:pt idx="2366">
                  <c:v>1.429281514140204E-2</c:v>
                </c:pt>
                <c:pt idx="2367">
                  <c:v>1.4292238248267371E-2</c:v>
                </c:pt>
                <c:pt idx="2368">
                  <c:v>1.4291647461079455E-2</c:v>
                </c:pt>
                <c:pt idx="2369">
                  <c:v>1.4290997211047558E-2</c:v>
                </c:pt>
                <c:pt idx="2370">
                  <c:v>1.4290153922950063E-2</c:v>
                </c:pt>
                <c:pt idx="2371">
                  <c:v>1.4289543485476284E-2</c:v>
                </c:pt>
                <c:pt idx="2372">
                  <c:v>1.4288337389361389E-2</c:v>
                </c:pt>
                <c:pt idx="2373">
                  <c:v>1.4286753437747454E-2</c:v>
                </c:pt>
                <c:pt idx="2374">
                  <c:v>1.428512601370097E-2</c:v>
                </c:pt>
                <c:pt idx="2375">
                  <c:v>1.4283675861121815E-2</c:v>
                </c:pt>
                <c:pt idx="2376">
                  <c:v>1.4282424304636559E-2</c:v>
                </c:pt>
                <c:pt idx="2377">
                  <c:v>1.428141456816826E-2</c:v>
                </c:pt>
                <c:pt idx="2378">
                  <c:v>1.4280249844321087E-2</c:v>
                </c:pt>
                <c:pt idx="2379">
                  <c:v>1.427835498197051E-2</c:v>
                </c:pt>
                <c:pt idx="2380">
                  <c:v>1.4276576408198972E-2</c:v>
                </c:pt>
                <c:pt idx="2381">
                  <c:v>1.4274509366820603E-2</c:v>
                </c:pt>
                <c:pt idx="2382">
                  <c:v>1.4272448557439905E-2</c:v>
                </c:pt>
                <c:pt idx="2383">
                  <c:v>1.4270427646442945E-2</c:v>
                </c:pt>
                <c:pt idx="2384">
                  <c:v>1.4268327061129939E-2</c:v>
                </c:pt>
                <c:pt idx="2385">
                  <c:v>1.4266362093805229E-2</c:v>
                </c:pt>
                <c:pt idx="2386">
                  <c:v>1.4264598622618127E-2</c:v>
                </c:pt>
                <c:pt idx="2387">
                  <c:v>1.4262443128218871E-2</c:v>
                </c:pt>
                <c:pt idx="2388">
                  <c:v>1.4260074450639074E-2</c:v>
                </c:pt>
                <c:pt idx="2389">
                  <c:v>1.4257921328442854E-2</c:v>
                </c:pt>
                <c:pt idx="2390">
                  <c:v>1.4255743546910032E-2</c:v>
                </c:pt>
                <c:pt idx="2391">
                  <c:v>1.4253321828204457E-2</c:v>
                </c:pt>
                <c:pt idx="2392">
                  <c:v>1.4250873839008259E-2</c:v>
                </c:pt>
                <c:pt idx="2393">
                  <c:v>1.4248804347706812E-2</c:v>
                </c:pt>
                <c:pt idx="2394">
                  <c:v>1.4247183115862589E-2</c:v>
                </c:pt>
                <c:pt idx="2395">
                  <c:v>1.4245262663449292E-2</c:v>
                </c:pt>
                <c:pt idx="2396">
                  <c:v>1.4243353388192553E-2</c:v>
                </c:pt>
                <c:pt idx="2397">
                  <c:v>1.4241493208089154E-2</c:v>
                </c:pt>
                <c:pt idx="2398">
                  <c:v>1.4239460978845903E-2</c:v>
                </c:pt>
                <c:pt idx="2399">
                  <c:v>1.4237263999769796E-2</c:v>
                </c:pt>
                <c:pt idx="2400">
                  <c:v>1.4235174584981695E-2</c:v>
                </c:pt>
                <c:pt idx="2401">
                  <c:v>1.4232652783924471E-2</c:v>
                </c:pt>
                <c:pt idx="2402">
                  <c:v>1.4229968024997314E-2</c:v>
                </c:pt>
                <c:pt idx="2403">
                  <c:v>1.4227616163329987E-2</c:v>
                </c:pt>
                <c:pt idx="2404">
                  <c:v>1.4225074109564681E-2</c:v>
                </c:pt>
                <c:pt idx="2405">
                  <c:v>1.4222631220851548E-2</c:v>
                </c:pt>
                <c:pt idx="2406">
                  <c:v>1.4220899835618995E-2</c:v>
                </c:pt>
                <c:pt idx="2407">
                  <c:v>1.4219170893276848E-2</c:v>
                </c:pt>
                <c:pt idx="2408">
                  <c:v>1.421727046120318E-2</c:v>
                </c:pt>
                <c:pt idx="2409">
                  <c:v>1.4215303580167716E-2</c:v>
                </c:pt>
                <c:pt idx="2410">
                  <c:v>1.4213163908340992E-2</c:v>
                </c:pt>
                <c:pt idx="2411">
                  <c:v>1.4211758089287742E-2</c:v>
                </c:pt>
                <c:pt idx="2412">
                  <c:v>1.4210176919078554E-2</c:v>
                </c:pt>
                <c:pt idx="2413">
                  <c:v>1.4208677839870419E-2</c:v>
                </c:pt>
                <c:pt idx="2414">
                  <c:v>1.4207192572104295E-2</c:v>
                </c:pt>
                <c:pt idx="2415">
                  <c:v>1.420596147626022E-2</c:v>
                </c:pt>
                <c:pt idx="2416">
                  <c:v>1.4204403902146525E-2</c:v>
                </c:pt>
                <c:pt idx="2417">
                  <c:v>1.4203195043056822E-2</c:v>
                </c:pt>
                <c:pt idx="2418">
                  <c:v>1.4201641774763685E-2</c:v>
                </c:pt>
                <c:pt idx="2419">
                  <c:v>1.4200436854152619E-2</c:v>
                </c:pt>
                <c:pt idx="2420">
                  <c:v>1.419924082118895E-2</c:v>
                </c:pt>
                <c:pt idx="2421">
                  <c:v>1.4198194279503933E-2</c:v>
                </c:pt>
                <c:pt idx="2422">
                  <c:v>1.4196881142668604E-2</c:v>
                </c:pt>
                <c:pt idx="2423">
                  <c:v>1.4195367038547652E-2</c:v>
                </c:pt>
                <c:pt idx="2424">
                  <c:v>1.4194280332651112E-2</c:v>
                </c:pt>
                <c:pt idx="2425">
                  <c:v>1.4192770384996573E-2</c:v>
                </c:pt>
                <c:pt idx="2426">
                  <c:v>1.4191687389601821E-2</c:v>
                </c:pt>
                <c:pt idx="2427">
                  <c:v>1.4191573592718663E-2</c:v>
                </c:pt>
                <c:pt idx="2428">
                  <c:v>1.4192023139535107E-2</c:v>
                </c:pt>
                <c:pt idx="2429">
                  <c:v>1.4192548805644594E-2</c:v>
                </c:pt>
                <c:pt idx="2430">
                  <c:v>1.419275928374422E-2</c:v>
                </c:pt>
                <c:pt idx="2431">
                  <c:v>1.4193334679708458E-2</c:v>
                </c:pt>
                <c:pt idx="2432">
                  <c:v>1.4193434704403676E-2</c:v>
                </c:pt>
                <c:pt idx="2433">
                  <c:v>1.4193630548560399E-2</c:v>
                </c:pt>
                <c:pt idx="2434">
                  <c:v>1.4193478440426587E-2</c:v>
                </c:pt>
                <c:pt idx="2435">
                  <c:v>1.4193633447719465E-2</c:v>
                </c:pt>
                <c:pt idx="2436">
                  <c:v>1.4193770931388931E-2</c:v>
                </c:pt>
                <c:pt idx="2437">
                  <c:v>1.4193377011408706E-2</c:v>
                </c:pt>
                <c:pt idx="2438">
                  <c:v>1.4192636557192037E-2</c:v>
                </c:pt>
                <c:pt idx="2439">
                  <c:v>1.4191812831500847E-2</c:v>
                </c:pt>
                <c:pt idx="2440">
                  <c:v>1.4191413442570223E-2</c:v>
                </c:pt>
                <c:pt idx="2441">
                  <c:v>1.4191011303443574E-2</c:v>
                </c:pt>
                <c:pt idx="2442">
                  <c:v>1.4190677363729608E-2</c:v>
                </c:pt>
                <c:pt idx="2443">
                  <c:v>1.4191074009804842E-2</c:v>
                </c:pt>
                <c:pt idx="2444">
                  <c:v>1.4191460278507359E-2</c:v>
                </c:pt>
                <c:pt idx="2445">
                  <c:v>1.4191959901990349E-2</c:v>
                </c:pt>
                <c:pt idx="2446">
                  <c:v>1.4192741406952781E-2</c:v>
                </c:pt>
                <c:pt idx="2447">
                  <c:v>1.4192965177730872E-2</c:v>
                </c:pt>
                <c:pt idx="2448">
                  <c:v>1.4193097669674349E-2</c:v>
                </c:pt>
                <c:pt idx="2449">
                  <c:v>1.419310780735899E-2</c:v>
                </c:pt>
                <c:pt idx="2450">
                  <c:v>1.4193401428193253E-2</c:v>
                </c:pt>
                <c:pt idx="2451">
                  <c:v>1.4193868378609736E-2</c:v>
                </c:pt>
                <c:pt idx="2452">
                  <c:v>1.4194993494063541E-2</c:v>
                </c:pt>
                <c:pt idx="2453">
                  <c:v>1.4196482934148817E-2</c:v>
                </c:pt>
                <c:pt idx="2454">
                  <c:v>1.4198015385656156E-2</c:v>
                </c:pt>
                <c:pt idx="2455">
                  <c:v>1.4199375966615557E-2</c:v>
                </c:pt>
                <c:pt idx="2456">
                  <c:v>1.4200838607143933E-2</c:v>
                </c:pt>
                <c:pt idx="2457">
                  <c:v>1.4201913384878122E-2</c:v>
                </c:pt>
                <c:pt idx="2458">
                  <c:v>1.4202511008133951E-2</c:v>
                </c:pt>
                <c:pt idx="2459">
                  <c:v>1.4203041762261892E-2</c:v>
                </c:pt>
                <c:pt idx="2460">
                  <c:v>1.4203483866218974E-2</c:v>
                </c:pt>
                <c:pt idx="2461">
                  <c:v>1.420388086487372E-2</c:v>
                </c:pt>
                <c:pt idx="2462">
                  <c:v>1.4204085744861978E-2</c:v>
                </c:pt>
                <c:pt idx="2463">
                  <c:v>1.4204613145537854E-2</c:v>
                </c:pt>
                <c:pt idx="2464">
                  <c:v>1.4205101289846058E-2</c:v>
                </c:pt>
                <c:pt idx="2465">
                  <c:v>1.4206093844118263E-2</c:v>
                </c:pt>
                <c:pt idx="2466">
                  <c:v>1.4207070263248137E-2</c:v>
                </c:pt>
                <c:pt idx="2467">
                  <c:v>1.4208034539557919E-2</c:v>
                </c:pt>
                <c:pt idx="2468">
                  <c:v>1.4209113796875028E-2</c:v>
                </c:pt>
                <c:pt idx="2469">
                  <c:v>1.4210384830133807E-2</c:v>
                </c:pt>
                <c:pt idx="2470">
                  <c:v>1.4211612726791233E-2</c:v>
                </c:pt>
                <c:pt idx="2471">
                  <c:v>1.421339810213804E-2</c:v>
                </c:pt>
                <c:pt idx="2472">
                  <c:v>1.4214795029185576E-2</c:v>
                </c:pt>
                <c:pt idx="2473">
                  <c:v>1.4215819036518588E-2</c:v>
                </c:pt>
                <c:pt idx="2474">
                  <c:v>1.4216647212323233E-2</c:v>
                </c:pt>
                <c:pt idx="2475">
                  <c:v>1.421781180525231E-2</c:v>
                </c:pt>
                <c:pt idx="2476">
                  <c:v>1.4218820898718626E-2</c:v>
                </c:pt>
                <c:pt idx="2477">
                  <c:v>1.4219820037236713E-2</c:v>
                </c:pt>
                <c:pt idx="2478">
                  <c:v>1.4220712059151522E-2</c:v>
                </c:pt>
                <c:pt idx="2479">
                  <c:v>1.4221245451491747E-2</c:v>
                </c:pt>
                <c:pt idx="2480">
                  <c:v>1.4221699804941493E-2</c:v>
                </c:pt>
                <c:pt idx="2481">
                  <c:v>1.4222260552467836E-2</c:v>
                </c:pt>
                <c:pt idx="2482">
                  <c:v>1.4222987614072889E-2</c:v>
                </c:pt>
                <c:pt idx="2483">
                  <c:v>1.4223667251596519E-2</c:v>
                </c:pt>
                <c:pt idx="2484">
                  <c:v>1.4224254142157751E-2</c:v>
                </c:pt>
                <c:pt idx="2485">
                  <c:v>1.4225013695977002E-2</c:v>
                </c:pt>
                <c:pt idx="2486">
                  <c:v>1.4226022179222505E-2</c:v>
                </c:pt>
                <c:pt idx="2487">
                  <c:v>1.4227381560065791E-2</c:v>
                </c:pt>
                <c:pt idx="2488">
                  <c:v>1.4228290287054324E-2</c:v>
                </c:pt>
                <c:pt idx="2489">
                  <c:v>1.4229309909800942E-2</c:v>
                </c:pt>
                <c:pt idx="2490">
                  <c:v>1.4230640556718849E-2</c:v>
                </c:pt>
                <c:pt idx="2491">
                  <c:v>1.4231932894164443E-2</c:v>
                </c:pt>
                <c:pt idx="2492">
                  <c:v>1.4233025386735057E-2</c:v>
                </c:pt>
                <c:pt idx="2493">
                  <c:v>1.4234502039981917E-2</c:v>
                </c:pt>
                <c:pt idx="2494">
                  <c:v>1.4235848999023464E-2</c:v>
                </c:pt>
                <c:pt idx="2495">
                  <c:v>1.4237076256569543E-2</c:v>
                </c:pt>
                <c:pt idx="2496">
                  <c:v>1.4238307840907422E-2</c:v>
                </c:pt>
                <c:pt idx="2497">
                  <c:v>1.423912028926484E-2</c:v>
                </c:pt>
                <c:pt idx="2498">
                  <c:v>1.4239849404271514E-2</c:v>
                </c:pt>
                <c:pt idx="2499">
                  <c:v>1.4240691182741893E-2</c:v>
                </c:pt>
                <c:pt idx="2500">
                  <c:v>1.4241653862742973E-2</c:v>
                </c:pt>
                <c:pt idx="2501">
                  <c:v>1.4242393683460508E-2</c:v>
                </c:pt>
                <c:pt idx="2502">
                  <c:v>1.4243356791215864E-2</c:v>
                </c:pt>
                <c:pt idx="2503">
                  <c:v>1.4243937572173085E-2</c:v>
                </c:pt>
                <c:pt idx="2504">
                  <c:v>1.4244479689464568E-2</c:v>
                </c:pt>
                <c:pt idx="2505">
                  <c:v>1.4245020819603632E-2</c:v>
                </c:pt>
                <c:pt idx="2506">
                  <c:v>1.4245681529342811E-2</c:v>
                </c:pt>
                <c:pt idx="2507">
                  <c:v>1.4246441470849379E-2</c:v>
                </c:pt>
                <c:pt idx="2508">
                  <c:v>1.4247472117954622E-2</c:v>
                </c:pt>
                <c:pt idx="2509">
                  <c:v>1.4248386672737954E-2</c:v>
                </c:pt>
                <c:pt idx="2510">
                  <c:v>1.4249279690412224E-2</c:v>
                </c:pt>
                <c:pt idx="2511">
                  <c:v>1.4250015779426608E-2</c:v>
                </c:pt>
                <c:pt idx="2512">
                  <c:v>1.42507158517117E-2</c:v>
                </c:pt>
                <c:pt idx="2513">
                  <c:v>1.4251152030749021E-2</c:v>
                </c:pt>
                <c:pt idx="2514">
                  <c:v>1.4252059660184774E-2</c:v>
                </c:pt>
                <c:pt idx="2515">
                  <c:v>1.4252883973493471E-2</c:v>
                </c:pt>
                <c:pt idx="2516">
                  <c:v>1.4253289975917476E-2</c:v>
                </c:pt>
                <c:pt idx="2517">
                  <c:v>1.4253463910494018E-2</c:v>
                </c:pt>
                <c:pt idx="2518">
                  <c:v>1.4253693435915432E-2</c:v>
                </c:pt>
                <c:pt idx="2519">
                  <c:v>1.4253727664018922E-2</c:v>
                </c:pt>
                <c:pt idx="2520">
                  <c:v>1.425390915950933E-2</c:v>
                </c:pt>
                <c:pt idx="2521">
                  <c:v>1.425417200926195E-2</c:v>
                </c:pt>
                <c:pt idx="2522">
                  <c:v>1.425420600048684E-2</c:v>
                </c:pt>
                <c:pt idx="2523">
                  <c:v>1.4254608991722383E-2</c:v>
                </c:pt>
                <c:pt idx="2524">
                  <c:v>1.4255353588802167E-2</c:v>
                </c:pt>
                <c:pt idx="2525">
                  <c:v>1.4255859442481606E-2</c:v>
                </c:pt>
                <c:pt idx="2526">
                  <c:v>1.4256403057516394E-2</c:v>
                </c:pt>
                <c:pt idx="2527">
                  <c:v>1.4256932616257151E-2</c:v>
                </c:pt>
                <c:pt idx="2528">
                  <c:v>1.4257674911878683E-2</c:v>
                </c:pt>
                <c:pt idx="2529">
                  <c:v>1.4258460869156905E-2</c:v>
                </c:pt>
                <c:pt idx="2530">
                  <c:v>1.4259153378526393E-2</c:v>
                </c:pt>
                <c:pt idx="2531">
                  <c:v>1.4260035533741831E-2</c:v>
                </c:pt>
                <c:pt idx="2532">
                  <c:v>1.4260837061087859E-2</c:v>
                </c:pt>
                <c:pt idx="2533">
                  <c:v>1.4261442212738474E-2</c:v>
                </c:pt>
                <c:pt idx="2534">
                  <c:v>1.4262023504509185E-2</c:v>
                </c:pt>
                <c:pt idx="2535">
                  <c:v>1.4262832136073669E-2</c:v>
                </c:pt>
                <c:pt idx="2536">
                  <c:v>1.4263599259914325E-2</c:v>
                </c:pt>
                <c:pt idx="2537">
                  <c:v>1.4264508871116414E-2</c:v>
                </c:pt>
                <c:pt idx="2538">
                  <c:v>1.4265342138387264E-2</c:v>
                </c:pt>
                <c:pt idx="2539">
                  <c:v>1.4266451872368876E-2</c:v>
                </c:pt>
                <c:pt idx="2540">
                  <c:v>1.4267307518446289E-2</c:v>
                </c:pt>
                <c:pt idx="2541">
                  <c:v>1.4268549555824104E-2</c:v>
                </c:pt>
                <c:pt idx="2542">
                  <c:v>1.4269892049810344E-2</c:v>
                </c:pt>
                <c:pt idx="2543">
                  <c:v>1.4271074913287204E-2</c:v>
                </c:pt>
                <c:pt idx="2544">
                  <c:v>1.4272400334960432E-2</c:v>
                </c:pt>
                <c:pt idx="2545">
                  <c:v>1.4274138348184391E-2</c:v>
                </c:pt>
                <c:pt idx="2546">
                  <c:v>1.4275979456261296E-2</c:v>
                </c:pt>
                <c:pt idx="2547">
                  <c:v>1.4278120815040388E-2</c:v>
                </c:pt>
                <c:pt idx="2548">
                  <c:v>1.4280372453756254E-2</c:v>
                </c:pt>
                <c:pt idx="2549">
                  <c:v>1.4283097267979978E-2</c:v>
                </c:pt>
                <c:pt idx="2550">
                  <c:v>1.4285630697751966E-2</c:v>
                </c:pt>
                <c:pt idx="2551">
                  <c:v>1.4288498135799585E-2</c:v>
                </c:pt>
                <c:pt idx="2552">
                  <c:v>1.4291553066430018E-2</c:v>
                </c:pt>
                <c:pt idx="2553">
                  <c:v>1.4294209208605194E-2</c:v>
                </c:pt>
                <c:pt idx="2554">
                  <c:v>1.4296789175449255E-2</c:v>
                </c:pt>
                <c:pt idx="2555">
                  <c:v>1.4299096486019264E-2</c:v>
                </c:pt>
                <c:pt idx="2556">
                  <c:v>1.4301447839248475E-2</c:v>
                </c:pt>
                <c:pt idx="2557">
                  <c:v>1.4303799528282592E-2</c:v>
                </c:pt>
                <c:pt idx="2558">
                  <c:v>1.4306263027306384E-2</c:v>
                </c:pt>
                <c:pt idx="2559">
                  <c:v>1.4308588939041366E-2</c:v>
                </c:pt>
                <c:pt idx="2560">
                  <c:v>1.431081077944603E-2</c:v>
                </c:pt>
                <c:pt idx="2561">
                  <c:v>1.4313044617129723E-2</c:v>
                </c:pt>
                <c:pt idx="2562">
                  <c:v>1.431508929665647E-2</c:v>
                </c:pt>
                <c:pt idx="2563">
                  <c:v>1.4316955164300487E-2</c:v>
                </c:pt>
                <c:pt idx="2564">
                  <c:v>1.4319092493327083E-2</c:v>
                </c:pt>
                <c:pt idx="2565">
                  <c:v>1.4321086060839571E-2</c:v>
                </c:pt>
                <c:pt idx="2566">
                  <c:v>1.4323478656923103E-2</c:v>
                </c:pt>
                <c:pt idx="2567">
                  <c:v>1.4325756024103856E-2</c:v>
                </c:pt>
                <c:pt idx="2568">
                  <c:v>1.4327961681504429E-2</c:v>
                </c:pt>
                <c:pt idx="2569">
                  <c:v>1.4329931861232983E-2</c:v>
                </c:pt>
                <c:pt idx="2570">
                  <c:v>1.4331915728779392E-2</c:v>
                </c:pt>
                <c:pt idx="2571">
                  <c:v>1.4333921431764367E-2</c:v>
                </c:pt>
                <c:pt idx="2572">
                  <c:v>1.4336229966916105E-2</c:v>
                </c:pt>
                <c:pt idx="2573">
                  <c:v>1.4339004876621859E-2</c:v>
                </c:pt>
                <c:pt idx="2574">
                  <c:v>1.4342174185122297E-2</c:v>
                </c:pt>
                <c:pt idx="2575">
                  <c:v>1.4345480638516928E-2</c:v>
                </c:pt>
                <c:pt idx="2576">
                  <c:v>1.4348538594215842E-2</c:v>
                </c:pt>
                <c:pt idx="2577">
                  <c:v>1.4351754554985774E-2</c:v>
                </c:pt>
                <c:pt idx="2578">
                  <c:v>1.4355418488722167E-2</c:v>
                </c:pt>
                <c:pt idx="2579">
                  <c:v>1.4359489436207592E-2</c:v>
                </c:pt>
                <c:pt idx="2580">
                  <c:v>1.4363262588543072E-2</c:v>
                </c:pt>
                <c:pt idx="2581">
                  <c:v>1.4366852265665492E-2</c:v>
                </c:pt>
                <c:pt idx="2582">
                  <c:v>1.4370243760803541E-2</c:v>
                </c:pt>
                <c:pt idx="2583">
                  <c:v>1.4373512134434319E-2</c:v>
                </c:pt>
                <c:pt idx="2584">
                  <c:v>1.437673686792732E-2</c:v>
                </c:pt>
                <c:pt idx="2585">
                  <c:v>1.43798687770571E-2</c:v>
                </c:pt>
                <c:pt idx="2586">
                  <c:v>1.4383170925484854E-2</c:v>
                </c:pt>
                <c:pt idx="2587">
                  <c:v>1.4386669405895435E-2</c:v>
                </c:pt>
                <c:pt idx="2588">
                  <c:v>1.4390260684628261E-2</c:v>
                </c:pt>
                <c:pt idx="2589">
                  <c:v>1.4393607747053422E-2</c:v>
                </c:pt>
                <c:pt idx="2590">
                  <c:v>1.4396913525086194E-2</c:v>
                </c:pt>
                <c:pt idx="2591">
                  <c:v>1.4400160931415973E-2</c:v>
                </c:pt>
                <c:pt idx="2592">
                  <c:v>1.4403435973268396E-2</c:v>
                </c:pt>
                <c:pt idx="2593">
                  <c:v>1.4406977369810735E-2</c:v>
                </c:pt>
                <c:pt idx="2594">
                  <c:v>1.4410446285082711E-2</c:v>
                </c:pt>
                <c:pt idx="2595">
                  <c:v>1.441422244218132E-2</c:v>
                </c:pt>
                <c:pt idx="2596">
                  <c:v>1.4417817602634504E-2</c:v>
                </c:pt>
                <c:pt idx="2597">
                  <c:v>1.4421550505192454E-2</c:v>
                </c:pt>
                <c:pt idx="2598">
                  <c:v>1.4425152943110671E-2</c:v>
                </c:pt>
                <c:pt idx="2599">
                  <c:v>1.4428890810955402E-2</c:v>
                </c:pt>
                <c:pt idx="2600">
                  <c:v>1.4432527336295249E-2</c:v>
                </c:pt>
                <c:pt idx="2601">
                  <c:v>1.4436150754528875E-2</c:v>
                </c:pt>
                <c:pt idx="2602">
                  <c:v>1.4439908526504027E-2</c:v>
                </c:pt>
                <c:pt idx="2603">
                  <c:v>1.4443919214708814E-2</c:v>
                </c:pt>
                <c:pt idx="2604">
                  <c:v>1.4447930184771378E-2</c:v>
                </c:pt>
                <c:pt idx="2605">
                  <c:v>1.4452193918485052E-2</c:v>
                </c:pt>
                <c:pt idx="2606">
                  <c:v>1.4456443061881831E-2</c:v>
                </c:pt>
                <c:pt idx="2607">
                  <c:v>1.4460690125136054E-2</c:v>
                </c:pt>
                <c:pt idx="2608">
                  <c:v>1.4464926754954987E-2</c:v>
                </c:pt>
                <c:pt idx="2609">
                  <c:v>1.4469036287053309E-2</c:v>
                </c:pt>
                <c:pt idx="2610">
                  <c:v>1.4473040387197279E-2</c:v>
                </c:pt>
                <c:pt idx="2611">
                  <c:v>1.4477172985336477E-2</c:v>
                </c:pt>
                <c:pt idx="2612">
                  <c:v>1.4481302305770254E-2</c:v>
                </c:pt>
                <c:pt idx="2613">
                  <c:v>1.4485420130079739E-2</c:v>
                </c:pt>
                <c:pt idx="2614">
                  <c:v>1.4489456555994826E-2</c:v>
                </c:pt>
                <c:pt idx="2615">
                  <c:v>1.4493512653239166E-2</c:v>
                </c:pt>
                <c:pt idx="2616">
                  <c:v>1.4497496852524775E-2</c:v>
                </c:pt>
                <c:pt idx="2617">
                  <c:v>1.4501485492241039E-2</c:v>
                </c:pt>
                <c:pt idx="2618">
                  <c:v>1.4505419334229608E-2</c:v>
                </c:pt>
                <c:pt idx="2619">
                  <c:v>1.4509406859784128E-2</c:v>
                </c:pt>
                <c:pt idx="2620">
                  <c:v>1.451336737555403E-2</c:v>
                </c:pt>
                <c:pt idx="2621">
                  <c:v>1.4517163803158969E-2</c:v>
                </c:pt>
                <c:pt idx="2622">
                  <c:v>1.4520970353203357E-2</c:v>
                </c:pt>
                <c:pt idx="2623">
                  <c:v>1.4525021492904765E-2</c:v>
                </c:pt>
                <c:pt idx="2624">
                  <c:v>1.4528991183443722E-2</c:v>
                </c:pt>
                <c:pt idx="2625">
                  <c:v>1.4532984666746842E-2</c:v>
                </c:pt>
                <c:pt idx="2626">
                  <c:v>1.4536975546611678E-2</c:v>
                </c:pt>
                <c:pt idx="2627">
                  <c:v>1.4540865351384704E-2</c:v>
                </c:pt>
                <c:pt idx="2628">
                  <c:v>1.454459921398488E-2</c:v>
                </c:pt>
                <c:pt idx="2629">
                  <c:v>1.4548311380768016E-2</c:v>
                </c:pt>
                <c:pt idx="2630">
                  <c:v>1.4551955211137935E-2</c:v>
                </c:pt>
                <c:pt idx="2631">
                  <c:v>1.4555346989516172E-2</c:v>
                </c:pt>
                <c:pt idx="2632">
                  <c:v>1.4558773102330887E-2</c:v>
                </c:pt>
                <c:pt idx="2633">
                  <c:v>1.456209345237601E-2</c:v>
                </c:pt>
                <c:pt idx="2634">
                  <c:v>1.456558177575543E-2</c:v>
                </c:pt>
                <c:pt idx="2635">
                  <c:v>1.4568867692748323E-2</c:v>
                </c:pt>
                <c:pt idx="2636">
                  <c:v>1.457219932950107E-2</c:v>
                </c:pt>
                <c:pt idx="2637">
                  <c:v>1.4575418872667419E-2</c:v>
                </c:pt>
                <c:pt idx="2638">
                  <c:v>1.4578541519362899E-2</c:v>
                </c:pt>
                <c:pt idx="2639">
                  <c:v>1.458173562800843E-2</c:v>
                </c:pt>
                <c:pt idx="2640">
                  <c:v>1.4584779592624473E-2</c:v>
                </c:pt>
                <c:pt idx="2641">
                  <c:v>1.4587730619667323E-2</c:v>
                </c:pt>
                <c:pt idx="2642">
                  <c:v>1.459072860272226E-2</c:v>
                </c:pt>
                <c:pt idx="2643">
                  <c:v>1.4593953795658815E-2</c:v>
                </c:pt>
                <c:pt idx="2644">
                  <c:v>1.4596895256031821E-2</c:v>
                </c:pt>
                <c:pt idx="2645">
                  <c:v>1.4599619985085209E-2</c:v>
                </c:pt>
                <c:pt idx="2646">
                  <c:v>1.4602065677358727E-2</c:v>
                </c:pt>
                <c:pt idx="2647">
                  <c:v>1.46042840704706E-2</c:v>
                </c:pt>
                <c:pt idx="2648">
                  <c:v>1.4606872125069377E-2</c:v>
                </c:pt>
                <c:pt idx="2649">
                  <c:v>1.4609286905706823E-2</c:v>
                </c:pt>
                <c:pt idx="2650">
                  <c:v>1.4611734739650674E-2</c:v>
                </c:pt>
                <c:pt idx="2651">
                  <c:v>1.4613957598973614E-2</c:v>
                </c:pt>
                <c:pt idx="2652">
                  <c:v>1.4616270523232911E-2</c:v>
                </c:pt>
                <c:pt idx="2653">
                  <c:v>1.4618811057873713E-2</c:v>
                </c:pt>
                <c:pt idx="2654">
                  <c:v>1.4621264044971624E-2</c:v>
                </c:pt>
                <c:pt idx="2655">
                  <c:v>1.4624034474897605E-2</c:v>
                </c:pt>
                <c:pt idx="2656">
                  <c:v>1.4627041257663842E-2</c:v>
                </c:pt>
                <c:pt idx="2657">
                  <c:v>1.462999785213843E-2</c:v>
                </c:pt>
                <c:pt idx="2658">
                  <c:v>1.4633061890023195E-2</c:v>
                </c:pt>
                <c:pt idx="2659">
                  <c:v>1.4636093358716492E-2</c:v>
                </c:pt>
                <c:pt idx="2660">
                  <c:v>1.4639254686039205E-2</c:v>
                </c:pt>
                <c:pt idx="2661">
                  <c:v>1.4642311378790138E-2</c:v>
                </c:pt>
                <c:pt idx="2662">
                  <c:v>1.4645356422278755E-2</c:v>
                </c:pt>
                <c:pt idx="2663">
                  <c:v>1.4648311478356995E-2</c:v>
                </c:pt>
                <c:pt idx="2664">
                  <c:v>1.4651482979122195E-2</c:v>
                </c:pt>
                <c:pt idx="2665">
                  <c:v>1.4654646109684932E-2</c:v>
                </c:pt>
                <c:pt idx="2666">
                  <c:v>1.4658127114128118E-2</c:v>
                </c:pt>
                <c:pt idx="2667">
                  <c:v>1.4661722498719465E-2</c:v>
                </c:pt>
                <c:pt idx="2668">
                  <c:v>1.4665225998540291E-2</c:v>
                </c:pt>
                <c:pt idx="2669">
                  <c:v>1.4668531376785787E-2</c:v>
                </c:pt>
                <c:pt idx="2670">
                  <c:v>1.4671751183701833E-2</c:v>
                </c:pt>
                <c:pt idx="2671">
                  <c:v>1.4674937042277732E-2</c:v>
                </c:pt>
                <c:pt idx="2672">
                  <c:v>1.4678202761814273E-2</c:v>
                </c:pt>
                <c:pt idx="2673">
                  <c:v>1.4681250952558811E-2</c:v>
                </c:pt>
                <c:pt idx="2674">
                  <c:v>1.4684341944981772E-2</c:v>
                </c:pt>
                <c:pt idx="2675">
                  <c:v>1.468760617855463E-2</c:v>
                </c:pt>
                <c:pt idx="2676">
                  <c:v>1.4690899806622601E-2</c:v>
                </c:pt>
                <c:pt idx="2677">
                  <c:v>1.4694174821940706E-2</c:v>
                </c:pt>
                <c:pt idx="2678">
                  <c:v>1.4697575838638316E-2</c:v>
                </c:pt>
                <c:pt idx="2679">
                  <c:v>1.4701047654680064E-2</c:v>
                </c:pt>
                <c:pt idx="2680">
                  <c:v>1.4704419229003134E-2</c:v>
                </c:pt>
                <c:pt idx="2681">
                  <c:v>1.4707776609796972E-2</c:v>
                </c:pt>
                <c:pt idx="2682">
                  <c:v>1.471140597547455E-2</c:v>
                </c:pt>
                <c:pt idx="2683">
                  <c:v>1.4714923140032714E-2</c:v>
                </c:pt>
                <c:pt idx="2684">
                  <c:v>1.4718510217430742E-2</c:v>
                </c:pt>
                <c:pt idx="2685">
                  <c:v>1.4722099052476118E-2</c:v>
                </c:pt>
                <c:pt idx="2686">
                  <c:v>1.4725710488410223E-2</c:v>
                </c:pt>
                <c:pt idx="2687">
                  <c:v>1.4729381294853064E-2</c:v>
                </c:pt>
                <c:pt idx="2688">
                  <c:v>1.4733116758501081E-2</c:v>
                </c:pt>
                <c:pt idx="2689">
                  <c:v>1.4736816208229727E-2</c:v>
                </c:pt>
                <c:pt idx="2690">
                  <c:v>1.4740482720196771E-2</c:v>
                </c:pt>
                <c:pt idx="2691">
                  <c:v>1.4744031984513135E-2</c:v>
                </c:pt>
                <c:pt idx="2692">
                  <c:v>1.474753408368501E-2</c:v>
                </c:pt>
                <c:pt idx="2693">
                  <c:v>1.4751084814797689E-2</c:v>
                </c:pt>
                <c:pt idx="2694">
                  <c:v>1.4754530408113873E-2</c:v>
                </c:pt>
                <c:pt idx="2695">
                  <c:v>1.4757939099946091E-2</c:v>
                </c:pt>
                <c:pt idx="2696">
                  <c:v>1.4761402633789455E-2</c:v>
                </c:pt>
                <c:pt idx="2697">
                  <c:v>1.4765031811512277E-2</c:v>
                </c:pt>
                <c:pt idx="2698">
                  <c:v>1.4768840627943971E-2</c:v>
                </c:pt>
                <c:pt idx="2699">
                  <c:v>1.4772679662105008E-2</c:v>
                </c:pt>
                <c:pt idx="2700">
                  <c:v>1.4776489294627989E-2</c:v>
                </c:pt>
                <c:pt idx="2701">
                  <c:v>1.4780335941079034E-2</c:v>
                </c:pt>
                <c:pt idx="2702">
                  <c:v>1.478419778589595E-2</c:v>
                </c:pt>
                <c:pt idx="2703">
                  <c:v>1.4788076619619174E-2</c:v>
                </c:pt>
                <c:pt idx="2704">
                  <c:v>1.4791984763126927E-2</c:v>
                </c:pt>
                <c:pt idx="2705">
                  <c:v>1.4795790945463185E-2</c:v>
                </c:pt>
                <c:pt idx="2706">
                  <c:v>1.4799688879351555E-2</c:v>
                </c:pt>
                <c:pt idx="2707">
                  <c:v>1.4803578882733865E-2</c:v>
                </c:pt>
                <c:pt idx="2708">
                  <c:v>1.4807504090304806E-2</c:v>
                </c:pt>
                <c:pt idx="2709">
                  <c:v>1.481151260770648E-2</c:v>
                </c:pt>
                <c:pt idx="2710">
                  <c:v>1.4815509545730493E-2</c:v>
                </c:pt>
                <c:pt idx="2711">
                  <c:v>1.4819426715364016E-2</c:v>
                </c:pt>
                <c:pt idx="2712">
                  <c:v>1.4823357309086788E-2</c:v>
                </c:pt>
                <c:pt idx="2713">
                  <c:v>1.4827191709983333E-2</c:v>
                </c:pt>
                <c:pt idx="2714">
                  <c:v>1.4830985791829367E-2</c:v>
                </c:pt>
                <c:pt idx="2715">
                  <c:v>1.4834783593831039E-2</c:v>
                </c:pt>
                <c:pt idx="2716">
                  <c:v>1.4838653769679787E-2</c:v>
                </c:pt>
                <c:pt idx="2717">
                  <c:v>1.484253745743656E-2</c:v>
                </c:pt>
                <c:pt idx="2718">
                  <c:v>1.4846422280293344E-2</c:v>
                </c:pt>
                <c:pt idx="2719">
                  <c:v>1.4850406018848857E-2</c:v>
                </c:pt>
                <c:pt idx="2720">
                  <c:v>1.485439471406739E-2</c:v>
                </c:pt>
                <c:pt idx="2721">
                  <c:v>1.4858357804066694E-2</c:v>
                </c:pt>
                <c:pt idx="2722">
                  <c:v>1.4862335661021403E-2</c:v>
                </c:pt>
                <c:pt idx="2723">
                  <c:v>1.4866346601443304E-2</c:v>
                </c:pt>
                <c:pt idx="2724">
                  <c:v>1.4870360494338018E-2</c:v>
                </c:pt>
                <c:pt idx="2725">
                  <c:v>1.4874333622991025E-2</c:v>
                </c:pt>
                <c:pt idx="2726">
                  <c:v>1.4878241118653511E-2</c:v>
                </c:pt>
                <c:pt idx="2727">
                  <c:v>1.4882158424114186E-2</c:v>
                </c:pt>
                <c:pt idx="2728">
                  <c:v>1.4885890566549658E-2</c:v>
                </c:pt>
                <c:pt idx="2729">
                  <c:v>1.4889601844865962E-2</c:v>
                </c:pt>
                <c:pt idx="2730">
                  <c:v>1.4893362065536979E-2</c:v>
                </c:pt>
                <c:pt idx="2745">
                  <c:v>1.4897323852570565E-2</c:v>
                </c:pt>
                <c:pt idx="2746">
                  <c:v>1.4901290728598261E-2</c:v>
                </c:pt>
                <c:pt idx="2747">
                  <c:v>1.4905231635280503E-2</c:v>
                </c:pt>
                <c:pt idx="2748">
                  <c:v>1.4909187569131562E-2</c:v>
                </c:pt>
                <c:pt idx="2749">
                  <c:v>1.4913178740646344E-2</c:v>
                </c:pt>
                <c:pt idx="2750">
                  <c:v>1.4917172546398912E-2</c:v>
                </c:pt>
                <c:pt idx="2751">
                  <c:v>1.4921123785497677E-2</c:v>
                </c:pt>
                <c:pt idx="2752">
                  <c:v>1.4925008651417332E-2</c:v>
                </c:pt>
                <c:pt idx="2753">
                  <c:v>1.4928903450329456E-2</c:v>
                </c:pt>
                <c:pt idx="2754">
                  <c:v>1.4932611986279876E-2</c:v>
                </c:pt>
                <c:pt idx="2755">
                  <c:v>1.4936299603066135E-2</c:v>
                </c:pt>
                <c:pt idx="2756">
                  <c:v>1.4940036391076696E-2</c:v>
                </c:pt>
                <c:pt idx="2757">
                  <c:v>1.4943794251376638E-2</c:v>
                </c:pt>
                <c:pt idx="2758">
                  <c:v>1.4947587310483252E-2</c:v>
                </c:pt>
                <c:pt idx="2759">
                  <c:v>1.4951216766747164E-2</c:v>
                </c:pt>
                <c:pt idx="2760">
                  <c:v>1.4954693713913903E-2</c:v>
                </c:pt>
                <c:pt idx="2761">
                  <c:v>1.4958004651074251E-2</c:v>
                </c:pt>
                <c:pt idx="2762">
                  <c:v>1.4961347629539505E-2</c:v>
                </c:pt>
                <c:pt idx="2763">
                  <c:v>1.4964755647573475E-2</c:v>
                </c:pt>
                <c:pt idx="2764">
                  <c:v>1.4968175790555665E-2</c:v>
                </c:pt>
                <c:pt idx="2765">
                  <c:v>1.497163104415261E-2</c:v>
                </c:pt>
                <c:pt idx="2766">
                  <c:v>1.497509920875251E-2</c:v>
                </c:pt>
                <c:pt idx="2767">
                  <c:v>1.4978617479638729E-2</c:v>
                </c:pt>
                <c:pt idx="2768">
                  <c:v>1.4982146371793958E-2</c:v>
                </c:pt>
                <c:pt idx="2769">
                  <c:v>1.4985600382429862E-2</c:v>
                </c:pt>
                <c:pt idx="2770">
                  <c:v>1.498907105917157E-2</c:v>
                </c:pt>
                <c:pt idx="2771">
                  <c:v>1.4992242023553171E-2</c:v>
                </c:pt>
                <c:pt idx="2772">
                  <c:v>1.4995376164754349E-2</c:v>
                </c:pt>
                <c:pt idx="2773">
                  <c:v>1.4998468805664977E-2</c:v>
                </c:pt>
                <c:pt idx="2774">
                  <c:v>1.5001567186234147E-2</c:v>
                </c:pt>
                <c:pt idx="2775">
                  <c:v>1.5004376391862716E-2</c:v>
                </c:pt>
                <c:pt idx="2776">
                  <c:v>1.5007098395595466E-2</c:v>
                </c:pt>
                <c:pt idx="2777">
                  <c:v>1.5009990397996761E-2</c:v>
                </c:pt>
                <c:pt idx="2778">
                  <c:v>1.5012868225532838E-2</c:v>
                </c:pt>
                <c:pt idx="2779">
                  <c:v>1.5015669700560615E-2</c:v>
                </c:pt>
                <c:pt idx="2780">
                  <c:v>1.5018588556489824E-2</c:v>
                </c:pt>
                <c:pt idx="2781">
                  <c:v>1.5021528785492792E-2</c:v>
                </c:pt>
                <c:pt idx="2782">
                  <c:v>1.5024551064257118E-2</c:v>
                </c:pt>
                <c:pt idx="2783">
                  <c:v>1.5027535450836977E-2</c:v>
                </c:pt>
                <c:pt idx="2784">
                  <c:v>1.50305551059704E-2</c:v>
                </c:pt>
                <c:pt idx="2785">
                  <c:v>1.5033873244789749E-2</c:v>
                </c:pt>
                <c:pt idx="2786">
                  <c:v>1.5037293102315588E-2</c:v>
                </c:pt>
                <c:pt idx="2787">
                  <c:v>1.5040763026621867E-2</c:v>
                </c:pt>
                <c:pt idx="2788">
                  <c:v>1.5044297193362687E-2</c:v>
                </c:pt>
                <c:pt idx="2789">
                  <c:v>1.5047891078744189E-2</c:v>
                </c:pt>
              </c:numCache>
            </c:numRef>
          </c:val>
          <c:smooth val="0"/>
          <c:extLst>
            <c:ext xmlns:c16="http://schemas.microsoft.com/office/drawing/2014/chart" uri="{C3380CC4-5D6E-409C-BE32-E72D297353CC}">
              <c16:uniqueId val="{00000002-9B65-4124-8E1A-B24215C4AF59}"/>
            </c:ext>
          </c:extLst>
        </c:ser>
        <c:ser>
          <c:idx val="3"/>
          <c:order val="3"/>
          <c:tx>
            <c:strRef>
              <c:f>隐含风险溢价!$AI$2</c:f>
              <c:strCache>
                <c:ptCount val="1"/>
                <c:pt idx="0">
                  <c:v>一倍标准差上限</c:v>
                </c:pt>
              </c:strCache>
            </c:strRef>
          </c:tx>
          <c:spPr>
            <a:ln w="28575" cap="rnd">
              <a:solidFill>
                <a:schemeClr val="accent4"/>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隐含风险溢价!$AI$3:$AI$2794</c:f>
              <c:numCache>
                <c:formatCode>0.00%</c:formatCode>
                <c:ptCount val="2792"/>
                <c:pt idx="1">
                  <c:v>1.745926821505725E-2</c:v>
                </c:pt>
                <c:pt idx="2">
                  <c:v>1.7339781010194975E-2</c:v>
                </c:pt>
                <c:pt idx="3">
                  <c:v>1.7186029462098927E-2</c:v>
                </c:pt>
                <c:pt idx="4">
                  <c:v>1.9663006083847984E-2</c:v>
                </c:pt>
                <c:pt idx="5">
                  <c:v>2.0755701351919006E-2</c:v>
                </c:pt>
                <c:pt idx="6">
                  <c:v>2.1467132020927669E-2</c:v>
                </c:pt>
                <c:pt idx="7">
                  <c:v>2.2192661206993366E-2</c:v>
                </c:pt>
                <c:pt idx="8">
                  <c:v>2.2935895649197499E-2</c:v>
                </c:pt>
                <c:pt idx="9">
                  <c:v>2.3679437863797885E-2</c:v>
                </c:pt>
                <c:pt idx="10">
                  <c:v>2.399475851808075E-2</c:v>
                </c:pt>
                <c:pt idx="11">
                  <c:v>2.4252434207712118E-2</c:v>
                </c:pt>
                <c:pt idx="12">
                  <c:v>2.4236742255832541E-2</c:v>
                </c:pt>
                <c:pt idx="13">
                  <c:v>2.4270675325583694E-2</c:v>
                </c:pt>
                <c:pt idx="14">
                  <c:v>2.4272103472025415E-2</c:v>
                </c:pt>
                <c:pt idx="15">
                  <c:v>2.4277926519449419E-2</c:v>
                </c:pt>
                <c:pt idx="16">
                  <c:v>2.430725413530932E-2</c:v>
                </c:pt>
                <c:pt idx="17">
                  <c:v>2.4388423978356392E-2</c:v>
                </c:pt>
                <c:pt idx="18">
                  <c:v>2.4525626316867121E-2</c:v>
                </c:pt>
                <c:pt idx="19">
                  <c:v>2.4812845126817761E-2</c:v>
                </c:pt>
                <c:pt idx="20">
                  <c:v>2.5142460660948496E-2</c:v>
                </c:pt>
                <c:pt idx="21">
                  <c:v>2.5257448254358349E-2</c:v>
                </c:pt>
                <c:pt idx="22">
                  <c:v>2.5382783021104114E-2</c:v>
                </c:pt>
                <c:pt idx="23">
                  <c:v>2.5516873817957635E-2</c:v>
                </c:pt>
                <c:pt idx="24">
                  <c:v>2.5724540190753535E-2</c:v>
                </c:pt>
                <c:pt idx="25">
                  <c:v>2.5872108342269714E-2</c:v>
                </c:pt>
                <c:pt idx="26">
                  <c:v>2.5989266328448543E-2</c:v>
                </c:pt>
                <c:pt idx="27">
                  <c:v>2.6069417980803547E-2</c:v>
                </c:pt>
                <c:pt idx="28">
                  <c:v>2.6223288450408076E-2</c:v>
                </c:pt>
                <c:pt idx="29">
                  <c:v>2.6341653513503129E-2</c:v>
                </c:pt>
                <c:pt idx="30">
                  <c:v>2.6344437791959583E-2</c:v>
                </c:pt>
                <c:pt idx="31">
                  <c:v>2.6463037042358865E-2</c:v>
                </c:pt>
                <c:pt idx="32">
                  <c:v>2.6667529037791165E-2</c:v>
                </c:pt>
                <c:pt idx="33">
                  <c:v>2.7008067429770022E-2</c:v>
                </c:pt>
                <c:pt idx="34">
                  <c:v>2.72467596351725E-2</c:v>
                </c:pt>
                <c:pt idx="35">
                  <c:v>2.7518629249428529E-2</c:v>
                </c:pt>
                <c:pt idx="36">
                  <c:v>2.7865932031928099E-2</c:v>
                </c:pt>
                <c:pt idx="37">
                  <c:v>2.820729339590913E-2</c:v>
                </c:pt>
                <c:pt idx="38">
                  <c:v>2.8609311782259145E-2</c:v>
                </c:pt>
                <c:pt idx="39">
                  <c:v>2.8974372550176163E-2</c:v>
                </c:pt>
                <c:pt idx="40">
                  <c:v>2.9145412766554021E-2</c:v>
                </c:pt>
                <c:pt idx="41">
                  <c:v>2.9262292112912192E-2</c:v>
                </c:pt>
                <c:pt idx="42">
                  <c:v>2.940579747646967E-2</c:v>
                </c:pt>
                <c:pt idx="43">
                  <c:v>2.9513568472784368E-2</c:v>
                </c:pt>
                <c:pt idx="44">
                  <c:v>2.9724204806319775E-2</c:v>
                </c:pt>
                <c:pt idx="45">
                  <c:v>2.9940097836150672E-2</c:v>
                </c:pt>
                <c:pt idx="46">
                  <c:v>3.0235146789302416E-2</c:v>
                </c:pt>
                <c:pt idx="47">
                  <c:v>3.0534166391728679E-2</c:v>
                </c:pt>
                <c:pt idx="48">
                  <c:v>3.0723176372766253E-2</c:v>
                </c:pt>
                <c:pt idx="49">
                  <c:v>3.0827857579910967E-2</c:v>
                </c:pt>
                <c:pt idx="50">
                  <c:v>3.0911446863408597E-2</c:v>
                </c:pt>
                <c:pt idx="51">
                  <c:v>3.0997023350756128E-2</c:v>
                </c:pt>
                <c:pt idx="52">
                  <c:v>3.1062852406617231E-2</c:v>
                </c:pt>
                <c:pt idx="53">
                  <c:v>3.1160683787152681E-2</c:v>
                </c:pt>
                <c:pt idx="54">
                  <c:v>3.1258390546365401E-2</c:v>
                </c:pt>
                <c:pt idx="55">
                  <c:v>3.1321563564912808E-2</c:v>
                </c:pt>
                <c:pt idx="56">
                  <c:v>3.1375780178513689E-2</c:v>
                </c:pt>
                <c:pt idx="57">
                  <c:v>3.1413034389324246E-2</c:v>
                </c:pt>
                <c:pt idx="58">
                  <c:v>3.1456729308611937E-2</c:v>
                </c:pt>
                <c:pt idx="59">
                  <c:v>3.1516585414501606E-2</c:v>
                </c:pt>
                <c:pt idx="60">
                  <c:v>3.1569040279356884E-2</c:v>
                </c:pt>
                <c:pt idx="61">
                  <c:v>3.1685812997965017E-2</c:v>
                </c:pt>
                <c:pt idx="62">
                  <c:v>3.1783341713633159E-2</c:v>
                </c:pt>
                <c:pt idx="63">
                  <c:v>3.1836096156988028E-2</c:v>
                </c:pt>
                <c:pt idx="64">
                  <c:v>3.1863856206606256E-2</c:v>
                </c:pt>
                <c:pt idx="65">
                  <c:v>3.1947865084176505E-2</c:v>
                </c:pt>
                <c:pt idx="66">
                  <c:v>3.202606359084155E-2</c:v>
                </c:pt>
                <c:pt idx="67">
                  <c:v>3.2146160041605601E-2</c:v>
                </c:pt>
                <c:pt idx="68">
                  <c:v>3.2255998742699438E-2</c:v>
                </c:pt>
                <c:pt idx="69">
                  <c:v>3.2369243849900864E-2</c:v>
                </c:pt>
                <c:pt idx="70">
                  <c:v>3.2507827171666608E-2</c:v>
                </c:pt>
                <c:pt idx="71">
                  <c:v>3.2630828956767617E-2</c:v>
                </c:pt>
                <c:pt idx="72">
                  <c:v>3.2764581566083043E-2</c:v>
                </c:pt>
                <c:pt idx="73">
                  <c:v>3.2881145058489075E-2</c:v>
                </c:pt>
                <c:pt idx="74">
                  <c:v>3.2968907343105328E-2</c:v>
                </c:pt>
                <c:pt idx="75">
                  <c:v>3.3135378317587623E-2</c:v>
                </c:pt>
                <c:pt idx="76">
                  <c:v>3.3277925525971044E-2</c:v>
                </c:pt>
                <c:pt idx="77">
                  <c:v>3.3453472414838967E-2</c:v>
                </c:pt>
                <c:pt idx="78">
                  <c:v>3.3669916782616174E-2</c:v>
                </c:pt>
                <c:pt idx="79">
                  <c:v>3.3868997491967708E-2</c:v>
                </c:pt>
                <c:pt idx="80">
                  <c:v>3.4049166811176125E-2</c:v>
                </c:pt>
                <c:pt idx="81">
                  <c:v>3.4220518674909044E-2</c:v>
                </c:pt>
                <c:pt idx="82">
                  <c:v>3.4405158210335789E-2</c:v>
                </c:pt>
                <c:pt idx="83">
                  <c:v>3.4603785253371731E-2</c:v>
                </c:pt>
                <c:pt idx="84">
                  <c:v>3.4845789353490038E-2</c:v>
                </c:pt>
                <c:pt idx="85">
                  <c:v>3.5112318553698528E-2</c:v>
                </c:pt>
                <c:pt idx="86">
                  <c:v>3.5424499768443335E-2</c:v>
                </c:pt>
                <c:pt idx="87">
                  <c:v>3.5668387927975317E-2</c:v>
                </c:pt>
                <c:pt idx="88">
                  <c:v>3.5903245218142421E-2</c:v>
                </c:pt>
                <c:pt idx="89">
                  <c:v>3.6135234514229314E-2</c:v>
                </c:pt>
                <c:pt idx="90">
                  <c:v>3.6391948157575932E-2</c:v>
                </c:pt>
                <c:pt idx="91">
                  <c:v>3.664550519828555E-2</c:v>
                </c:pt>
                <c:pt idx="92">
                  <c:v>3.6867369932271007E-2</c:v>
                </c:pt>
                <c:pt idx="93">
                  <c:v>3.7102930139138506E-2</c:v>
                </c:pt>
                <c:pt idx="94">
                  <c:v>3.7365906972665855E-2</c:v>
                </c:pt>
                <c:pt idx="95">
                  <c:v>3.7617732013869636E-2</c:v>
                </c:pt>
                <c:pt idx="96">
                  <c:v>3.7860451293241427E-2</c:v>
                </c:pt>
                <c:pt idx="97">
                  <c:v>3.8065701524874998E-2</c:v>
                </c:pt>
                <c:pt idx="98">
                  <c:v>3.829844236769623E-2</c:v>
                </c:pt>
                <c:pt idx="99">
                  <c:v>3.856294640465209E-2</c:v>
                </c:pt>
                <c:pt idx="100">
                  <c:v>3.8810826686458084E-2</c:v>
                </c:pt>
                <c:pt idx="101">
                  <c:v>3.8989444330361424E-2</c:v>
                </c:pt>
                <c:pt idx="102">
                  <c:v>3.9105655002313028E-2</c:v>
                </c:pt>
                <c:pt idx="103">
                  <c:v>3.9220355415028947E-2</c:v>
                </c:pt>
                <c:pt idx="104">
                  <c:v>3.9339439938492871E-2</c:v>
                </c:pt>
                <c:pt idx="105">
                  <c:v>3.9483513461257017E-2</c:v>
                </c:pt>
                <c:pt idx="106">
                  <c:v>3.9657879591962195E-2</c:v>
                </c:pt>
                <c:pt idx="107">
                  <c:v>3.9758076361383093E-2</c:v>
                </c:pt>
                <c:pt idx="108">
                  <c:v>3.9884348394444755E-2</c:v>
                </c:pt>
                <c:pt idx="109">
                  <c:v>3.9991273216229153E-2</c:v>
                </c:pt>
                <c:pt idx="110">
                  <c:v>4.0077271097411216E-2</c:v>
                </c:pt>
                <c:pt idx="111">
                  <c:v>4.017671971709947E-2</c:v>
                </c:pt>
                <c:pt idx="112">
                  <c:v>4.0268608344503701E-2</c:v>
                </c:pt>
                <c:pt idx="113">
                  <c:v>4.036694451846301E-2</c:v>
                </c:pt>
                <c:pt idx="114">
                  <c:v>4.0433592470201979E-2</c:v>
                </c:pt>
                <c:pt idx="115">
                  <c:v>4.0487851030027958E-2</c:v>
                </c:pt>
                <c:pt idx="116">
                  <c:v>4.0531850668323134E-2</c:v>
                </c:pt>
                <c:pt idx="117">
                  <c:v>4.059432333711234E-2</c:v>
                </c:pt>
                <c:pt idx="118">
                  <c:v>4.0622888265468893E-2</c:v>
                </c:pt>
                <c:pt idx="119">
                  <c:v>4.064381825817847E-2</c:v>
                </c:pt>
                <c:pt idx="120">
                  <c:v>4.0665719550138472E-2</c:v>
                </c:pt>
                <c:pt idx="121">
                  <c:v>4.0685779560793577E-2</c:v>
                </c:pt>
                <c:pt idx="122">
                  <c:v>4.070772956595485E-2</c:v>
                </c:pt>
                <c:pt idx="123">
                  <c:v>4.0717045917106495E-2</c:v>
                </c:pt>
                <c:pt idx="124">
                  <c:v>4.0728999952003804E-2</c:v>
                </c:pt>
                <c:pt idx="125">
                  <c:v>4.0740538546005955E-2</c:v>
                </c:pt>
                <c:pt idx="126">
                  <c:v>4.0752057766868716E-2</c:v>
                </c:pt>
                <c:pt idx="127">
                  <c:v>4.0755500013833726E-2</c:v>
                </c:pt>
                <c:pt idx="128">
                  <c:v>4.0748373658915128E-2</c:v>
                </c:pt>
                <c:pt idx="129">
                  <c:v>4.0739199365297123E-2</c:v>
                </c:pt>
                <c:pt idx="130">
                  <c:v>4.0722217288226482E-2</c:v>
                </c:pt>
                <c:pt idx="131">
                  <c:v>4.0700588292294684E-2</c:v>
                </c:pt>
                <c:pt idx="132">
                  <c:v>4.0679318516360467E-2</c:v>
                </c:pt>
                <c:pt idx="133">
                  <c:v>4.0664884421899597E-2</c:v>
                </c:pt>
                <c:pt idx="134">
                  <c:v>4.0649195675293646E-2</c:v>
                </c:pt>
                <c:pt idx="135">
                  <c:v>4.0623886764010027E-2</c:v>
                </c:pt>
                <c:pt idx="136">
                  <c:v>4.0601597074107501E-2</c:v>
                </c:pt>
                <c:pt idx="137">
                  <c:v>4.0587901871710665E-2</c:v>
                </c:pt>
                <c:pt idx="138">
                  <c:v>4.057938709942023E-2</c:v>
                </c:pt>
                <c:pt idx="139">
                  <c:v>4.0563939622727023E-2</c:v>
                </c:pt>
                <c:pt idx="140">
                  <c:v>4.0544344775126792E-2</c:v>
                </c:pt>
                <c:pt idx="141">
                  <c:v>4.0526387164080156E-2</c:v>
                </c:pt>
                <c:pt idx="142">
                  <c:v>4.0502828281624832E-2</c:v>
                </c:pt>
                <c:pt idx="143">
                  <c:v>4.0495732267928242E-2</c:v>
                </c:pt>
                <c:pt idx="144">
                  <c:v>4.0492021185080787E-2</c:v>
                </c:pt>
                <c:pt idx="145">
                  <c:v>4.0479956868619063E-2</c:v>
                </c:pt>
                <c:pt idx="146">
                  <c:v>4.0464079140253115E-2</c:v>
                </c:pt>
                <c:pt idx="147">
                  <c:v>4.0457994094043812E-2</c:v>
                </c:pt>
                <c:pt idx="148">
                  <c:v>4.0451066956658295E-2</c:v>
                </c:pt>
                <c:pt idx="149">
                  <c:v>4.0445614693887938E-2</c:v>
                </c:pt>
                <c:pt idx="150">
                  <c:v>4.0450519538972114E-2</c:v>
                </c:pt>
                <c:pt idx="151">
                  <c:v>4.0455745511383583E-2</c:v>
                </c:pt>
                <c:pt idx="152">
                  <c:v>4.045682864437293E-2</c:v>
                </c:pt>
                <c:pt idx="153">
                  <c:v>4.0478024139579932E-2</c:v>
                </c:pt>
                <c:pt idx="154">
                  <c:v>4.0510617154867284E-2</c:v>
                </c:pt>
                <c:pt idx="155">
                  <c:v>4.0536410403838499E-2</c:v>
                </c:pt>
                <c:pt idx="156">
                  <c:v>4.0546249677928595E-2</c:v>
                </c:pt>
                <c:pt idx="157">
                  <c:v>4.0553323513736611E-2</c:v>
                </c:pt>
                <c:pt idx="158">
                  <c:v>4.0565184805791743E-2</c:v>
                </c:pt>
                <c:pt idx="159">
                  <c:v>4.0570302991926994E-2</c:v>
                </c:pt>
                <c:pt idx="160">
                  <c:v>4.0574415184822472E-2</c:v>
                </c:pt>
                <c:pt idx="161">
                  <c:v>4.0567734643047096E-2</c:v>
                </c:pt>
                <c:pt idx="162">
                  <c:v>4.0560124187651869E-2</c:v>
                </c:pt>
                <c:pt idx="163">
                  <c:v>4.0553560161086362E-2</c:v>
                </c:pt>
                <c:pt idx="164">
                  <c:v>4.0551042518281705E-2</c:v>
                </c:pt>
                <c:pt idx="165">
                  <c:v>4.0536822201101247E-2</c:v>
                </c:pt>
                <c:pt idx="166">
                  <c:v>4.0522222823039099E-2</c:v>
                </c:pt>
                <c:pt idx="167">
                  <c:v>4.0503874016978782E-2</c:v>
                </c:pt>
                <c:pt idx="168">
                  <c:v>4.0489935006844023E-2</c:v>
                </c:pt>
                <c:pt idx="169">
                  <c:v>4.0476329396600105E-2</c:v>
                </c:pt>
                <c:pt idx="170">
                  <c:v>4.0458540864257736E-2</c:v>
                </c:pt>
                <c:pt idx="171">
                  <c:v>4.0441038206911008E-2</c:v>
                </c:pt>
                <c:pt idx="172">
                  <c:v>4.0422957954560711E-2</c:v>
                </c:pt>
                <c:pt idx="173">
                  <c:v>4.040227093886916E-2</c:v>
                </c:pt>
                <c:pt idx="174">
                  <c:v>4.0380872272252254E-2</c:v>
                </c:pt>
                <c:pt idx="175">
                  <c:v>4.0357252938814814E-2</c:v>
                </c:pt>
                <c:pt idx="176">
                  <c:v>4.0333072107043101E-2</c:v>
                </c:pt>
                <c:pt idx="177">
                  <c:v>4.0309529512520557E-2</c:v>
                </c:pt>
                <c:pt idx="178">
                  <c:v>4.0292573193399281E-2</c:v>
                </c:pt>
                <c:pt idx="179">
                  <c:v>4.0275927879395865E-2</c:v>
                </c:pt>
                <c:pt idx="180">
                  <c:v>4.0264290449088518E-2</c:v>
                </c:pt>
                <c:pt idx="181">
                  <c:v>4.0258563902894465E-2</c:v>
                </c:pt>
                <c:pt idx="182">
                  <c:v>4.02568413086698E-2</c:v>
                </c:pt>
                <c:pt idx="183">
                  <c:v>4.0265993415718154E-2</c:v>
                </c:pt>
                <c:pt idx="184">
                  <c:v>4.0263449707872725E-2</c:v>
                </c:pt>
                <c:pt idx="185">
                  <c:v>4.02728617320295E-2</c:v>
                </c:pt>
                <c:pt idx="186">
                  <c:v>4.0278969259738333E-2</c:v>
                </c:pt>
                <c:pt idx="187">
                  <c:v>4.027807183351477E-2</c:v>
                </c:pt>
                <c:pt idx="188">
                  <c:v>4.0280020041320183E-2</c:v>
                </c:pt>
                <c:pt idx="189">
                  <c:v>4.0286932104220803E-2</c:v>
                </c:pt>
                <c:pt idx="190">
                  <c:v>4.0303964641884044E-2</c:v>
                </c:pt>
                <c:pt idx="191">
                  <c:v>4.0309956972564807E-2</c:v>
                </c:pt>
                <c:pt idx="192">
                  <c:v>4.0306991056007678E-2</c:v>
                </c:pt>
                <c:pt idx="193">
                  <c:v>4.030425453644957E-2</c:v>
                </c:pt>
                <c:pt idx="194">
                  <c:v>4.0305379653358522E-2</c:v>
                </c:pt>
                <c:pt idx="195">
                  <c:v>4.0306482237513354E-2</c:v>
                </c:pt>
                <c:pt idx="196">
                  <c:v>4.0322721052714214E-2</c:v>
                </c:pt>
                <c:pt idx="197">
                  <c:v>4.0337306914764275E-2</c:v>
                </c:pt>
                <c:pt idx="198">
                  <c:v>4.0351903201788962E-2</c:v>
                </c:pt>
                <c:pt idx="199">
                  <c:v>4.0368658236218991E-2</c:v>
                </c:pt>
                <c:pt idx="200">
                  <c:v>4.0394394001973262E-2</c:v>
                </c:pt>
                <c:pt idx="201">
                  <c:v>4.0408328753066929E-2</c:v>
                </c:pt>
                <c:pt idx="202">
                  <c:v>4.0423661299792933E-2</c:v>
                </c:pt>
                <c:pt idx="203">
                  <c:v>4.0429435399375921E-2</c:v>
                </c:pt>
                <c:pt idx="204">
                  <c:v>4.0439256620800841E-2</c:v>
                </c:pt>
                <c:pt idx="205">
                  <c:v>4.0447179851601393E-2</c:v>
                </c:pt>
                <c:pt idx="206">
                  <c:v>4.0450676212589583E-2</c:v>
                </c:pt>
                <c:pt idx="207">
                  <c:v>4.0457365121198713E-2</c:v>
                </c:pt>
                <c:pt idx="208">
                  <c:v>4.0465118063733346E-2</c:v>
                </c:pt>
                <c:pt idx="209">
                  <c:v>4.0481263744482798E-2</c:v>
                </c:pt>
                <c:pt idx="210">
                  <c:v>4.0514026672360599E-2</c:v>
                </c:pt>
                <c:pt idx="211">
                  <c:v>4.0547308184715761E-2</c:v>
                </c:pt>
                <c:pt idx="212">
                  <c:v>4.0585142376673322E-2</c:v>
                </c:pt>
                <c:pt idx="213">
                  <c:v>4.0629551964502492E-2</c:v>
                </c:pt>
                <c:pt idx="214">
                  <c:v>4.0663041782149224E-2</c:v>
                </c:pt>
                <c:pt idx="215">
                  <c:v>4.0692749071119222E-2</c:v>
                </c:pt>
                <c:pt idx="216">
                  <c:v>4.0722020661534818E-2</c:v>
                </c:pt>
                <c:pt idx="217">
                  <c:v>4.0752064458485275E-2</c:v>
                </c:pt>
                <c:pt idx="218">
                  <c:v>4.079075612524076E-2</c:v>
                </c:pt>
                <c:pt idx="219">
                  <c:v>4.0822190658076046E-2</c:v>
                </c:pt>
                <c:pt idx="220">
                  <c:v>4.0873066241208386E-2</c:v>
                </c:pt>
                <c:pt idx="221">
                  <c:v>4.0928225658374118E-2</c:v>
                </c:pt>
                <c:pt idx="222">
                  <c:v>4.098022358145631E-2</c:v>
                </c:pt>
                <c:pt idx="223">
                  <c:v>4.1024925448844583E-2</c:v>
                </c:pt>
                <c:pt idx="224">
                  <c:v>4.1069043159769697E-2</c:v>
                </c:pt>
                <c:pt idx="225">
                  <c:v>4.1128204616473693E-2</c:v>
                </c:pt>
                <c:pt idx="226">
                  <c:v>4.1180503590905707E-2</c:v>
                </c:pt>
                <c:pt idx="227">
                  <c:v>4.1229323096903199E-2</c:v>
                </c:pt>
                <c:pt idx="228">
                  <c:v>4.1271710066630281E-2</c:v>
                </c:pt>
                <c:pt idx="229">
                  <c:v>4.1319772256944616E-2</c:v>
                </c:pt>
                <c:pt idx="230">
                  <c:v>4.1377679917557496E-2</c:v>
                </c:pt>
                <c:pt idx="231">
                  <c:v>4.1432250152982297E-2</c:v>
                </c:pt>
                <c:pt idx="232">
                  <c:v>4.1490261221264799E-2</c:v>
                </c:pt>
                <c:pt idx="233">
                  <c:v>4.1551457558583277E-2</c:v>
                </c:pt>
                <c:pt idx="234">
                  <c:v>4.1611739572556539E-2</c:v>
                </c:pt>
                <c:pt idx="235">
                  <c:v>4.1680152140787151E-2</c:v>
                </c:pt>
                <c:pt idx="236">
                  <c:v>4.1748623337114307E-2</c:v>
                </c:pt>
                <c:pt idx="237">
                  <c:v>4.1806976304821518E-2</c:v>
                </c:pt>
                <c:pt idx="238">
                  <c:v>4.1870250916500949E-2</c:v>
                </c:pt>
                <c:pt idx="239">
                  <c:v>4.1922472222488009E-2</c:v>
                </c:pt>
                <c:pt idx="240">
                  <c:v>4.1962734023752626E-2</c:v>
                </c:pt>
                <c:pt idx="241">
                  <c:v>4.1998874383074689E-2</c:v>
                </c:pt>
                <c:pt idx="242">
                  <c:v>4.2031829112387523E-2</c:v>
                </c:pt>
                <c:pt idx="243">
                  <c:v>4.2063342724387706E-2</c:v>
                </c:pt>
                <c:pt idx="244">
                  <c:v>4.2098857666909177E-2</c:v>
                </c:pt>
                <c:pt idx="245">
                  <c:v>4.2142440811702223E-2</c:v>
                </c:pt>
                <c:pt idx="246">
                  <c:v>4.2181885833439979E-2</c:v>
                </c:pt>
                <c:pt idx="247">
                  <c:v>4.2225379579517851E-2</c:v>
                </c:pt>
                <c:pt idx="248">
                  <c:v>4.2271153074008548E-2</c:v>
                </c:pt>
                <c:pt idx="249">
                  <c:v>4.2316233129282198E-2</c:v>
                </c:pt>
                <c:pt idx="250">
                  <c:v>4.2359947442161025E-2</c:v>
                </c:pt>
                <c:pt idx="251">
                  <c:v>4.2397410457865964E-2</c:v>
                </c:pt>
                <c:pt idx="252">
                  <c:v>4.2434385834956033E-2</c:v>
                </c:pt>
                <c:pt idx="253">
                  <c:v>4.2470489637296355E-2</c:v>
                </c:pt>
                <c:pt idx="254">
                  <c:v>4.2516823333500861E-2</c:v>
                </c:pt>
                <c:pt idx="255">
                  <c:v>4.257299937631602E-2</c:v>
                </c:pt>
                <c:pt idx="256">
                  <c:v>4.2622418624730422E-2</c:v>
                </c:pt>
                <c:pt idx="257">
                  <c:v>4.2671838787110596E-2</c:v>
                </c:pt>
                <c:pt idx="258">
                  <c:v>4.2726397494805404E-2</c:v>
                </c:pt>
                <c:pt idx="259">
                  <c:v>4.2781062927047447E-2</c:v>
                </c:pt>
                <c:pt idx="260">
                  <c:v>4.2827841848814698E-2</c:v>
                </c:pt>
                <c:pt idx="261">
                  <c:v>4.2882056077247252E-2</c:v>
                </c:pt>
                <c:pt idx="262">
                  <c:v>4.2935738221759293E-2</c:v>
                </c:pt>
                <c:pt idx="263">
                  <c:v>4.2982397560194299E-2</c:v>
                </c:pt>
                <c:pt idx="264">
                  <c:v>4.300386674042099E-2</c:v>
                </c:pt>
                <c:pt idx="265">
                  <c:v>4.3019690198560404E-2</c:v>
                </c:pt>
                <c:pt idx="266">
                  <c:v>4.3037638017198107E-2</c:v>
                </c:pt>
                <c:pt idx="267">
                  <c:v>4.3052398883801975E-2</c:v>
                </c:pt>
                <c:pt idx="268">
                  <c:v>4.3072288104937524E-2</c:v>
                </c:pt>
                <c:pt idx="269">
                  <c:v>4.3085185048170827E-2</c:v>
                </c:pt>
                <c:pt idx="270">
                  <c:v>4.3108773311629066E-2</c:v>
                </c:pt>
                <c:pt idx="271">
                  <c:v>4.3140899382633803E-2</c:v>
                </c:pt>
                <c:pt idx="272">
                  <c:v>4.3170198322697882E-2</c:v>
                </c:pt>
                <c:pt idx="273">
                  <c:v>4.3213836924519237E-2</c:v>
                </c:pt>
                <c:pt idx="274">
                  <c:v>4.3259396525852256E-2</c:v>
                </c:pt>
                <c:pt idx="275">
                  <c:v>4.3301948464740024E-2</c:v>
                </c:pt>
                <c:pt idx="276">
                  <c:v>4.3348613170409389E-2</c:v>
                </c:pt>
                <c:pt idx="277">
                  <c:v>4.3407605807178916E-2</c:v>
                </c:pt>
                <c:pt idx="278">
                  <c:v>4.3446751367149976E-2</c:v>
                </c:pt>
                <c:pt idx="279">
                  <c:v>4.3475352438292376E-2</c:v>
                </c:pt>
                <c:pt idx="280">
                  <c:v>4.3504954408185234E-2</c:v>
                </c:pt>
                <c:pt idx="281">
                  <c:v>4.3521073009932257E-2</c:v>
                </c:pt>
                <c:pt idx="282">
                  <c:v>4.3534244283616116E-2</c:v>
                </c:pt>
                <c:pt idx="283">
                  <c:v>4.3552276022878526E-2</c:v>
                </c:pt>
                <c:pt idx="284">
                  <c:v>4.3570965246657836E-2</c:v>
                </c:pt>
                <c:pt idx="285">
                  <c:v>4.3591934983146813E-2</c:v>
                </c:pt>
                <c:pt idx="286">
                  <c:v>4.3610943191052583E-2</c:v>
                </c:pt>
                <c:pt idx="287">
                  <c:v>4.3627707711381275E-2</c:v>
                </c:pt>
                <c:pt idx="288">
                  <c:v>4.3637140556565375E-2</c:v>
                </c:pt>
                <c:pt idx="289">
                  <c:v>4.3645950698558929E-2</c:v>
                </c:pt>
                <c:pt idx="290">
                  <c:v>4.3653547623573825E-2</c:v>
                </c:pt>
                <c:pt idx="291">
                  <c:v>4.3664379593149324E-2</c:v>
                </c:pt>
                <c:pt idx="292">
                  <c:v>4.3675500369562026E-2</c:v>
                </c:pt>
                <c:pt idx="293">
                  <c:v>4.3687367974841448E-2</c:v>
                </c:pt>
                <c:pt idx="294">
                  <c:v>4.3708134458311898E-2</c:v>
                </c:pt>
                <c:pt idx="295">
                  <c:v>4.3729555284919203E-2</c:v>
                </c:pt>
                <c:pt idx="296">
                  <c:v>4.3747930644593591E-2</c:v>
                </c:pt>
                <c:pt idx="297">
                  <c:v>4.3763155077475281E-2</c:v>
                </c:pt>
                <c:pt idx="298">
                  <c:v>4.376906596230036E-2</c:v>
                </c:pt>
                <c:pt idx="299">
                  <c:v>4.3773338617290741E-2</c:v>
                </c:pt>
                <c:pt idx="300">
                  <c:v>4.3778445865617646E-2</c:v>
                </c:pt>
                <c:pt idx="301">
                  <c:v>4.3785642002947267E-2</c:v>
                </c:pt>
                <c:pt idx="302">
                  <c:v>4.3793644741315474E-2</c:v>
                </c:pt>
                <c:pt idx="303">
                  <c:v>4.3809546287897891E-2</c:v>
                </c:pt>
                <c:pt idx="304">
                  <c:v>4.3826059759185222E-2</c:v>
                </c:pt>
                <c:pt idx="305">
                  <c:v>4.3840223941049493E-2</c:v>
                </c:pt>
                <c:pt idx="306">
                  <c:v>4.3862597066780806E-2</c:v>
                </c:pt>
                <c:pt idx="307">
                  <c:v>4.3883967035677263E-2</c:v>
                </c:pt>
                <c:pt idx="308">
                  <c:v>4.3912703638005701E-2</c:v>
                </c:pt>
                <c:pt idx="309">
                  <c:v>4.3946409288072176E-2</c:v>
                </c:pt>
                <c:pt idx="310">
                  <c:v>4.3980044875838349E-2</c:v>
                </c:pt>
                <c:pt idx="311">
                  <c:v>4.4014859382971311E-2</c:v>
                </c:pt>
                <c:pt idx="312">
                  <c:v>4.4042721765571939E-2</c:v>
                </c:pt>
                <c:pt idx="313">
                  <c:v>4.4073857215735583E-2</c:v>
                </c:pt>
                <c:pt idx="314">
                  <c:v>4.4101453925938928E-2</c:v>
                </c:pt>
                <c:pt idx="315">
                  <c:v>4.4132192074146627E-2</c:v>
                </c:pt>
                <c:pt idx="316">
                  <c:v>4.4172157109250543E-2</c:v>
                </c:pt>
                <c:pt idx="317">
                  <c:v>4.4218874052411039E-2</c:v>
                </c:pt>
                <c:pt idx="318">
                  <c:v>4.4271147030088831E-2</c:v>
                </c:pt>
                <c:pt idx="319">
                  <c:v>4.4316487073348683E-2</c:v>
                </c:pt>
                <c:pt idx="320">
                  <c:v>4.4369615134640383E-2</c:v>
                </c:pt>
                <c:pt idx="321">
                  <c:v>4.4415502591251724E-2</c:v>
                </c:pt>
                <c:pt idx="322">
                  <c:v>4.4442075959996045E-2</c:v>
                </c:pt>
                <c:pt idx="323">
                  <c:v>4.4469182164662016E-2</c:v>
                </c:pt>
                <c:pt idx="324">
                  <c:v>4.448704124845812E-2</c:v>
                </c:pt>
                <c:pt idx="325">
                  <c:v>4.4499252484302504E-2</c:v>
                </c:pt>
                <c:pt idx="326">
                  <c:v>4.4513655687953041E-2</c:v>
                </c:pt>
                <c:pt idx="327">
                  <c:v>4.4526569749814948E-2</c:v>
                </c:pt>
                <c:pt idx="328">
                  <c:v>4.4544290867594691E-2</c:v>
                </c:pt>
                <c:pt idx="329">
                  <c:v>4.4544449229321083E-2</c:v>
                </c:pt>
                <c:pt idx="330">
                  <c:v>4.4543057258931873E-2</c:v>
                </c:pt>
                <c:pt idx="331">
                  <c:v>4.4541480548146391E-2</c:v>
                </c:pt>
                <c:pt idx="332">
                  <c:v>4.4539021727604572E-2</c:v>
                </c:pt>
                <c:pt idx="333">
                  <c:v>4.4535039995033172E-2</c:v>
                </c:pt>
                <c:pt idx="334">
                  <c:v>4.4532745021221072E-2</c:v>
                </c:pt>
                <c:pt idx="335">
                  <c:v>4.4529453986011366E-2</c:v>
                </c:pt>
                <c:pt idx="336">
                  <c:v>4.4519889756405327E-2</c:v>
                </c:pt>
                <c:pt idx="337">
                  <c:v>4.4509183471619439E-2</c:v>
                </c:pt>
                <c:pt idx="338">
                  <c:v>4.4500279795074656E-2</c:v>
                </c:pt>
                <c:pt idx="339">
                  <c:v>4.4489011911035332E-2</c:v>
                </c:pt>
                <c:pt idx="340">
                  <c:v>4.4475151315335817E-2</c:v>
                </c:pt>
                <c:pt idx="341">
                  <c:v>4.4460261302542894E-2</c:v>
                </c:pt>
                <c:pt idx="342">
                  <c:v>4.4445005415141299E-2</c:v>
                </c:pt>
                <c:pt idx="343">
                  <c:v>4.4430063267549391E-2</c:v>
                </c:pt>
                <c:pt idx="344">
                  <c:v>4.4415452229549165E-2</c:v>
                </c:pt>
                <c:pt idx="345">
                  <c:v>4.4399975096132714E-2</c:v>
                </c:pt>
                <c:pt idx="346">
                  <c:v>4.4386849128194725E-2</c:v>
                </c:pt>
                <c:pt idx="347">
                  <c:v>4.4369883615920418E-2</c:v>
                </c:pt>
                <c:pt idx="348">
                  <c:v>4.4352386802843619E-2</c:v>
                </c:pt>
                <c:pt idx="349">
                  <c:v>4.4335415698627638E-2</c:v>
                </c:pt>
                <c:pt idx="350">
                  <c:v>4.4319596891609074E-2</c:v>
                </c:pt>
                <c:pt idx="351">
                  <c:v>4.4302741040273881E-2</c:v>
                </c:pt>
                <c:pt idx="352">
                  <c:v>4.4285767659411196E-2</c:v>
                </c:pt>
                <c:pt idx="353">
                  <c:v>4.4269647625882501E-2</c:v>
                </c:pt>
                <c:pt idx="354">
                  <c:v>4.4253422269163803E-2</c:v>
                </c:pt>
                <c:pt idx="355">
                  <c:v>4.4237625082320153E-2</c:v>
                </c:pt>
                <c:pt idx="356">
                  <c:v>4.4222379221084414E-2</c:v>
                </c:pt>
                <c:pt idx="357">
                  <c:v>4.4204998190599414E-2</c:v>
                </c:pt>
                <c:pt idx="358">
                  <c:v>4.4187362769195271E-2</c:v>
                </c:pt>
                <c:pt idx="359">
                  <c:v>4.4169555698453281E-2</c:v>
                </c:pt>
                <c:pt idx="360">
                  <c:v>4.4151815151486466E-2</c:v>
                </c:pt>
                <c:pt idx="361">
                  <c:v>4.4133984570492071E-2</c:v>
                </c:pt>
                <c:pt idx="362">
                  <c:v>4.4116203158572287E-2</c:v>
                </c:pt>
                <c:pt idx="363">
                  <c:v>4.4098472806444619E-2</c:v>
                </c:pt>
                <c:pt idx="364">
                  <c:v>4.408079924971308E-2</c:v>
                </c:pt>
                <c:pt idx="365">
                  <c:v>4.4063162892165615E-2</c:v>
                </c:pt>
                <c:pt idx="366">
                  <c:v>4.4045608771239225E-2</c:v>
                </c:pt>
                <c:pt idx="367">
                  <c:v>4.4028080695482336E-2</c:v>
                </c:pt>
                <c:pt idx="368">
                  <c:v>4.4010731700398271E-2</c:v>
                </c:pt>
                <c:pt idx="369">
                  <c:v>4.3993354443788608E-2</c:v>
                </c:pt>
                <c:pt idx="370">
                  <c:v>4.3977246280998805E-2</c:v>
                </c:pt>
                <c:pt idx="371">
                  <c:v>4.3961512166197925E-2</c:v>
                </c:pt>
                <c:pt idx="372">
                  <c:v>4.3945305560526629E-2</c:v>
                </c:pt>
                <c:pt idx="373">
                  <c:v>4.3930098085537626E-2</c:v>
                </c:pt>
                <c:pt idx="374">
                  <c:v>4.3914424873608221E-2</c:v>
                </c:pt>
                <c:pt idx="375">
                  <c:v>4.3897547807422763E-2</c:v>
                </c:pt>
                <c:pt idx="376">
                  <c:v>4.3880736864104979E-2</c:v>
                </c:pt>
                <c:pt idx="377">
                  <c:v>4.3866693894727818E-2</c:v>
                </c:pt>
                <c:pt idx="378">
                  <c:v>4.3850788237442165E-2</c:v>
                </c:pt>
                <c:pt idx="379">
                  <c:v>4.3834395689335608E-2</c:v>
                </c:pt>
                <c:pt idx="380">
                  <c:v>4.3818622135310639E-2</c:v>
                </c:pt>
                <c:pt idx="381">
                  <c:v>4.3803160359832609E-2</c:v>
                </c:pt>
                <c:pt idx="382">
                  <c:v>4.3787905612015954E-2</c:v>
                </c:pt>
                <c:pt idx="383">
                  <c:v>4.37738677576473E-2</c:v>
                </c:pt>
                <c:pt idx="384">
                  <c:v>4.376093640004898E-2</c:v>
                </c:pt>
                <c:pt idx="385">
                  <c:v>4.3747664927652127E-2</c:v>
                </c:pt>
                <c:pt idx="386">
                  <c:v>4.3733919581151519E-2</c:v>
                </c:pt>
                <c:pt idx="387">
                  <c:v>4.3722209948290951E-2</c:v>
                </c:pt>
                <c:pt idx="388">
                  <c:v>4.370980236862574E-2</c:v>
                </c:pt>
                <c:pt idx="389">
                  <c:v>4.3695085542734539E-2</c:v>
                </c:pt>
                <c:pt idx="390">
                  <c:v>4.3679984509304617E-2</c:v>
                </c:pt>
                <c:pt idx="391">
                  <c:v>4.3664754030491575E-2</c:v>
                </c:pt>
                <c:pt idx="392">
                  <c:v>4.3650118628824175E-2</c:v>
                </c:pt>
                <c:pt idx="393">
                  <c:v>4.363660543298558E-2</c:v>
                </c:pt>
                <c:pt idx="394">
                  <c:v>4.3623860273953041E-2</c:v>
                </c:pt>
                <c:pt idx="395">
                  <c:v>4.3616718346275993E-2</c:v>
                </c:pt>
                <c:pt idx="396">
                  <c:v>4.3608615003731359E-2</c:v>
                </c:pt>
                <c:pt idx="397">
                  <c:v>4.3600433918997983E-2</c:v>
                </c:pt>
                <c:pt idx="398">
                  <c:v>4.3593859381121598E-2</c:v>
                </c:pt>
                <c:pt idx="399">
                  <c:v>4.3588199534644455E-2</c:v>
                </c:pt>
                <c:pt idx="400">
                  <c:v>4.3583296833817495E-2</c:v>
                </c:pt>
                <c:pt idx="401">
                  <c:v>4.3577629359535047E-2</c:v>
                </c:pt>
                <c:pt idx="402">
                  <c:v>4.3572651530419226E-2</c:v>
                </c:pt>
                <c:pt idx="403">
                  <c:v>4.3568004325285348E-2</c:v>
                </c:pt>
                <c:pt idx="404">
                  <c:v>4.3565064457647983E-2</c:v>
                </c:pt>
                <c:pt idx="405">
                  <c:v>4.3565866017824695E-2</c:v>
                </c:pt>
                <c:pt idx="406">
                  <c:v>4.3566539437641327E-2</c:v>
                </c:pt>
                <c:pt idx="407">
                  <c:v>4.3566523472227899E-2</c:v>
                </c:pt>
                <c:pt idx="408">
                  <c:v>4.3565113547685323E-2</c:v>
                </c:pt>
                <c:pt idx="409">
                  <c:v>4.3558870523596367E-2</c:v>
                </c:pt>
                <c:pt idx="410">
                  <c:v>4.3551691405712606E-2</c:v>
                </c:pt>
                <c:pt idx="411">
                  <c:v>4.3550823025328637E-2</c:v>
                </c:pt>
                <c:pt idx="412">
                  <c:v>4.3546884889659333E-2</c:v>
                </c:pt>
                <c:pt idx="413">
                  <c:v>4.3546437331829647E-2</c:v>
                </c:pt>
                <c:pt idx="414">
                  <c:v>4.3550518707067679E-2</c:v>
                </c:pt>
                <c:pt idx="415">
                  <c:v>4.355853049017383E-2</c:v>
                </c:pt>
                <c:pt idx="416">
                  <c:v>4.3561357637592113E-2</c:v>
                </c:pt>
                <c:pt idx="417">
                  <c:v>4.3560333100403734E-2</c:v>
                </c:pt>
                <c:pt idx="418">
                  <c:v>4.3559268433199065E-2</c:v>
                </c:pt>
                <c:pt idx="419">
                  <c:v>4.3556770827981234E-2</c:v>
                </c:pt>
                <c:pt idx="420">
                  <c:v>4.3555125922715654E-2</c:v>
                </c:pt>
                <c:pt idx="421">
                  <c:v>4.3552572691188153E-2</c:v>
                </c:pt>
                <c:pt idx="422">
                  <c:v>4.3550132759448808E-2</c:v>
                </c:pt>
                <c:pt idx="423">
                  <c:v>4.3550749585962306E-2</c:v>
                </c:pt>
                <c:pt idx="424">
                  <c:v>4.3549849322442928E-2</c:v>
                </c:pt>
                <c:pt idx="425">
                  <c:v>4.3546341138717679E-2</c:v>
                </c:pt>
                <c:pt idx="426">
                  <c:v>4.3539956814094317E-2</c:v>
                </c:pt>
                <c:pt idx="427">
                  <c:v>4.3531905656254775E-2</c:v>
                </c:pt>
                <c:pt idx="428">
                  <c:v>4.3523035515882699E-2</c:v>
                </c:pt>
                <c:pt idx="429">
                  <c:v>4.3514930728543122E-2</c:v>
                </c:pt>
                <c:pt idx="430">
                  <c:v>4.3508638119192374E-2</c:v>
                </c:pt>
                <c:pt idx="431">
                  <c:v>4.3500995565466515E-2</c:v>
                </c:pt>
                <c:pt idx="432">
                  <c:v>4.3492871791638264E-2</c:v>
                </c:pt>
                <c:pt idx="433">
                  <c:v>4.3483475406263634E-2</c:v>
                </c:pt>
                <c:pt idx="434">
                  <c:v>4.3473573924042372E-2</c:v>
                </c:pt>
                <c:pt idx="435">
                  <c:v>4.3463947157662934E-2</c:v>
                </c:pt>
                <c:pt idx="436">
                  <c:v>4.3455212414192729E-2</c:v>
                </c:pt>
                <c:pt idx="437">
                  <c:v>4.3446723965237723E-2</c:v>
                </c:pt>
                <c:pt idx="438">
                  <c:v>4.3440082433640496E-2</c:v>
                </c:pt>
                <c:pt idx="439">
                  <c:v>4.3433268895958638E-2</c:v>
                </c:pt>
                <c:pt idx="440">
                  <c:v>4.3428634984902834E-2</c:v>
                </c:pt>
                <c:pt idx="441">
                  <c:v>4.3426423121259265E-2</c:v>
                </c:pt>
                <c:pt idx="442">
                  <c:v>4.3432088318844951E-2</c:v>
                </c:pt>
                <c:pt idx="443">
                  <c:v>4.3434474981095879E-2</c:v>
                </c:pt>
                <c:pt idx="444">
                  <c:v>4.3436903460889256E-2</c:v>
                </c:pt>
                <c:pt idx="445">
                  <c:v>4.3438826247105239E-2</c:v>
                </c:pt>
                <c:pt idx="446">
                  <c:v>4.3440123121972221E-2</c:v>
                </c:pt>
                <c:pt idx="447">
                  <c:v>4.3444143552788861E-2</c:v>
                </c:pt>
                <c:pt idx="448">
                  <c:v>4.3454600455600165E-2</c:v>
                </c:pt>
                <c:pt idx="449">
                  <c:v>4.348783767658615E-2</c:v>
                </c:pt>
                <c:pt idx="450">
                  <c:v>4.3521377483867675E-2</c:v>
                </c:pt>
                <c:pt idx="451">
                  <c:v>4.3555658448842224E-2</c:v>
                </c:pt>
                <c:pt idx="452">
                  <c:v>4.3593435901668164E-2</c:v>
                </c:pt>
                <c:pt idx="453">
                  <c:v>4.3625889770962885E-2</c:v>
                </c:pt>
                <c:pt idx="454">
                  <c:v>4.3651545989216022E-2</c:v>
                </c:pt>
                <c:pt idx="455">
                  <c:v>4.3673190859994125E-2</c:v>
                </c:pt>
                <c:pt idx="456">
                  <c:v>4.3696076233068738E-2</c:v>
                </c:pt>
                <c:pt idx="457">
                  <c:v>4.3717739330580409E-2</c:v>
                </c:pt>
                <c:pt idx="458">
                  <c:v>4.3739316583048922E-2</c:v>
                </c:pt>
                <c:pt idx="459">
                  <c:v>4.3772455899334234E-2</c:v>
                </c:pt>
                <c:pt idx="460">
                  <c:v>4.3803343081509259E-2</c:v>
                </c:pt>
                <c:pt idx="461">
                  <c:v>4.3821675695491426E-2</c:v>
                </c:pt>
                <c:pt idx="462">
                  <c:v>4.3829203564838659E-2</c:v>
                </c:pt>
                <c:pt idx="463">
                  <c:v>4.3840374586421316E-2</c:v>
                </c:pt>
                <c:pt idx="464">
                  <c:v>4.3847285183416837E-2</c:v>
                </c:pt>
                <c:pt idx="465">
                  <c:v>4.385225442675808E-2</c:v>
                </c:pt>
                <c:pt idx="466">
                  <c:v>4.3858817124372271E-2</c:v>
                </c:pt>
                <c:pt idx="467">
                  <c:v>4.3867029957355273E-2</c:v>
                </c:pt>
                <c:pt idx="468">
                  <c:v>4.3879987203128107E-2</c:v>
                </c:pt>
                <c:pt idx="469">
                  <c:v>4.3888563349372113E-2</c:v>
                </c:pt>
                <c:pt idx="470">
                  <c:v>4.3890537592920248E-2</c:v>
                </c:pt>
                <c:pt idx="471">
                  <c:v>4.3891913491096321E-2</c:v>
                </c:pt>
                <c:pt idx="472">
                  <c:v>4.3898945941426168E-2</c:v>
                </c:pt>
                <c:pt idx="473">
                  <c:v>4.3906934105424712E-2</c:v>
                </c:pt>
                <c:pt idx="474">
                  <c:v>4.3920302256735218E-2</c:v>
                </c:pt>
                <c:pt idx="475">
                  <c:v>4.3932055229119332E-2</c:v>
                </c:pt>
                <c:pt idx="476">
                  <c:v>4.3943372075311647E-2</c:v>
                </c:pt>
                <c:pt idx="477">
                  <c:v>4.3948882294347333E-2</c:v>
                </c:pt>
                <c:pt idx="478">
                  <c:v>4.3954086627288606E-2</c:v>
                </c:pt>
                <c:pt idx="479">
                  <c:v>4.395584333175008E-2</c:v>
                </c:pt>
                <c:pt idx="480">
                  <c:v>4.395614247275003E-2</c:v>
                </c:pt>
                <c:pt idx="481">
                  <c:v>4.3956876085700362E-2</c:v>
                </c:pt>
                <c:pt idx="482">
                  <c:v>4.395526966052838E-2</c:v>
                </c:pt>
                <c:pt idx="483">
                  <c:v>4.3953341084497992E-2</c:v>
                </c:pt>
                <c:pt idx="484">
                  <c:v>4.3947466557751232E-2</c:v>
                </c:pt>
                <c:pt idx="485">
                  <c:v>4.3939821177436729E-2</c:v>
                </c:pt>
                <c:pt idx="486">
                  <c:v>4.3932112316315185E-2</c:v>
                </c:pt>
                <c:pt idx="487">
                  <c:v>4.3925697332826225E-2</c:v>
                </c:pt>
                <c:pt idx="488">
                  <c:v>4.3921593334649352E-2</c:v>
                </c:pt>
                <c:pt idx="489">
                  <c:v>4.3914525958608057E-2</c:v>
                </c:pt>
                <c:pt idx="490">
                  <c:v>4.3906686056709152E-2</c:v>
                </c:pt>
                <c:pt idx="491">
                  <c:v>4.3899462771183159E-2</c:v>
                </c:pt>
                <c:pt idx="492">
                  <c:v>4.3892904178007876E-2</c:v>
                </c:pt>
                <c:pt idx="493">
                  <c:v>4.3888657577741901E-2</c:v>
                </c:pt>
                <c:pt idx="494">
                  <c:v>4.3882353426966371E-2</c:v>
                </c:pt>
                <c:pt idx="495">
                  <c:v>4.3875418400680911E-2</c:v>
                </c:pt>
                <c:pt idx="496">
                  <c:v>4.3868105314970526E-2</c:v>
                </c:pt>
                <c:pt idx="497">
                  <c:v>4.3861807605411016E-2</c:v>
                </c:pt>
                <c:pt idx="498">
                  <c:v>4.3858078572720373E-2</c:v>
                </c:pt>
                <c:pt idx="499">
                  <c:v>4.3853852836714717E-2</c:v>
                </c:pt>
                <c:pt idx="500">
                  <c:v>4.3847430004270792E-2</c:v>
                </c:pt>
                <c:pt idx="501">
                  <c:v>4.384058138975877E-2</c:v>
                </c:pt>
                <c:pt idx="502">
                  <c:v>4.3833733114037605E-2</c:v>
                </c:pt>
                <c:pt idx="503">
                  <c:v>4.3826125632275163E-2</c:v>
                </c:pt>
                <c:pt idx="504">
                  <c:v>4.3815804518883242E-2</c:v>
                </c:pt>
                <c:pt idx="505">
                  <c:v>4.3804930365896506E-2</c:v>
                </c:pt>
                <c:pt idx="506">
                  <c:v>4.3793703280369162E-2</c:v>
                </c:pt>
                <c:pt idx="507">
                  <c:v>4.3782350153780653E-2</c:v>
                </c:pt>
                <c:pt idx="508">
                  <c:v>4.3771120403609205E-2</c:v>
                </c:pt>
                <c:pt idx="509">
                  <c:v>4.3760037036839471E-2</c:v>
                </c:pt>
                <c:pt idx="510">
                  <c:v>4.3750583048140376E-2</c:v>
                </c:pt>
                <c:pt idx="511">
                  <c:v>4.3741020401277211E-2</c:v>
                </c:pt>
                <c:pt idx="512">
                  <c:v>4.3730734701208106E-2</c:v>
                </c:pt>
                <c:pt idx="513">
                  <c:v>4.3720724084668941E-2</c:v>
                </c:pt>
                <c:pt idx="514">
                  <c:v>4.3711076121543416E-2</c:v>
                </c:pt>
                <c:pt idx="515">
                  <c:v>4.3703617358487157E-2</c:v>
                </c:pt>
                <c:pt idx="516">
                  <c:v>4.3695720447892002E-2</c:v>
                </c:pt>
                <c:pt idx="517">
                  <c:v>4.3687045419215018E-2</c:v>
                </c:pt>
                <c:pt idx="518">
                  <c:v>4.3677375747522819E-2</c:v>
                </c:pt>
                <c:pt idx="519">
                  <c:v>4.3666932759976039E-2</c:v>
                </c:pt>
                <c:pt idx="520">
                  <c:v>4.3657209117824156E-2</c:v>
                </c:pt>
                <c:pt idx="521">
                  <c:v>4.3646569191675623E-2</c:v>
                </c:pt>
                <c:pt idx="522">
                  <c:v>4.3635612409489551E-2</c:v>
                </c:pt>
                <c:pt idx="523">
                  <c:v>4.3624728380852122E-2</c:v>
                </c:pt>
                <c:pt idx="524">
                  <c:v>4.3614649555369013E-2</c:v>
                </c:pt>
                <c:pt idx="525">
                  <c:v>4.3604677065098733E-2</c:v>
                </c:pt>
                <c:pt idx="526">
                  <c:v>4.3594443679927465E-2</c:v>
                </c:pt>
                <c:pt idx="527">
                  <c:v>4.3583565173310905E-2</c:v>
                </c:pt>
                <c:pt idx="528">
                  <c:v>4.3572901572382819E-2</c:v>
                </c:pt>
                <c:pt idx="529">
                  <c:v>4.356295267883406E-2</c:v>
                </c:pt>
                <c:pt idx="530">
                  <c:v>4.3553193404947822E-2</c:v>
                </c:pt>
                <c:pt idx="531">
                  <c:v>4.3544512725767051E-2</c:v>
                </c:pt>
                <c:pt idx="532">
                  <c:v>4.3537093924334462E-2</c:v>
                </c:pt>
                <c:pt idx="533">
                  <c:v>4.3530750340813593E-2</c:v>
                </c:pt>
                <c:pt idx="534">
                  <c:v>4.3523974102083016E-2</c:v>
                </c:pt>
                <c:pt idx="535">
                  <c:v>4.3521970120669287E-2</c:v>
                </c:pt>
                <c:pt idx="536">
                  <c:v>4.3520188423472786E-2</c:v>
                </c:pt>
                <c:pt idx="537">
                  <c:v>4.3517784335361881E-2</c:v>
                </c:pt>
                <c:pt idx="538">
                  <c:v>4.3513519180622635E-2</c:v>
                </c:pt>
                <c:pt idx="539">
                  <c:v>4.3510563735892294E-2</c:v>
                </c:pt>
                <c:pt idx="540">
                  <c:v>4.3507100642406024E-2</c:v>
                </c:pt>
                <c:pt idx="541">
                  <c:v>4.3505150859200939E-2</c:v>
                </c:pt>
                <c:pt idx="542">
                  <c:v>4.3500708175142726E-2</c:v>
                </c:pt>
                <c:pt idx="543">
                  <c:v>4.3494826271955951E-2</c:v>
                </c:pt>
                <c:pt idx="544">
                  <c:v>4.3490869745812517E-2</c:v>
                </c:pt>
                <c:pt idx="545">
                  <c:v>4.3484921828968806E-2</c:v>
                </c:pt>
                <c:pt idx="546">
                  <c:v>4.3475866729673344E-2</c:v>
                </c:pt>
                <c:pt idx="547">
                  <c:v>4.3465457278461274E-2</c:v>
                </c:pt>
                <c:pt idx="548">
                  <c:v>4.3455066724640792E-2</c:v>
                </c:pt>
                <c:pt idx="549">
                  <c:v>4.3444777057079643E-2</c:v>
                </c:pt>
                <c:pt idx="550">
                  <c:v>4.3434440054548412E-2</c:v>
                </c:pt>
                <c:pt idx="551">
                  <c:v>4.3424113822420625E-2</c:v>
                </c:pt>
                <c:pt idx="552">
                  <c:v>4.3413949950097924E-2</c:v>
                </c:pt>
                <c:pt idx="553">
                  <c:v>4.3403853576727033E-2</c:v>
                </c:pt>
                <c:pt idx="554">
                  <c:v>4.3393708009831736E-2</c:v>
                </c:pt>
                <c:pt idx="555">
                  <c:v>4.3383777555502684E-2</c:v>
                </c:pt>
                <c:pt idx="556">
                  <c:v>4.3374126982406752E-2</c:v>
                </c:pt>
                <c:pt idx="557">
                  <c:v>4.3364609426496781E-2</c:v>
                </c:pt>
                <c:pt idx="558">
                  <c:v>4.3354922907433924E-2</c:v>
                </c:pt>
                <c:pt idx="559">
                  <c:v>4.3344924928756995E-2</c:v>
                </c:pt>
                <c:pt idx="560">
                  <c:v>4.3334837757134953E-2</c:v>
                </c:pt>
                <c:pt idx="561">
                  <c:v>4.3324784923635326E-2</c:v>
                </c:pt>
                <c:pt idx="562">
                  <c:v>4.3314684343203187E-2</c:v>
                </c:pt>
                <c:pt idx="563">
                  <c:v>4.3304619986053096E-2</c:v>
                </c:pt>
                <c:pt idx="564">
                  <c:v>4.3294582066110116E-2</c:v>
                </c:pt>
                <c:pt idx="565">
                  <c:v>4.3284594100596506E-2</c:v>
                </c:pt>
                <c:pt idx="566">
                  <c:v>4.3274801882528746E-2</c:v>
                </c:pt>
                <c:pt idx="567">
                  <c:v>4.326558777821414E-2</c:v>
                </c:pt>
                <c:pt idx="568">
                  <c:v>4.3256633347632002E-2</c:v>
                </c:pt>
                <c:pt idx="569">
                  <c:v>4.3247654159603882E-2</c:v>
                </c:pt>
                <c:pt idx="570">
                  <c:v>4.3239001787912991E-2</c:v>
                </c:pt>
                <c:pt idx="571">
                  <c:v>4.323222959208757E-2</c:v>
                </c:pt>
                <c:pt idx="572">
                  <c:v>4.3225082241075831E-2</c:v>
                </c:pt>
                <c:pt idx="573">
                  <c:v>4.3218136760055245E-2</c:v>
                </c:pt>
                <c:pt idx="574">
                  <c:v>4.3210168265177346E-2</c:v>
                </c:pt>
                <c:pt idx="575">
                  <c:v>4.3204000560159161E-2</c:v>
                </c:pt>
                <c:pt idx="576">
                  <c:v>4.3196434368099904E-2</c:v>
                </c:pt>
                <c:pt idx="577">
                  <c:v>4.3188919299499542E-2</c:v>
                </c:pt>
                <c:pt idx="578">
                  <c:v>4.3180673199269881E-2</c:v>
                </c:pt>
                <c:pt idx="579">
                  <c:v>4.3171942898878483E-2</c:v>
                </c:pt>
                <c:pt idx="580">
                  <c:v>4.3163515469493915E-2</c:v>
                </c:pt>
                <c:pt idx="581">
                  <c:v>4.3156827301714759E-2</c:v>
                </c:pt>
                <c:pt idx="582">
                  <c:v>4.3150156799774977E-2</c:v>
                </c:pt>
                <c:pt idx="583">
                  <c:v>4.3144009336533055E-2</c:v>
                </c:pt>
                <c:pt idx="584">
                  <c:v>4.3139123169727185E-2</c:v>
                </c:pt>
                <c:pt idx="585">
                  <c:v>4.3135643295249042E-2</c:v>
                </c:pt>
                <c:pt idx="586">
                  <c:v>4.3132445830300487E-2</c:v>
                </c:pt>
                <c:pt idx="587">
                  <c:v>4.3127451109023968E-2</c:v>
                </c:pt>
                <c:pt idx="588">
                  <c:v>4.3123202939181364E-2</c:v>
                </c:pt>
                <c:pt idx="589">
                  <c:v>4.3118364057937286E-2</c:v>
                </c:pt>
                <c:pt idx="590">
                  <c:v>4.311459288147524E-2</c:v>
                </c:pt>
                <c:pt idx="591">
                  <c:v>4.3112293078783823E-2</c:v>
                </c:pt>
                <c:pt idx="592">
                  <c:v>4.3109109700862965E-2</c:v>
                </c:pt>
                <c:pt idx="593">
                  <c:v>4.3103594907191352E-2</c:v>
                </c:pt>
                <c:pt idx="594">
                  <c:v>4.3098360333451755E-2</c:v>
                </c:pt>
                <c:pt idx="595">
                  <c:v>4.3091790044179755E-2</c:v>
                </c:pt>
                <c:pt idx="596">
                  <c:v>4.3086598943762711E-2</c:v>
                </c:pt>
                <c:pt idx="597">
                  <c:v>4.3080777601178628E-2</c:v>
                </c:pt>
                <c:pt idx="598">
                  <c:v>4.3074124433286551E-2</c:v>
                </c:pt>
                <c:pt idx="599">
                  <c:v>4.3068473703133769E-2</c:v>
                </c:pt>
                <c:pt idx="600">
                  <c:v>4.3062201037860251E-2</c:v>
                </c:pt>
                <c:pt idx="601">
                  <c:v>4.3054046310057416E-2</c:v>
                </c:pt>
                <c:pt idx="602">
                  <c:v>4.3045489355226799E-2</c:v>
                </c:pt>
                <c:pt idx="603">
                  <c:v>4.3036743654000911E-2</c:v>
                </c:pt>
                <c:pt idx="604">
                  <c:v>4.3028422862618612E-2</c:v>
                </c:pt>
                <c:pt idx="605">
                  <c:v>4.3019644423996799E-2</c:v>
                </c:pt>
                <c:pt idx="606">
                  <c:v>4.3010554037952752E-2</c:v>
                </c:pt>
                <c:pt idx="607">
                  <c:v>4.3001545693039114E-2</c:v>
                </c:pt>
                <c:pt idx="608">
                  <c:v>4.2992480319969932E-2</c:v>
                </c:pt>
                <c:pt idx="609">
                  <c:v>4.2983479800324041E-2</c:v>
                </c:pt>
                <c:pt idx="610">
                  <c:v>4.2974716320082873E-2</c:v>
                </c:pt>
                <c:pt idx="611">
                  <c:v>4.2966782496485126E-2</c:v>
                </c:pt>
                <c:pt idx="612">
                  <c:v>4.2962023422047392E-2</c:v>
                </c:pt>
                <c:pt idx="613">
                  <c:v>4.2956552047569763E-2</c:v>
                </c:pt>
                <c:pt idx="614">
                  <c:v>4.2952605473630154E-2</c:v>
                </c:pt>
                <c:pt idx="615">
                  <c:v>4.2947253756257353E-2</c:v>
                </c:pt>
                <c:pt idx="616">
                  <c:v>4.294076450346284E-2</c:v>
                </c:pt>
                <c:pt idx="617">
                  <c:v>4.2933968591656615E-2</c:v>
                </c:pt>
                <c:pt idx="618">
                  <c:v>4.2927663741773349E-2</c:v>
                </c:pt>
                <c:pt idx="619">
                  <c:v>4.2921219749931044E-2</c:v>
                </c:pt>
                <c:pt idx="620">
                  <c:v>4.2915042181875619E-2</c:v>
                </c:pt>
                <c:pt idx="621">
                  <c:v>4.2912974547189522E-2</c:v>
                </c:pt>
                <c:pt idx="622">
                  <c:v>4.2910463401704124E-2</c:v>
                </c:pt>
                <c:pt idx="623">
                  <c:v>4.2908378444173743E-2</c:v>
                </c:pt>
                <c:pt idx="624">
                  <c:v>4.2904480129086008E-2</c:v>
                </c:pt>
                <c:pt idx="625">
                  <c:v>4.2901812084434658E-2</c:v>
                </c:pt>
                <c:pt idx="626">
                  <c:v>4.2897383529029345E-2</c:v>
                </c:pt>
                <c:pt idx="627">
                  <c:v>4.2892404085251142E-2</c:v>
                </c:pt>
                <c:pt idx="628">
                  <c:v>4.2887562037317632E-2</c:v>
                </c:pt>
                <c:pt idx="629">
                  <c:v>4.2885043261134063E-2</c:v>
                </c:pt>
                <c:pt idx="630">
                  <c:v>4.2879894813884024E-2</c:v>
                </c:pt>
                <c:pt idx="631">
                  <c:v>4.2873746904278046E-2</c:v>
                </c:pt>
                <c:pt idx="632">
                  <c:v>4.2867721974343548E-2</c:v>
                </c:pt>
                <c:pt idx="633">
                  <c:v>4.2861794605514571E-2</c:v>
                </c:pt>
                <c:pt idx="634">
                  <c:v>4.2857159264680908E-2</c:v>
                </c:pt>
                <c:pt idx="635">
                  <c:v>4.2854306680833239E-2</c:v>
                </c:pt>
                <c:pt idx="636">
                  <c:v>4.285388335331404E-2</c:v>
                </c:pt>
                <c:pt idx="637">
                  <c:v>4.2851565056639514E-2</c:v>
                </c:pt>
                <c:pt idx="638">
                  <c:v>4.2848808578195591E-2</c:v>
                </c:pt>
                <c:pt idx="639">
                  <c:v>4.2846801548810529E-2</c:v>
                </c:pt>
                <c:pt idx="640">
                  <c:v>4.2843424025984858E-2</c:v>
                </c:pt>
                <c:pt idx="641">
                  <c:v>4.2838395813796018E-2</c:v>
                </c:pt>
                <c:pt idx="642">
                  <c:v>4.283254741222562E-2</c:v>
                </c:pt>
                <c:pt idx="643">
                  <c:v>4.2825869776163782E-2</c:v>
                </c:pt>
                <c:pt idx="644">
                  <c:v>4.2819476063080411E-2</c:v>
                </c:pt>
                <c:pt idx="645">
                  <c:v>4.2813050541430205E-2</c:v>
                </c:pt>
                <c:pt idx="646">
                  <c:v>4.280831688285875E-2</c:v>
                </c:pt>
                <c:pt idx="647">
                  <c:v>4.2804060531128986E-2</c:v>
                </c:pt>
                <c:pt idx="648">
                  <c:v>4.2801559388713245E-2</c:v>
                </c:pt>
                <c:pt idx="649">
                  <c:v>4.2798653970189227E-2</c:v>
                </c:pt>
                <c:pt idx="650">
                  <c:v>4.2797572007488696E-2</c:v>
                </c:pt>
                <c:pt idx="651">
                  <c:v>4.2796694594242207E-2</c:v>
                </c:pt>
                <c:pt idx="652">
                  <c:v>4.2795670528225652E-2</c:v>
                </c:pt>
                <c:pt idx="653">
                  <c:v>4.2795669017132942E-2</c:v>
                </c:pt>
                <c:pt idx="654">
                  <c:v>4.2798861386444238E-2</c:v>
                </c:pt>
                <c:pt idx="655">
                  <c:v>4.2806959746727012E-2</c:v>
                </c:pt>
                <c:pt idx="656">
                  <c:v>4.2814269894154447E-2</c:v>
                </c:pt>
                <c:pt idx="657">
                  <c:v>4.2822535786051143E-2</c:v>
                </c:pt>
                <c:pt idx="658">
                  <c:v>4.2829941381115538E-2</c:v>
                </c:pt>
                <c:pt idx="659">
                  <c:v>4.283732029956186E-2</c:v>
                </c:pt>
                <c:pt idx="660">
                  <c:v>4.2847523089462762E-2</c:v>
                </c:pt>
                <c:pt idx="661">
                  <c:v>4.2859041838630624E-2</c:v>
                </c:pt>
                <c:pt idx="662">
                  <c:v>4.2875564842588185E-2</c:v>
                </c:pt>
                <c:pt idx="663">
                  <c:v>4.2885891283058655E-2</c:v>
                </c:pt>
                <c:pt idx="664">
                  <c:v>4.2895530063652577E-2</c:v>
                </c:pt>
                <c:pt idx="665">
                  <c:v>4.2904560402320803E-2</c:v>
                </c:pt>
                <c:pt idx="666">
                  <c:v>4.2916314080002134E-2</c:v>
                </c:pt>
                <c:pt idx="667">
                  <c:v>4.292860573924679E-2</c:v>
                </c:pt>
                <c:pt idx="668">
                  <c:v>4.2944099100501225E-2</c:v>
                </c:pt>
                <c:pt idx="669">
                  <c:v>4.2958570008348351E-2</c:v>
                </c:pt>
                <c:pt idx="670">
                  <c:v>4.2970445132601391E-2</c:v>
                </c:pt>
                <c:pt idx="671">
                  <c:v>4.2982465256239742E-2</c:v>
                </c:pt>
                <c:pt idx="672">
                  <c:v>4.2992801535452589E-2</c:v>
                </c:pt>
                <c:pt idx="673">
                  <c:v>4.3001618356662975E-2</c:v>
                </c:pt>
                <c:pt idx="674">
                  <c:v>4.3011580874852524E-2</c:v>
                </c:pt>
                <c:pt idx="675">
                  <c:v>4.3019486205731587E-2</c:v>
                </c:pt>
                <c:pt idx="676">
                  <c:v>4.3029867100066607E-2</c:v>
                </c:pt>
                <c:pt idx="677">
                  <c:v>4.3041519763851191E-2</c:v>
                </c:pt>
                <c:pt idx="678">
                  <c:v>4.3054787419822035E-2</c:v>
                </c:pt>
                <c:pt idx="679">
                  <c:v>4.3070431045236161E-2</c:v>
                </c:pt>
                <c:pt idx="680">
                  <c:v>4.3083224291922011E-2</c:v>
                </c:pt>
                <c:pt idx="681">
                  <c:v>4.3096235225746883E-2</c:v>
                </c:pt>
                <c:pt idx="682">
                  <c:v>4.3109240725736062E-2</c:v>
                </c:pt>
                <c:pt idx="683">
                  <c:v>4.3119217935279917E-2</c:v>
                </c:pt>
                <c:pt idx="684">
                  <c:v>4.3128566209150475E-2</c:v>
                </c:pt>
                <c:pt idx="685">
                  <c:v>4.3138297339028756E-2</c:v>
                </c:pt>
                <c:pt idx="686">
                  <c:v>4.3144838927058796E-2</c:v>
                </c:pt>
                <c:pt idx="687">
                  <c:v>4.3150247885969661E-2</c:v>
                </c:pt>
                <c:pt idx="688">
                  <c:v>4.315812646816148E-2</c:v>
                </c:pt>
                <c:pt idx="689">
                  <c:v>4.3167412302531308E-2</c:v>
                </c:pt>
                <c:pt idx="690">
                  <c:v>4.3182292081098875E-2</c:v>
                </c:pt>
                <c:pt idx="691">
                  <c:v>4.3195623018103771E-2</c:v>
                </c:pt>
                <c:pt idx="692">
                  <c:v>4.3208171521966605E-2</c:v>
                </c:pt>
                <c:pt idx="693">
                  <c:v>4.3219204729110533E-2</c:v>
                </c:pt>
                <c:pt idx="694">
                  <c:v>4.323117447239333E-2</c:v>
                </c:pt>
                <c:pt idx="695">
                  <c:v>4.3240873330564283E-2</c:v>
                </c:pt>
                <c:pt idx="696">
                  <c:v>4.3250335448757185E-2</c:v>
                </c:pt>
                <c:pt idx="697">
                  <c:v>4.3257702643008787E-2</c:v>
                </c:pt>
                <c:pt idx="698">
                  <c:v>4.3263974651655608E-2</c:v>
                </c:pt>
                <c:pt idx="699">
                  <c:v>4.3268013240854754E-2</c:v>
                </c:pt>
                <c:pt idx="700">
                  <c:v>4.3270518781448143E-2</c:v>
                </c:pt>
                <c:pt idx="701">
                  <c:v>4.3272576271149006E-2</c:v>
                </c:pt>
                <c:pt idx="702">
                  <c:v>4.3275867648048021E-2</c:v>
                </c:pt>
                <c:pt idx="703">
                  <c:v>4.3278437465283072E-2</c:v>
                </c:pt>
                <c:pt idx="704">
                  <c:v>4.3283513106253536E-2</c:v>
                </c:pt>
                <c:pt idx="705">
                  <c:v>4.3289284599016653E-2</c:v>
                </c:pt>
                <c:pt idx="706">
                  <c:v>4.3294323375829828E-2</c:v>
                </c:pt>
                <c:pt idx="707">
                  <c:v>4.3296984062023515E-2</c:v>
                </c:pt>
                <c:pt idx="708">
                  <c:v>4.3299065859461888E-2</c:v>
                </c:pt>
                <c:pt idx="709">
                  <c:v>4.3300616634627975E-2</c:v>
                </c:pt>
                <c:pt idx="710">
                  <c:v>4.3302073496064596E-2</c:v>
                </c:pt>
                <c:pt idx="711">
                  <c:v>4.3302540534621063E-2</c:v>
                </c:pt>
                <c:pt idx="712">
                  <c:v>4.3303343515900199E-2</c:v>
                </c:pt>
                <c:pt idx="713">
                  <c:v>4.3302999715248959E-2</c:v>
                </c:pt>
                <c:pt idx="714">
                  <c:v>4.3302599803290681E-2</c:v>
                </c:pt>
                <c:pt idx="715">
                  <c:v>4.330093050767362E-2</c:v>
                </c:pt>
                <c:pt idx="716">
                  <c:v>4.3298347280037272E-2</c:v>
                </c:pt>
                <c:pt idx="717">
                  <c:v>4.3293233879114705E-2</c:v>
                </c:pt>
                <c:pt idx="718">
                  <c:v>4.3287648344749872E-2</c:v>
                </c:pt>
                <c:pt idx="719">
                  <c:v>4.3281949011219803E-2</c:v>
                </c:pt>
                <c:pt idx="720">
                  <c:v>4.3275904468615699E-2</c:v>
                </c:pt>
                <c:pt idx="721">
                  <c:v>4.3270535397939909E-2</c:v>
                </c:pt>
                <c:pt idx="722">
                  <c:v>4.3264138068641739E-2</c:v>
                </c:pt>
                <c:pt idx="723">
                  <c:v>4.325765560985774E-2</c:v>
                </c:pt>
                <c:pt idx="724">
                  <c:v>4.3251324261051202E-2</c:v>
                </c:pt>
                <c:pt idx="725">
                  <c:v>4.3245722504001355E-2</c:v>
                </c:pt>
                <c:pt idx="726">
                  <c:v>4.3239727337389774E-2</c:v>
                </c:pt>
                <c:pt idx="727">
                  <c:v>4.3232944952543963E-2</c:v>
                </c:pt>
                <c:pt idx="728">
                  <c:v>4.3226179242570072E-2</c:v>
                </c:pt>
                <c:pt idx="729">
                  <c:v>4.3219563969259474E-2</c:v>
                </c:pt>
                <c:pt idx="730">
                  <c:v>4.3213775081261216E-2</c:v>
                </c:pt>
                <c:pt idx="731">
                  <c:v>4.3207546411841241E-2</c:v>
                </c:pt>
                <c:pt idx="732">
                  <c:v>4.3200824695102558E-2</c:v>
                </c:pt>
                <c:pt idx="733">
                  <c:v>4.3193947559955488E-2</c:v>
                </c:pt>
                <c:pt idx="734">
                  <c:v>4.3187167361510292E-2</c:v>
                </c:pt>
                <c:pt idx="735">
                  <c:v>4.3180509405161251E-2</c:v>
                </c:pt>
                <c:pt idx="736">
                  <c:v>4.317364512859035E-2</c:v>
                </c:pt>
                <c:pt idx="737">
                  <c:v>4.3167132090413889E-2</c:v>
                </c:pt>
                <c:pt idx="738">
                  <c:v>4.3161397444105278E-2</c:v>
                </c:pt>
                <c:pt idx="739">
                  <c:v>4.3155879084282894E-2</c:v>
                </c:pt>
                <c:pt idx="740">
                  <c:v>4.3151343110710803E-2</c:v>
                </c:pt>
                <c:pt idx="741">
                  <c:v>4.3146120556427192E-2</c:v>
                </c:pt>
                <c:pt idx="742">
                  <c:v>4.3140462444142692E-2</c:v>
                </c:pt>
                <c:pt idx="743">
                  <c:v>4.3133999343646388E-2</c:v>
                </c:pt>
                <c:pt idx="744">
                  <c:v>4.3127146470325367E-2</c:v>
                </c:pt>
                <c:pt idx="745">
                  <c:v>4.3120111648323634E-2</c:v>
                </c:pt>
                <c:pt idx="746">
                  <c:v>4.3113043299264207E-2</c:v>
                </c:pt>
                <c:pt idx="747">
                  <c:v>4.310598571946106E-2</c:v>
                </c:pt>
                <c:pt idx="748">
                  <c:v>4.3098937195083301E-2</c:v>
                </c:pt>
                <c:pt idx="749">
                  <c:v>4.3091896555957764E-2</c:v>
                </c:pt>
                <c:pt idx="750">
                  <c:v>4.3084894894038731E-2</c:v>
                </c:pt>
                <c:pt idx="751">
                  <c:v>4.3077959426921858E-2</c:v>
                </c:pt>
                <c:pt idx="752">
                  <c:v>4.3071018707809945E-2</c:v>
                </c:pt>
                <c:pt idx="753">
                  <c:v>4.3064136141647696E-2</c:v>
                </c:pt>
                <c:pt idx="754">
                  <c:v>4.3057329944063485E-2</c:v>
                </c:pt>
                <c:pt idx="755">
                  <c:v>4.3050772246508245E-2</c:v>
                </c:pt>
                <c:pt idx="756">
                  <c:v>4.3045087735008397E-2</c:v>
                </c:pt>
                <c:pt idx="757">
                  <c:v>4.303903409073382E-2</c:v>
                </c:pt>
                <c:pt idx="758">
                  <c:v>4.3032233896515858E-2</c:v>
                </c:pt>
                <c:pt idx="759">
                  <c:v>4.3025565641063163E-2</c:v>
                </c:pt>
                <c:pt idx="760">
                  <c:v>4.3018836752437825E-2</c:v>
                </c:pt>
                <c:pt idx="761">
                  <c:v>4.3012048368954392E-2</c:v>
                </c:pt>
                <c:pt idx="762">
                  <c:v>4.3005211840804532E-2</c:v>
                </c:pt>
                <c:pt idx="763">
                  <c:v>4.2998321844708462E-2</c:v>
                </c:pt>
                <c:pt idx="764">
                  <c:v>4.2991457927487063E-2</c:v>
                </c:pt>
                <c:pt idx="765">
                  <c:v>4.2984585690902966E-2</c:v>
                </c:pt>
                <c:pt idx="766">
                  <c:v>4.2977728357581145E-2</c:v>
                </c:pt>
                <c:pt idx="767">
                  <c:v>4.297110555123905E-2</c:v>
                </c:pt>
                <c:pt idx="768">
                  <c:v>4.2964670299444924E-2</c:v>
                </c:pt>
                <c:pt idx="769">
                  <c:v>4.2958638459614958E-2</c:v>
                </c:pt>
                <c:pt idx="770">
                  <c:v>4.2952940560520188E-2</c:v>
                </c:pt>
                <c:pt idx="771">
                  <c:v>4.294728750642781E-2</c:v>
                </c:pt>
                <c:pt idx="772">
                  <c:v>4.2942095874272522E-2</c:v>
                </c:pt>
                <c:pt idx="773">
                  <c:v>4.2936844303710815E-2</c:v>
                </c:pt>
                <c:pt idx="774">
                  <c:v>4.2932321510631685E-2</c:v>
                </c:pt>
                <c:pt idx="775">
                  <c:v>4.2928085795397912E-2</c:v>
                </c:pt>
                <c:pt idx="776">
                  <c:v>4.2924334527386677E-2</c:v>
                </c:pt>
                <c:pt idx="777">
                  <c:v>4.2919402566484313E-2</c:v>
                </c:pt>
                <c:pt idx="778">
                  <c:v>4.2914071479720817E-2</c:v>
                </c:pt>
                <c:pt idx="779">
                  <c:v>4.2908327996937425E-2</c:v>
                </c:pt>
                <c:pt idx="780">
                  <c:v>4.2902548560808149E-2</c:v>
                </c:pt>
                <c:pt idx="781">
                  <c:v>4.2896925243529553E-2</c:v>
                </c:pt>
                <c:pt idx="782">
                  <c:v>4.2891851959252429E-2</c:v>
                </c:pt>
                <c:pt idx="783">
                  <c:v>4.2887285294015025E-2</c:v>
                </c:pt>
                <c:pt idx="784">
                  <c:v>4.2882291788424516E-2</c:v>
                </c:pt>
                <c:pt idx="785">
                  <c:v>4.2878193843457695E-2</c:v>
                </c:pt>
                <c:pt idx="786">
                  <c:v>4.2873310724617593E-2</c:v>
                </c:pt>
                <c:pt idx="787">
                  <c:v>4.2869224259052971E-2</c:v>
                </c:pt>
                <c:pt idx="788">
                  <c:v>4.2863875434400192E-2</c:v>
                </c:pt>
                <c:pt idx="789">
                  <c:v>4.285864158629215E-2</c:v>
                </c:pt>
                <c:pt idx="790">
                  <c:v>4.2853105760812901E-2</c:v>
                </c:pt>
                <c:pt idx="791">
                  <c:v>4.2847437242431709E-2</c:v>
                </c:pt>
                <c:pt idx="792">
                  <c:v>4.2842424204558853E-2</c:v>
                </c:pt>
                <c:pt idx="793">
                  <c:v>4.2837287316859637E-2</c:v>
                </c:pt>
                <c:pt idx="794">
                  <c:v>4.2831888122382138E-2</c:v>
                </c:pt>
                <c:pt idx="795">
                  <c:v>4.2825914522956324E-2</c:v>
                </c:pt>
                <c:pt idx="796">
                  <c:v>4.2820297273461982E-2</c:v>
                </c:pt>
                <c:pt idx="797">
                  <c:v>4.2814011164673572E-2</c:v>
                </c:pt>
                <c:pt idx="798">
                  <c:v>4.2807556617119782E-2</c:v>
                </c:pt>
                <c:pt idx="799">
                  <c:v>4.2801087390853858E-2</c:v>
                </c:pt>
                <c:pt idx="800">
                  <c:v>4.2794828307169179E-2</c:v>
                </c:pt>
                <c:pt idx="801">
                  <c:v>4.2788514192959599E-2</c:v>
                </c:pt>
                <c:pt idx="802">
                  <c:v>4.278335155805775E-2</c:v>
                </c:pt>
                <c:pt idx="803">
                  <c:v>4.2779218040261732E-2</c:v>
                </c:pt>
                <c:pt idx="804">
                  <c:v>4.277868139067173E-2</c:v>
                </c:pt>
                <c:pt idx="805">
                  <c:v>4.2780881728163189E-2</c:v>
                </c:pt>
                <c:pt idx="806">
                  <c:v>4.2786385297220488E-2</c:v>
                </c:pt>
                <c:pt idx="807">
                  <c:v>4.2784625822843654E-2</c:v>
                </c:pt>
                <c:pt idx="808">
                  <c:v>4.278521462615311E-2</c:v>
                </c:pt>
                <c:pt idx="809">
                  <c:v>4.2785825008529198E-2</c:v>
                </c:pt>
                <c:pt idx="810">
                  <c:v>4.2787443806592107E-2</c:v>
                </c:pt>
                <c:pt idx="811">
                  <c:v>4.2790364951905864E-2</c:v>
                </c:pt>
                <c:pt idx="812">
                  <c:v>4.2794885057640508E-2</c:v>
                </c:pt>
                <c:pt idx="813">
                  <c:v>4.2800153246287685E-2</c:v>
                </c:pt>
                <c:pt idx="814">
                  <c:v>4.2805274905734929E-2</c:v>
                </c:pt>
                <c:pt idx="815">
                  <c:v>4.2810314903664083E-2</c:v>
                </c:pt>
                <c:pt idx="816">
                  <c:v>4.2814635654864444E-2</c:v>
                </c:pt>
                <c:pt idx="817">
                  <c:v>4.2814819330624282E-2</c:v>
                </c:pt>
                <c:pt idx="818">
                  <c:v>4.281260920120971E-2</c:v>
                </c:pt>
                <c:pt idx="819">
                  <c:v>4.2813769989486744E-2</c:v>
                </c:pt>
                <c:pt idx="820">
                  <c:v>4.2817589314850212E-2</c:v>
                </c:pt>
                <c:pt idx="821">
                  <c:v>4.2820875703519633E-2</c:v>
                </c:pt>
                <c:pt idx="822">
                  <c:v>4.2823733328103401E-2</c:v>
                </c:pt>
                <c:pt idx="823">
                  <c:v>4.2828994153285088E-2</c:v>
                </c:pt>
                <c:pt idx="824">
                  <c:v>4.2838428127751856E-2</c:v>
                </c:pt>
                <c:pt idx="825">
                  <c:v>4.2848697775220275E-2</c:v>
                </c:pt>
                <c:pt idx="826">
                  <c:v>4.2859258679000478E-2</c:v>
                </c:pt>
                <c:pt idx="827">
                  <c:v>4.2866807497972323E-2</c:v>
                </c:pt>
                <c:pt idx="828">
                  <c:v>4.2873671276762622E-2</c:v>
                </c:pt>
                <c:pt idx="829">
                  <c:v>4.2878473966876891E-2</c:v>
                </c:pt>
                <c:pt idx="830">
                  <c:v>4.288260676282965E-2</c:v>
                </c:pt>
                <c:pt idx="831">
                  <c:v>4.2885351582587161E-2</c:v>
                </c:pt>
                <c:pt idx="832">
                  <c:v>4.2891503226520002E-2</c:v>
                </c:pt>
                <c:pt idx="833">
                  <c:v>4.2897905729379682E-2</c:v>
                </c:pt>
                <c:pt idx="834">
                  <c:v>4.2896243904229414E-2</c:v>
                </c:pt>
                <c:pt idx="835">
                  <c:v>4.2896315995369833E-2</c:v>
                </c:pt>
                <c:pt idx="836">
                  <c:v>4.2900643001902737E-2</c:v>
                </c:pt>
                <c:pt idx="837">
                  <c:v>4.2905284877696022E-2</c:v>
                </c:pt>
                <c:pt idx="838">
                  <c:v>4.290953688279929E-2</c:v>
                </c:pt>
                <c:pt idx="839">
                  <c:v>4.2914939402413727E-2</c:v>
                </c:pt>
                <c:pt idx="840">
                  <c:v>4.2919291258920064E-2</c:v>
                </c:pt>
                <c:pt idx="841">
                  <c:v>4.2922864774743989E-2</c:v>
                </c:pt>
                <c:pt idx="842">
                  <c:v>4.2925452509030466E-2</c:v>
                </c:pt>
                <c:pt idx="843">
                  <c:v>4.2926488283633442E-2</c:v>
                </c:pt>
                <c:pt idx="844">
                  <c:v>4.2925104148138604E-2</c:v>
                </c:pt>
                <c:pt idx="845">
                  <c:v>4.2925506730319189E-2</c:v>
                </c:pt>
                <c:pt idx="846">
                  <c:v>4.2925178781901198E-2</c:v>
                </c:pt>
                <c:pt idx="847">
                  <c:v>4.2923146161516504E-2</c:v>
                </c:pt>
                <c:pt idx="848">
                  <c:v>4.2919948361870054E-2</c:v>
                </c:pt>
                <c:pt idx="849">
                  <c:v>4.2916819103957324E-2</c:v>
                </c:pt>
                <c:pt idx="850">
                  <c:v>4.2914919301253192E-2</c:v>
                </c:pt>
                <c:pt idx="851">
                  <c:v>4.2913228849709995E-2</c:v>
                </c:pt>
                <c:pt idx="852">
                  <c:v>4.2911809935106252E-2</c:v>
                </c:pt>
                <c:pt idx="853">
                  <c:v>4.2910850155860651E-2</c:v>
                </c:pt>
                <c:pt idx="854">
                  <c:v>4.2910410778772889E-2</c:v>
                </c:pt>
                <c:pt idx="855">
                  <c:v>4.2910706211548737E-2</c:v>
                </c:pt>
                <c:pt idx="856">
                  <c:v>4.2910497005432896E-2</c:v>
                </c:pt>
                <c:pt idx="857">
                  <c:v>4.2912083346308867E-2</c:v>
                </c:pt>
                <c:pt idx="858">
                  <c:v>4.2914282675296858E-2</c:v>
                </c:pt>
                <c:pt idx="859">
                  <c:v>4.2917716518725627E-2</c:v>
                </c:pt>
                <c:pt idx="860">
                  <c:v>4.2919342996927089E-2</c:v>
                </c:pt>
                <c:pt idx="861">
                  <c:v>4.2921413037772832E-2</c:v>
                </c:pt>
                <c:pt idx="862">
                  <c:v>4.2923675883478229E-2</c:v>
                </c:pt>
                <c:pt idx="863">
                  <c:v>4.2925894471885384E-2</c:v>
                </c:pt>
                <c:pt idx="864">
                  <c:v>4.2930133430066075E-2</c:v>
                </c:pt>
                <c:pt idx="865">
                  <c:v>4.2934745585518602E-2</c:v>
                </c:pt>
                <c:pt idx="866">
                  <c:v>4.2937756266319835E-2</c:v>
                </c:pt>
                <c:pt idx="867">
                  <c:v>4.2941661322756598E-2</c:v>
                </c:pt>
                <c:pt idx="868">
                  <c:v>4.2947325862923123E-2</c:v>
                </c:pt>
                <c:pt idx="869">
                  <c:v>4.2956643347929056E-2</c:v>
                </c:pt>
                <c:pt idx="870">
                  <c:v>4.2967823311606194E-2</c:v>
                </c:pt>
                <c:pt idx="871">
                  <c:v>4.2981672337691748E-2</c:v>
                </c:pt>
                <c:pt idx="872">
                  <c:v>4.2994985123396112E-2</c:v>
                </c:pt>
                <c:pt idx="873">
                  <c:v>4.3008280547720129E-2</c:v>
                </c:pt>
                <c:pt idx="874">
                  <c:v>4.3025160040401397E-2</c:v>
                </c:pt>
                <c:pt idx="875">
                  <c:v>4.304186865336939E-2</c:v>
                </c:pt>
                <c:pt idx="876">
                  <c:v>4.3058102604375155E-2</c:v>
                </c:pt>
                <c:pt idx="877">
                  <c:v>4.3075590494556885E-2</c:v>
                </c:pt>
                <c:pt idx="878">
                  <c:v>4.3095400631673893E-2</c:v>
                </c:pt>
                <c:pt idx="879">
                  <c:v>4.3117984110379176E-2</c:v>
                </c:pt>
                <c:pt idx="880">
                  <c:v>4.3141094847845965E-2</c:v>
                </c:pt>
                <c:pt idx="881">
                  <c:v>4.3164850981544184E-2</c:v>
                </c:pt>
                <c:pt idx="882">
                  <c:v>4.3187505382805066E-2</c:v>
                </c:pt>
                <c:pt idx="883">
                  <c:v>4.3212197993287495E-2</c:v>
                </c:pt>
                <c:pt idx="884">
                  <c:v>4.3240506103064472E-2</c:v>
                </c:pt>
                <c:pt idx="885">
                  <c:v>4.3271872858329022E-2</c:v>
                </c:pt>
                <c:pt idx="886">
                  <c:v>4.3301560541998255E-2</c:v>
                </c:pt>
                <c:pt idx="887">
                  <c:v>4.3333239040968141E-2</c:v>
                </c:pt>
                <c:pt idx="888">
                  <c:v>4.3366291638761441E-2</c:v>
                </c:pt>
                <c:pt idx="889">
                  <c:v>4.3397094495077469E-2</c:v>
                </c:pt>
                <c:pt idx="890">
                  <c:v>4.3423836781869757E-2</c:v>
                </c:pt>
                <c:pt idx="891">
                  <c:v>4.3451742382391349E-2</c:v>
                </c:pt>
                <c:pt idx="892">
                  <c:v>4.348106343336651E-2</c:v>
                </c:pt>
                <c:pt idx="893">
                  <c:v>4.3503859457813515E-2</c:v>
                </c:pt>
                <c:pt idx="894">
                  <c:v>4.3527520639670261E-2</c:v>
                </c:pt>
                <c:pt idx="895">
                  <c:v>4.3553458622532619E-2</c:v>
                </c:pt>
                <c:pt idx="896">
                  <c:v>4.3579776154019673E-2</c:v>
                </c:pt>
                <c:pt idx="897">
                  <c:v>4.3605954919253231E-2</c:v>
                </c:pt>
                <c:pt idx="898">
                  <c:v>4.3633054035826895E-2</c:v>
                </c:pt>
                <c:pt idx="899">
                  <c:v>4.3657890507913535E-2</c:v>
                </c:pt>
                <c:pt idx="900">
                  <c:v>4.3682871459574071E-2</c:v>
                </c:pt>
                <c:pt idx="901">
                  <c:v>4.3704399460670701E-2</c:v>
                </c:pt>
                <c:pt idx="902">
                  <c:v>4.3727151312166451E-2</c:v>
                </c:pt>
                <c:pt idx="903">
                  <c:v>4.374585774923679E-2</c:v>
                </c:pt>
                <c:pt idx="904">
                  <c:v>4.3764312350774798E-2</c:v>
                </c:pt>
                <c:pt idx="905">
                  <c:v>4.3779557916348695E-2</c:v>
                </c:pt>
                <c:pt idx="906">
                  <c:v>4.3795590070961676E-2</c:v>
                </c:pt>
                <c:pt idx="907">
                  <c:v>4.3814888391758358E-2</c:v>
                </c:pt>
                <c:pt idx="908">
                  <c:v>4.3836219577637496E-2</c:v>
                </c:pt>
                <c:pt idx="909">
                  <c:v>4.3856952984462821E-2</c:v>
                </c:pt>
                <c:pt idx="910">
                  <c:v>4.3876773727252294E-2</c:v>
                </c:pt>
                <c:pt idx="911">
                  <c:v>4.3895122724523131E-2</c:v>
                </c:pt>
                <c:pt idx="912">
                  <c:v>4.3913999514533925E-2</c:v>
                </c:pt>
                <c:pt idx="913">
                  <c:v>4.3935983911728739E-2</c:v>
                </c:pt>
                <c:pt idx="914">
                  <c:v>4.3958117108833621E-2</c:v>
                </c:pt>
                <c:pt idx="915">
                  <c:v>4.3982128988752339E-2</c:v>
                </c:pt>
                <c:pt idx="916">
                  <c:v>4.4007518754093394E-2</c:v>
                </c:pt>
                <c:pt idx="917">
                  <c:v>4.4035443825283821E-2</c:v>
                </c:pt>
                <c:pt idx="918">
                  <c:v>4.4068038616412397E-2</c:v>
                </c:pt>
                <c:pt idx="919">
                  <c:v>4.4100230073552724E-2</c:v>
                </c:pt>
                <c:pt idx="920">
                  <c:v>4.4127034075535691E-2</c:v>
                </c:pt>
                <c:pt idx="921">
                  <c:v>4.4154581578427179E-2</c:v>
                </c:pt>
                <c:pt idx="922">
                  <c:v>4.4188272517449716E-2</c:v>
                </c:pt>
                <c:pt idx="923">
                  <c:v>4.422187506818577E-2</c:v>
                </c:pt>
                <c:pt idx="924">
                  <c:v>4.425553446467733E-2</c:v>
                </c:pt>
                <c:pt idx="925">
                  <c:v>4.4288193764577863E-2</c:v>
                </c:pt>
                <c:pt idx="926">
                  <c:v>4.4321044140177936E-2</c:v>
                </c:pt>
                <c:pt idx="927">
                  <c:v>4.4353476769726993E-2</c:v>
                </c:pt>
                <c:pt idx="928">
                  <c:v>4.438469134063644E-2</c:v>
                </c:pt>
                <c:pt idx="929">
                  <c:v>4.4416713723303726E-2</c:v>
                </c:pt>
                <c:pt idx="930">
                  <c:v>4.4449458051408049E-2</c:v>
                </c:pt>
                <c:pt idx="931">
                  <c:v>4.4482494706131331E-2</c:v>
                </c:pt>
                <c:pt idx="932">
                  <c:v>4.4514118065762227E-2</c:v>
                </c:pt>
                <c:pt idx="933">
                  <c:v>4.4540152429229915E-2</c:v>
                </c:pt>
                <c:pt idx="934">
                  <c:v>4.456710911457884E-2</c:v>
                </c:pt>
                <c:pt idx="935">
                  <c:v>4.4589403541985866E-2</c:v>
                </c:pt>
                <c:pt idx="936">
                  <c:v>4.4605966552674091E-2</c:v>
                </c:pt>
                <c:pt idx="937">
                  <c:v>4.4624319163504698E-2</c:v>
                </c:pt>
                <c:pt idx="938">
                  <c:v>4.4644296622735884E-2</c:v>
                </c:pt>
                <c:pt idx="939">
                  <c:v>4.4660686503193422E-2</c:v>
                </c:pt>
                <c:pt idx="940">
                  <c:v>4.4670564189939727E-2</c:v>
                </c:pt>
                <c:pt idx="941">
                  <c:v>4.4676952547609582E-2</c:v>
                </c:pt>
                <c:pt idx="942">
                  <c:v>4.4686974814065916E-2</c:v>
                </c:pt>
                <c:pt idx="943">
                  <c:v>4.4693041852575152E-2</c:v>
                </c:pt>
                <c:pt idx="944">
                  <c:v>4.4696208743012222E-2</c:v>
                </c:pt>
                <c:pt idx="945">
                  <c:v>4.4694900383942471E-2</c:v>
                </c:pt>
                <c:pt idx="946">
                  <c:v>4.4692969789067671E-2</c:v>
                </c:pt>
                <c:pt idx="947">
                  <c:v>4.4689012904502688E-2</c:v>
                </c:pt>
                <c:pt idx="948">
                  <c:v>4.4682446352399333E-2</c:v>
                </c:pt>
                <c:pt idx="949">
                  <c:v>4.4678190675185747E-2</c:v>
                </c:pt>
                <c:pt idx="950">
                  <c:v>4.4676807014206253E-2</c:v>
                </c:pt>
                <c:pt idx="951">
                  <c:v>4.4677029580680039E-2</c:v>
                </c:pt>
                <c:pt idx="952">
                  <c:v>4.4677178349315318E-2</c:v>
                </c:pt>
                <c:pt idx="953">
                  <c:v>4.4675446529767952E-2</c:v>
                </c:pt>
                <c:pt idx="954">
                  <c:v>4.4673487372013217E-2</c:v>
                </c:pt>
                <c:pt idx="955">
                  <c:v>4.4673474520991109E-2</c:v>
                </c:pt>
                <c:pt idx="956">
                  <c:v>4.4673731978094558E-2</c:v>
                </c:pt>
                <c:pt idx="957">
                  <c:v>4.467466685065484E-2</c:v>
                </c:pt>
                <c:pt idx="958">
                  <c:v>4.4675418771889699E-2</c:v>
                </c:pt>
                <c:pt idx="959">
                  <c:v>4.4676929759990866E-2</c:v>
                </c:pt>
                <c:pt idx="960">
                  <c:v>4.4677080239582702E-2</c:v>
                </c:pt>
                <c:pt idx="961">
                  <c:v>4.4672531640994231E-2</c:v>
                </c:pt>
                <c:pt idx="962">
                  <c:v>4.4666742441623303E-2</c:v>
                </c:pt>
                <c:pt idx="963">
                  <c:v>4.4662441706590554E-2</c:v>
                </c:pt>
                <c:pt idx="964">
                  <c:v>4.4656959426929092E-2</c:v>
                </c:pt>
                <c:pt idx="965">
                  <c:v>4.4651268090533977E-2</c:v>
                </c:pt>
                <c:pt idx="966">
                  <c:v>4.4644758763643572E-2</c:v>
                </c:pt>
                <c:pt idx="967">
                  <c:v>4.4639989217906351E-2</c:v>
                </c:pt>
                <c:pt idx="968">
                  <c:v>4.4634431332509633E-2</c:v>
                </c:pt>
                <c:pt idx="969">
                  <c:v>4.4628255380259205E-2</c:v>
                </c:pt>
                <c:pt idx="970">
                  <c:v>4.4622895160127712E-2</c:v>
                </c:pt>
                <c:pt idx="971">
                  <c:v>4.462021655306616E-2</c:v>
                </c:pt>
                <c:pt idx="972">
                  <c:v>4.4618118740724209E-2</c:v>
                </c:pt>
                <c:pt idx="973">
                  <c:v>4.4615349948721544E-2</c:v>
                </c:pt>
                <c:pt idx="974">
                  <c:v>4.4613141393139162E-2</c:v>
                </c:pt>
                <c:pt idx="975">
                  <c:v>4.4610840041485314E-2</c:v>
                </c:pt>
                <c:pt idx="976">
                  <c:v>4.4608851349546896E-2</c:v>
                </c:pt>
                <c:pt idx="977">
                  <c:v>4.46033630216656E-2</c:v>
                </c:pt>
                <c:pt idx="978">
                  <c:v>4.4598551895627739E-2</c:v>
                </c:pt>
                <c:pt idx="979">
                  <c:v>4.4591995020523911E-2</c:v>
                </c:pt>
                <c:pt idx="980">
                  <c:v>4.4583346339162416E-2</c:v>
                </c:pt>
                <c:pt idx="981">
                  <c:v>4.4572157432331824E-2</c:v>
                </c:pt>
                <c:pt idx="982">
                  <c:v>4.4560224637385383E-2</c:v>
                </c:pt>
                <c:pt idx="983">
                  <c:v>4.454841383828792E-2</c:v>
                </c:pt>
                <c:pt idx="984">
                  <c:v>4.4536507704628019E-2</c:v>
                </c:pt>
                <c:pt idx="985">
                  <c:v>4.4524992944771219E-2</c:v>
                </c:pt>
                <c:pt idx="986">
                  <c:v>4.4513155247177874E-2</c:v>
                </c:pt>
                <c:pt idx="987">
                  <c:v>4.4501279111543501E-2</c:v>
                </c:pt>
                <c:pt idx="988">
                  <c:v>4.4489424335094327E-2</c:v>
                </c:pt>
                <c:pt idx="989">
                  <c:v>4.4477636702714041E-2</c:v>
                </c:pt>
                <c:pt idx="990">
                  <c:v>4.4465817737467363E-2</c:v>
                </c:pt>
                <c:pt idx="991">
                  <c:v>4.4454147255132609E-2</c:v>
                </c:pt>
                <c:pt idx="992">
                  <c:v>4.4442385969778175E-2</c:v>
                </c:pt>
                <c:pt idx="993">
                  <c:v>4.4430640418085789E-2</c:v>
                </c:pt>
                <c:pt idx="994">
                  <c:v>4.4418887535359074E-2</c:v>
                </c:pt>
                <c:pt idx="995">
                  <c:v>4.4407608777976691E-2</c:v>
                </c:pt>
                <c:pt idx="996">
                  <c:v>4.4395853239941163E-2</c:v>
                </c:pt>
                <c:pt idx="997">
                  <c:v>4.4384194161723567E-2</c:v>
                </c:pt>
                <c:pt idx="998">
                  <c:v>4.4372518657900296E-2</c:v>
                </c:pt>
                <c:pt idx="999">
                  <c:v>4.4360786936610351E-2</c:v>
                </c:pt>
                <c:pt idx="1000">
                  <c:v>4.434908104844941E-2</c:v>
                </c:pt>
                <c:pt idx="1001">
                  <c:v>4.4337374883690571E-2</c:v>
                </c:pt>
                <c:pt idx="1002">
                  <c:v>4.4325677750231107E-2</c:v>
                </c:pt>
                <c:pt idx="1003">
                  <c:v>4.4314054264701475E-2</c:v>
                </c:pt>
                <c:pt idx="1004">
                  <c:v>4.4302415597257519E-2</c:v>
                </c:pt>
                <c:pt idx="1005">
                  <c:v>4.4290993956344948E-2</c:v>
                </c:pt>
                <c:pt idx="1006">
                  <c:v>4.4279558187044703E-2</c:v>
                </c:pt>
                <c:pt idx="1007">
                  <c:v>4.4267932608175617E-2</c:v>
                </c:pt>
                <c:pt idx="1008">
                  <c:v>4.4256329344591311E-2</c:v>
                </c:pt>
                <c:pt idx="1009">
                  <c:v>4.4244777374002356E-2</c:v>
                </c:pt>
                <c:pt idx="1010">
                  <c:v>4.4233216172838562E-2</c:v>
                </c:pt>
                <c:pt idx="1011">
                  <c:v>4.4221630462280996E-2</c:v>
                </c:pt>
                <c:pt idx="1012">
                  <c:v>4.421013878229265E-2</c:v>
                </c:pt>
                <c:pt idx="1013">
                  <c:v>4.4198841528690677E-2</c:v>
                </c:pt>
                <c:pt idx="1014">
                  <c:v>4.4187548849584139E-2</c:v>
                </c:pt>
                <c:pt idx="1015">
                  <c:v>4.4176277170196676E-2</c:v>
                </c:pt>
                <c:pt idx="1016">
                  <c:v>4.4164751211885539E-2</c:v>
                </c:pt>
                <c:pt idx="1017">
                  <c:v>4.4153320192261016E-2</c:v>
                </c:pt>
                <c:pt idx="1018">
                  <c:v>4.4142020061910453E-2</c:v>
                </c:pt>
                <c:pt idx="1019">
                  <c:v>4.4130742834709809E-2</c:v>
                </c:pt>
                <c:pt idx="1020">
                  <c:v>4.4119436096237336E-2</c:v>
                </c:pt>
                <c:pt idx="1021">
                  <c:v>4.4108013906463982E-2</c:v>
                </c:pt>
                <c:pt idx="1022">
                  <c:v>4.409737756565172E-2</c:v>
                </c:pt>
                <c:pt idx="1023">
                  <c:v>4.4086398157050261E-2</c:v>
                </c:pt>
                <c:pt idx="1024">
                  <c:v>4.4075224744430812E-2</c:v>
                </c:pt>
                <c:pt idx="1025">
                  <c:v>4.4064094169350074E-2</c:v>
                </c:pt>
                <c:pt idx="1026">
                  <c:v>4.4053891308997055E-2</c:v>
                </c:pt>
                <c:pt idx="1027">
                  <c:v>4.404386085913168E-2</c:v>
                </c:pt>
                <c:pt idx="1028">
                  <c:v>4.4034393534041288E-2</c:v>
                </c:pt>
                <c:pt idx="1029">
                  <c:v>4.4025950314438428E-2</c:v>
                </c:pt>
                <c:pt idx="1030">
                  <c:v>4.4017459260161505E-2</c:v>
                </c:pt>
                <c:pt idx="1031">
                  <c:v>4.4008667533057308E-2</c:v>
                </c:pt>
                <c:pt idx="1032">
                  <c:v>4.3999876585783061E-2</c:v>
                </c:pt>
                <c:pt idx="1033">
                  <c:v>4.3990519392804357E-2</c:v>
                </c:pt>
                <c:pt idx="1034">
                  <c:v>4.3981526278648431E-2</c:v>
                </c:pt>
                <c:pt idx="1035">
                  <c:v>4.3972358285244949E-2</c:v>
                </c:pt>
                <c:pt idx="1036">
                  <c:v>4.3962931003279311E-2</c:v>
                </c:pt>
                <c:pt idx="1037">
                  <c:v>4.3954043596598442E-2</c:v>
                </c:pt>
                <c:pt idx="1038">
                  <c:v>4.3945235152360429E-2</c:v>
                </c:pt>
                <c:pt idx="1039">
                  <c:v>4.3936267673972164E-2</c:v>
                </c:pt>
                <c:pt idx="1040">
                  <c:v>4.3927304375708146E-2</c:v>
                </c:pt>
                <c:pt idx="1041">
                  <c:v>4.3918520182932692E-2</c:v>
                </c:pt>
                <c:pt idx="1042">
                  <c:v>4.3909363248629589E-2</c:v>
                </c:pt>
                <c:pt idx="1043">
                  <c:v>4.389895970876298E-2</c:v>
                </c:pt>
                <c:pt idx="1044">
                  <c:v>4.3888575738364022E-2</c:v>
                </c:pt>
                <c:pt idx="1045">
                  <c:v>4.3878235682153675E-2</c:v>
                </c:pt>
                <c:pt idx="1046">
                  <c:v>4.3868150292745989E-2</c:v>
                </c:pt>
                <c:pt idx="1047">
                  <c:v>4.3858379145249607E-2</c:v>
                </c:pt>
                <c:pt idx="1048">
                  <c:v>4.3848302623119978E-2</c:v>
                </c:pt>
                <c:pt idx="1049">
                  <c:v>4.383836046284631E-2</c:v>
                </c:pt>
                <c:pt idx="1050">
                  <c:v>4.3827939708697763E-2</c:v>
                </c:pt>
                <c:pt idx="1051">
                  <c:v>4.3817498321908864E-2</c:v>
                </c:pt>
                <c:pt idx="1052">
                  <c:v>4.3807019499814984E-2</c:v>
                </c:pt>
                <c:pt idx="1053">
                  <c:v>4.379640257998204E-2</c:v>
                </c:pt>
                <c:pt idx="1054">
                  <c:v>4.3786350871433358E-2</c:v>
                </c:pt>
                <c:pt idx="1055">
                  <c:v>4.377626351698069E-2</c:v>
                </c:pt>
                <c:pt idx="1056">
                  <c:v>4.3766186577136268E-2</c:v>
                </c:pt>
                <c:pt idx="1057">
                  <c:v>4.3756472723837626E-2</c:v>
                </c:pt>
                <c:pt idx="1058">
                  <c:v>4.3746541039962776E-2</c:v>
                </c:pt>
                <c:pt idx="1059">
                  <c:v>4.3736622784551329E-2</c:v>
                </c:pt>
                <c:pt idx="1060">
                  <c:v>4.3726696385882183E-2</c:v>
                </c:pt>
                <c:pt idx="1061">
                  <c:v>4.3716564843128677E-2</c:v>
                </c:pt>
                <c:pt idx="1062">
                  <c:v>4.3706167415531419E-2</c:v>
                </c:pt>
                <c:pt idx="1063">
                  <c:v>4.3695868142242245E-2</c:v>
                </c:pt>
                <c:pt idx="1064">
                  <c:v>4.3685163169451931E-2</c:v>
                </c:pt>
                <c:pt idx="1065">
                  <c:v>4.3674677572563311E-2</c:v>
                </c:pt>
                <c:pt idx="1066">
                  <c:v>4.3664444843660208E-2</c:v>
                </c:pt>
                <c:pt idx="1067">
                  <c:v>4.3653938345750154E-2</c:v>
                </c:pt>
                <c:pt idx="1068">
                  <c:v>4.3642746093655982E-2</c:v>
                </c:pt>
                <c:pt idx="1069">
                  <c:v>4.3631534690311294E-2</c:v>
                </c:pt>
                <c:pt idx="1070">
                  <c:v>4.362048600304666E-2</c:v>
                </c:pt>
                <c:pt idx="1071">
                  <c:v>4.3609297419068264E-2</c:v>
                </c:pt>
                <c:pt idx="1072">
                  <c:v>4.3598062592567939E-2</c:v>
                </c:pt>
                <c:pt idx="1073">
                  <c:v>4.3587422408109568E-2</c:v>
                </c:pt>
                <c:pt idx="1074">
                  <c:v>4.3576866406828993E-2</c:v>
                </c:pt>
                <c:pt idx="1075">
                  <c:v>4.3567188934542568E-2</c:v>
                </c:pt>
                <c:pt idx="1076">
                  <c:v>4.3556838248238902E-2</c:v>
                </c:pt>
                <c:pt idx="1077">
                  <c:v>4.3547334167026601E-2</c:v>
                </c:pt>
                <c:pt idx="1078">
                  <c:v>4.3537458973478702E-2</c:v>
                </c:pt>
                <c:pt idx="1079">
                  <c:v>4.3526883191990134E-2</c:v>
                </c:pt>
                <c:pt idx="1080">
                  <c:v>4.3516431141792516E-2</c:v>
                </c:pt>
                <c:pt idx="1081">
                  <c:v>4.3506815129753719E-2</c:v>
                </c:pt>
                <c:pt idx="1082">
                  <c:v>4.3496964833899872E-2</c:v>
                </c:pt>
                <c:pt idx="1083">
                  <c:v>4.3486626120456381E-2</c:v>
                </c:pt>
                <c:pt idx="1084">
                  <c:v>4.3478100645690444E-2</c:v>
                </c:pt>
                <c:pt idx="1085">
                  <c:v>4.3469569267578216E-2</c:v>
                </c:pt>
                <c:pt idx="1086">
                  <c:v>4.3462538734520148E-2</c:v>
                </c:pt>
                <c:pt idx="1087">
                  <c:v>4.3454499908696355E-2</c:v>
                </c:pt>
                <c:pt idx="1088">
                  <c:v>4.344698017127787E-2</c:v>
                </c:pt>
                <c:pt idx="1089">
                  <c:v>4.3438184087559076E-2</c:v>
                </c:pt>
                <c:pt idx="1090">
                  <c:v>4.342936658427541E-2</c:v>
                </c:pt>
                <c:pt idx="1091">
                  <c:v>4.3420257262193868E-2</c:v>
                </c:pt>
                <c:pt idx="1092">
                  <c:v>4.3411427085191905E-2</c:v>
                </c:pt>
                <c:pt idx="1093">
                  <c:v>4.3402847240431718E-2</c:v>
                </c:pt>
                <c:pt idx="1094">
                  <c:v>4.3393249392472341E-2</c:v>
                </c:pt>
                <c:pt idx="1095">
                  <c:v>4.338339386855606E-2</c:v>
                </c:pt>
                <c:pt idx="1096">
                  <c:v>4.3373590157428324E-2</c:v>
                </c:pt>
                <c:pt idx="1097">
                  <c:v>4.3363815669127143E-2</c:v>
                </c:pt>
                <c:pt idx="1098">
                  <c:v>4.3353567498981588E-2</c:v>
                </c:pt>
                <c:pt idx="1099">
                  <c:v>4.3343453006570859E-2</c:v>
                </c:pt>
                <c:pt idx="1100">
                  <c:v>4.3333193728737465E-2</c:v>
                </c:pt>
                <c:pt idx="1101">
                  <c:v>4.3324637784966272E-2</c:v>
                </c:pt>
                <c:pt idx="1102">
                  <c:v>4.3315986801594597E-2</c:v>
                </c:pt>
                <c:pt idx="1103">
                  <c:v>4.3308734568710622E-2</c:v>
                </c:pt>
                <c:pt idx="1104">
                  <c:v>4.3300746738579962E-2</c:v>
                </c:pt>
                <c:pt idx="1105">
                  <c:v>4.329133571408407E-2</c:v>
                </c:pt>
                <c:pt idx="1106">
                  <c:v>4.3281791121092081E-2</c:v>
                </c:pt>
                <c:pt idx="1107">
                  <c:v>4.3272439551081142E-2</c:v>
                </c:pt>
                <c:pt idx="1108">
                  <c:v>4.326268835127689E-2</c:v>
                </c:pt>
                <c:pt idx="1109">
                  <c:v>4.325287784716797E-2</c:v>
                </c:pt>
                <c:pt idx="1110">
                  <c:v>4.3243617349612531E-2</c:v>
                </c:pt>
                <c:pt idx="1111">
                  <c:v>4.3235031145887975E-2</c:v>
                </c:pt>
                <c:pt idx="1112">
                  <c:v>4.3226566738250982E-2</c:v>
                </c:pt>
                <c:pt idx="1113">
                  <c:v>4.3217412827991936E-2</c:v>
                </c:pt>
                <c:pt idx="1114">
                  <c:v>4.3208388122784637E-2</c:v>
                </c:pt>
                <c:pt idx="1115">
                  <c:v>4.3199582926147992E-2</c:v>
                </c:pt>
                <c:pt idx="1116">
                  <c:v>4.3190199394304761E-2</c:v>
                </c:pt>
                <c:pt idx="1117">
                  <c:v>4.3180432712471364E-2</c:v>
                </c:pt>
                <c:pt idx="1118">
                  <c:v>4.3170281840700042E-2</c:v>
                </c:pt>
                <c:pt idx="1119">
                  <c:v>4.316020962518622E-2</c:v>
                </c:pt>
                <c:pt idx="1120">
                  <c:v>4.3150046532533987E-2</c:v>
                </c:pt>
                <c:pt idx="1121">
                  <c:v>4.314005530003677E-2</c:v>
                </c:pt>
                <c:pt idx="1122">
                  <c:v>4.3129996833691328E-2</c:v>
                </c:pt>
                <c:pt idx="1123">
                  <c:v>4.3119939604595543E-2</c:v>
                </c:pt>
                <c:pt idx="1124">
                  <c:v>4.3110167876988348E-2</c:v>
                </c:pt>
                <c:pt idx="1125">
                  <c:v>4.3100065941188176E-2</c:v>
                </c:pt>
                <c:pt idx="1126">
                  <c:v>4.30898535884401E-2</c:v>
                </c:pt>
                <c:pt idx="1127">
                  <c:v>4.307967362300992E-2</c:v>
                </c:pt>
                <c:pt idx="1128">
                  <c:v>4.3069295621766764E-2</c:v>
                </c:pt>
                <c:pt idx="1129">
                  <c:v>4.3058912297845087E-2</c:v>
                </c:pt>
                <c:pt idx="1130">
                  <c:v>4.3048593470195733E-2</c:v>
                </c:pt>
                <c:pt idx="1131">
                  <c:v>4.3038333106834914E-2</c:v>
                </c:pt>
                <c:pt idx="1132">
                  <c:v>4.3027952344692665E-2</c:v>
                </c:pt>
                <c:pt idx="1133">
                  <c:v>4.3017603884578398E-2</c:v>
                </c:pt>
                <c:pt idx="1134">
                  <c:v>4.3007183044300581E-2</c:v>
                </c:pt>
                <c:pt idx="1135">
                  <c:v>4.2996750636684587E-2</c:v>
                </c:pt>
                <c:pt idx="1136">
                  <c:v>4.2986329557288198E-2</c:v>
                </c:pt>
                <c:pt idx="1137">
                  <c:v>4.2975952257194333E-2</c:v>
                </c:pt>
                <c:pt idx="1138">
                  <c:v>4.296557692588443E-2</c:v>
                </c:pt>
                <c:pt idx="1139">
                  <c:v>4.2955380168174517E-2</c:v>
                </c:pt>
                <c:pt idx="1140">
                  <c:v>4.2945275477818422E-2</c:v>
                </c:pt>
                <c:pt idx="1141">
                  <c:v>4.2935125747043751E-2</c:v>
                </c:pt>
                <c:pt idx="1142">
                  <c:v>4.292501583960754E-2</c:v>
                </c:pt>
                <c:pt idx="1143">
                  <c:v>4.291486083147604E-2</c:v>
                </c:pt>
                <c:pt idx="1144">
                  <c:v>4.2904771824671881E-2</c:v>
                </c:pt>
                <c:pt idx="1145">
                  <c:v>4.2894763580564467E-2</c:v>
                </c:pt>
                <c:pt idx="1146">
                  <c:v>4.2884615596089193E-2</c:v>
                </c:pt>
                <c:pt idx="1147">
                  <c:v>4.2874346731753943E-2</c:v>
                </c:pt>
                <c:pt idx="1148">
                  <c:v>4.2864083585387847E-2</c:v>
                </c:pt>
                <c:pt idx="1149">
                  <c:v>4.2853812812717794E-2</c:v>
                </c:pt>
                <c:pt idx="1150">
                  <c:v>4.2843724006580569E-2</c:v>
                </c:pt>
                <c:pt idx="1151">
                  <c:v>4.2834059629414556E-2</c:v>
                </c:pt>
                <c:pt idx="1152">
                  <c:v>4.2824361706461499E-2</c:v>
                </c:pt>
                <c:pt idx="1153">
                  <c:v>4.2814666908279259E-2</c:v>
                </c:pt>
                <c:pt idx="1154">
                  <c:v>4.2805013095360472E-2</c:v>
                </c:pt>
                <c:pt idx="1155">
                  <c:v>4.2795394579293905E-2</c:v>
                </c:pt>
                <c:pt idx="1156">
                  <c:v>4.2785564263941089E-2</c:v>
                </c:pt>
                <c:pt idx="1157">
                  <c:v>4.2775755128764442E-2</c:v>
                </c:pt>
                <c:pt idx="1158">
                  <c:v>4.276612851907035E-2</c:v>
                </c:pt>
                <c:pt idx="1159">
                  <c:v>4.2756457780820788E-2</c:v>
                </c:pt>
                <c:pt idx="1160">
                  <c:v>4.2746715845253309E-2</c:v>
                </c:pt>
                <c:pt idx="1161">
                  <c:v>4.2736861347084473E-2</c:v>
                </c:pt>
                <c:pt idx="1162">
                  <c:v>4.2727159564497436E-2</c:v>
                </c:pt>
                <c:pt idx="1163">
                  <c:v>4.2717471303995197E-2</c:v>
                </c:pt>
                <c:pt idx="1164">
                  <c:v>4.2707758348022616E-2</c:v>
                </c:pt>
                <c:pt idx="1165">
                  <c:v>4.2698050602802254E-2</c:v>
                </c:pt>
                <c:pt idx="1166">
                  <c:v>4.2688291777004228E-2</c:v>
                </c:pt>
                <c:pt idx="1167">
                  <c:v>4.2678250410913846E-2</c:v>
                </c:pt>
                <c:pt idx="1168">
                  <c:v>4.2668201091736108E-2</c:v>
                </c:pt>
                <c:pt idx="1169">
                  <c:v>4.2658134003339031E-2</c:v>
                </c:pt>
                <c:pt idx="1170">
                  <c:v>4.2648067835909603E-2</c:v>
                </c:pt>
                <c:pt idx="1171">
                  <c:v>4.2638012376356157E-2</c:v>
                </c:pt>
                <c:pt idx="1172">
                  <c:v>4.2627963453515529E-2</c:v>
                </c:pt>
                <c:pt idx="1173">
                  <c:v>4.26179266396974E-2</c:v>
                </c:pt>
                <c:pt idx="1174">
                  <c:v>4.2608107464940051E-2</c:v>
                </c:pt>
                <c:pt idx="1175">
                  <c:v>4.2598326419980861E-2</c:v>
                </c:pt>
                <c:pt idx="1176">
                  <c:v>4.2588403156444403E-2</c:v>
                </c:pt>
                <c:pt idx="1177">
                  <c:v>4.2578532800808311E-2</c:v>
                </c:pt>
                <c:pt idx="1178">
                  <c:v>4.2568645122723042E-2</c:v>
                </c:pt>
                <c:pt idx="1179">
                  <c:v>4.25587403557438E-2</c:v>
                </c:pt>
                <c:pt idx="1180">
                  <c:v>4.2548890142603837E-2</c:v>
                </c:pt>
                <c:pt idx="1181">
                  <c:v>4.2538990536725815E-2</c:v>
                </c:pt>
                <c:pt idx="1182">
                  <c:v>4.2529118123370263E-2</c:v>
                </c:pt>
                <c:pt idx="1183">
                  <c:v>4.2519409389072414E-2</c:v>
                </c:pt>
                <c:pt idx="1184">
                  <c:v>4.2509643813100344E-2</c:v>
                </c:pt>
                <c:pt idx="1185">
                  <c:v>4.2499795594634106E-2</c:v>
                </c:pt>
                <c:pt idx="1186">
                  <c:v>4.2489937593558923E-2</c:v>
                </c:pt>
                <c:pt idx="1187">
                  <c:v>4.248011223091961E-2</c:v>
                </c:pt>
                <c:pt idx="1188">
                  <c:v>4.2470342422104852E-2</c:v>
                </c:pt>
                <c:pt idx="1189">
                  <c:v>4.2460475525490537E-2</c:v>
                </c:pt>
                <c:pt idx="1190">
                  <c:v>4.2450600392657675E-2</c:v>
                </c:pt>
                <c:pt idx="1191">
                  <c:v>4.2440733326259666E-2</c:v>
                </c:pt>
                <c:pt idx="1192">
                  <c:v>4.243088568911825E-2</c:v>
                </c:pt>
                <c:pt idx="1193">
                  <c:v>4.2421067705468093E-2</c:v>
                </c:pt>
                <c:pt idx="1194">
                  <c:v>4.241123806928411E-2</c:v>
                </c:pt>
                <c:pt idx="1195">
                  <c:v>4.240140180736908E-2</c:v>
                </c:pt>
                <c:pt idx="1196">
                  <c:v>4.2391583935625712E-2</c:v>
                </c:pt>
                <c:pt idx="1197">
                  <c:v>4.2381768609176196E-2</c:v>
                </c:pt>
                <c:pt idx="1198">
                  <c:v>4.2371957440366675E-2</c:v>
                </c:pt>
                <c:pt idx="1199">
                  <c:v>4.2362152347602593E-2</c:v>
                </c:pt>
                <c:pt idx="1200">
                  <c:v>4.2352355017770613E-2</c:v>
                </c:pt>
                <c:pt idx="1201">
                  <c:v>4.2342568194198883E-2</c:v>
                </c:pt>
                <c:pt idx="1202">
                  <c:v>4.2332791554317815E-2</c:v>
                </c:pt>
                <c:pt idx="1203">
                  <c:v>4.2323030686366711E-2</c:v>
                </c:pt>
                <c:pt idx="1204">
                  <c:v>4.2313270009476364E-2</c:v>
                </c:pt>
                <c:pt idx="1205">
                  <c:v>4.2303514502827599E-2</c:v>
                </c:pt>
                <c:pt idx="1206">
                  <c:v>4.2293817502844853E-2</c:v>
                </c:pt>
                <c:pt idx="1207">
                  <c:v>4.2284143401464865E-2</c:v>
                </c:pt>
                <c:pt idx="1208">
                  <c:v>4.2274495413715592E-2</c:v>
                </c:pt>
                <c:pt idx="1209">
                  <c:v>4.2264905821048741E-2</c:v>
                </c:pt>
                <c:pt idx="1210">
                  <c:v>4.2255307549041818E-2</c:v>
                </c:pt>
                <c:pt idx="1211">
                  <c:v>4.2245706556631089E-2</c:v>
                </c:pt>
                <c:pt idx="1212">
                  <c:v>4.2236096978630143E-2</c:v>
                </c:pt>
                <c:pt idx="1213">
                  <c:v>4.2226528389358767E-2</c:v>
                </c:pt>
                <c:pt idx="1214">
                  <c:v>4.2216924864956221E-2</c:v>
                </c:pt>
                <c:pt idx="1215">
                  <c:v>4.2207325777910913E-2</c:v>
                </c:pt>
                <c:pt idx="1216">
                  <c:v>4.2197766115226978E-2</c:v>
                </c:pt>
                <c:pt idx="1217">
                  <c:v>4.2188274991968491E-2</c:v>
                </c:pt>
                <c:pt idx="1218">
                  <c:v>4.2178728001311873E-2</c:v>
                </c:pt>
                <c:pt idx="1219">
                  <c:v>4.2169119792730414E-2</c:v>
                </c:pt>
                <c:pt idx="1220">
                  <c:v>4.2159512951446439E-2</c:v>
                </c:pt>
                <c:pt idx="1221">
                  <c:v>4.2149904835472457E-2</c:v>
                </c:pt>
                <c:pt idx="1222">
                  <c:v>4.2140314338712424E-2</c:v>
                </c:pt>
                <c:pt idx="1223">
                  <c:v>4.2130723237310472E-2</c:v>
                </c:pt>
                <c:pt idx="1224">
                  <c:v>4.2121165172731921E-2</c:v>
                </c:pt>
                <c:pt idx="1225">
                  <c:v>4.2111590311506103E-2</c:v>
                </c:pt>
                <c:pt idx="1226">
                  <c:v>4.2102021864625347E-2</c:v>
                </c:pt>
                <c:pt idx="1227">
                  <c:v>4.209247493061552E-2</c:v>
                </c:pt>
                <c:pt idx="1228">
                  <c:v>4.2082931109409145E-2</c:v>
                </c:pt>
                <c:pt idx="1229">
                  <c:v>4.2073384925049702E-2</c:v>
                </c:pt>
                <c:pt idx="1230">
                  <c:v>4.2063853834263018E-2</c:v>
                </c:pt>
                <c:pt idx="1231">
                  <c:v>4.2054332468596717E-2</c:v>
                </c:pt>
                <c:pt idx="1232">
                  <c:v>4.2044809924109E-2</c:v>
                </c:pt>
                <c:pt idx="1233">
                  <c:v>4.2035294243715805E-2</c:v>
                </c:pt>
                <c:pt idx="1234">
                  <c:v>4.2025790146357683E-2</c:v>
                </c:pt>
                <c:pt idx="1235">
                  <c:v>4.2016319093545508E-2</c:v>
                </c:pt>
                <c:pt idx="1236">
                  <c:v>4.2006870727430694E-2</c:v>
                </c:pt>
                <c:pt idx="1237">
                  <c:v>4.1997427837513354E-2</c:v>
                </c:pt>
                <c:pt idx="1238">
                  <c:v>4.1987968177994252E-2</c:v>
                </c:pt>
                <c:pt idx="1239">
                  <c:v>4.1978492984882314E-2</c:v>
                </c:pt>
                <c:pt idx="1240">
                  <c:v>4.1969025948712158E-2</c:v>
                </c:pt>
                <c:pt idx="1241">
                  <c:v>4.1959573582086837E-2</c:v>
                </c:pt>
                <c:pt idx="1242">
                  <c:v>4.1950121661713732E-2</c:v>
                </c:pt>
                <c:pt idx="1243">
                  <c:v>4.194067908250626E-2</c:v>
                </c:pt>
                <c:pt idx="1244">
                  <c:v>4.1931242611006836E-2</c:v>
                </c:pt>
                <c:pt idx="1245">
                  <c:v>4.1921814444758412E-2</c:v>
                </c:pt>
                <c:pt idx="1246">
                  <c:v>4.1912393750692889E-2</c:v>
                </c:pt>
                <c:pt idx="1247">
                  <c:v>4.1903027889653853E-2</c:v>
                </c:pt>
                <c:pt idx="1248">
                  <c:v>4.1893647077658989E-2</c:v>
                </c:pt>
                <c:pt idx="1249">
                  <c:v>4.1884275474186418E-2</c:v>
                </c:pt>
                <c:pt idx="1250">
                  <c:v>4.1874900890017941E-2</c:v>
                </c:pt>
                <c:pt idx="1251">
                  <c:v>4.1865529276977724E-2</c:v>
                </c:pt>
                <c:pt idx="1252">
                  <c:v>4.1856158903220295E-2</c:v>
                </c:pt>
                <c:pt idx="1253">
                  <c:v>4.1846793243180115E-2</c:v>
                </c:pt>
                <c:pt idx="1254">
                  <c:v>4.1837438273172441E-2</c:v>
                </c:pt>
                <c:pt idx="1255">
                  <c:v>4.1828089346968675E-2</c:v>
                </c:pt>
                <c:pt idx="1256">
                  <c:v>4.1818746665492644E-2</c:v>
                </c:pt>
                <c:pt idx="1257">
                  <c:v>4.1809411606235837E-2</c:v>
                </c:pt>
                <c:pt idx="1258">
                  <c:v>4.1800089330527798E-2</c:v>
                </c:pt>
                <c:pt idx="1259">
                  <c:v>4.1790767453158399E-2</c:v>
                </c:pt>
                <c:pt idx="1260">
                  <c:v>4.1781452651850473E-2</c:v>
                </c:pt>
                <c:pt idx="1261">
                  <c:v>4.1772145843303056E-2</c:v>
                </c:pt>
                <c:pt idx="1262">
                  <c:v>4.1762852318351293E-2</c:v>
                </c:pt>
                <c:pt idx="1263">
                  <c:v>4.1753573453220595E-2</c:v>
                </c:pt>
                <c:pt idx="1264">
                  <c:v>4.1744300227648273E-2</c:v>
                </c:pt>
                <c:pt idx="1265">
                  <c:v>4.1735023582200034E-2</c:v>
                </c:pt>
                <c:pt idx="1266">
                  <c:v>4.1725763346423979E-2</c:v>
                </c:pt>
                <c:pt idx="1267">
                  <c:v>4.1716527504832526E-2</c:v>
                </c:pt>
                <c:pt idx="1268">
                  <c:v>4.1707282036482871E-2</c:v>
                </c:pt>
                <c:pt idx="1269">
                  <c:v>4.1698058573106142E-2</c:v>
                </c:pt>
                <c:pt idx="1270">
                  <c:v>4.1688820692870401E-2</c:v>
                </c:pt>
                <c:pt idx="1271">
                  <c:v>4.1679587643247099E-2</c:v>
                </c:pt>
                <c:pt idx="1272">
                  <c:v>4.1670364264276942E-2</c:v>
                </c:pt>
                <c:pt idx="1273">
                  <c:v>4.1661145603376422E-2</c:v>
                </c:pt>
                <c:pt idx="1274">
                  <c:v>4.1651937310672099E-2</c:v>
                </c:pt>
                <c:pt idx="1275">
                  <c:v>4.1642744760997996E-2</c:v>
                </c:pt>
                <c:pt idx="1276">
                  <c:v>4.1633589404373998E-2</c:v>
                </c:pt>
                <c:pt idx="1277">
                  <c:v>4.1624497285616249E-2</c:v>
                </c:pt>
                <c:pt idx="1278">
                  <c:v>4.1615408245667208E-2</c:v>
                </c:pt>
                <c:pt idx="1279">
                  <c:v>4.160632729250005E-2</c:v>
                </c:pt>
                <c:pt idx="1280">
                  <c:v>4.1597305786770469E-2</c:v>
                </c:pt>
                <c:pt idx="1281">
                  <c:v>4.1588244245617599E-2</c:v>
                </c:pt>
                <c:pt idx="1282">
                  <c:v>4.1579219215655015E-2</c:v>
                </c:pt>
                <c:pt idx="1283">
                  <c:v>4.1570236429147908E-2</c:v>
                </c:pt>
                <c:pt idx="1284">
                  <c:v>4.1561209301112803E-2</c:v>
                </c:pt>
                <c:pt idx="1285">
                  <c:v>4.1552185972340991E-2</c:v>
                </c:pt>
                <c:pt idx="1286">
                  <c:v>4.1543226171124319E-2</c:v>
                </c:pt>
                <c:pt idx="1287">
                  <c:v>4.1534263610661516E-2</c:v>
                </c:pt>
                <c:pt idx="1288">
                  <c:v>4.1525359200415793E-2</c:v>
                </c:pt>
                <c:pt idx="1289">
                  <c:v>4.1516505843395626E-2</c:v>
                </c:pt>
                <c:pt idx="1290">
                  <c:v>4.1507799346890493E-2</c:v>
                </c:pt>
                <c:pt idx="1291">
                  <c:v>4.1498991547680497E-2</c:v>
                </c:pt>
                <c:pt idx="1292">
                  <c:v>4.1490175831666122E-2</c:v>
                </c:pt>
                <c:pt idx="1293">
                  <c:v>4.1481548140030688E-2</c:v>
                </c:pt>
                <c:pt idx="1294">
                  <c:v>4.1472939069198383E-2</c:v>
                </c:pt>
                <c:pt idx="1295">
                  <c:v>4.1464261844676456E-2</c:v>
                </c:pt>
                <c:pt idx="1296">
                  <c:v>4.1455643550435385E-2</c:v>
                </c:pt>
                <c:pt idx="1297">
                  <c:v>4.144682713013035E-2</c:v>
                </c:pt>
                <c:pt idx="1298">
                  <c:v>4.143810443089526E-2</c:v>
                </c:pt>
                <c:pt idx="1299">
                  <c:v>4.1429396182332337E-2</c:v>
                </c:pt>
                <c:pt idx="1300">
                  <c:v>4.1420934513627057E-2</c:v>
                </c:pt>
                <c:pt idx="1301">
                  <c:v>4.1412391629379174E-2</c:v>
                </c:pt>
                <c:pt idx="1302">
                  <c:v>4.1403960543488702E-2</c:v>
                </c:pt>
                <c:pt idx="1303">
                  <c:v>4.1395603355493291E-2</c:v>
                </c:pt>
                <c:pt idx="1304">
                  <c:v>4.1387112625704089E-2</c:v>
                </c:pt>
                <c:pt idx="1305">
                  <c:v>4.1378405003071599E-2</c:v>
                </c:pt>
                <c:pt idx="1306">
                  <c:v>4.1369594580535712E-2</c:v>
                </c:pt>
                <c:pt idx="1307">
                  <c:v>4.1360785542276984E-2</c:v>
                </c:pt>
                <c:pt idx="1308">
                  <c:v>4.135198992156696E-2</c:v>
                </c:pt>
                <c:pt idx="1309">
                  <c:v>4.1343108687306548E-2</c:v>
                </c:pt>
                <c:pt idx="1310">
                  <c:v>4.1334139628421696E-2</c:v>
                </c:pt>
                <c:pt idx="1311">
                  <c:v>4.1325158123721895E-2</c:v>
                </c:pt>
                <c:pt idx="1312">
                  <c:v>4.131634030211595E-2</c:v>
                </c:pt>
                <c:pt idx="1313">
                  <c:v>4.1307763902892453E-2</c:v>
                </c:pt>
                <c:pt idx="1314">
                  <c:v>4.1299263760582225E-2</c:v>
                </c:pt>
                <c:pt idx="1315">
                  <c:v>4.1290679055656351E-2</c:v>
                </c:pt>
                <c:pt idx="1316">
                  <c:v>4.1282081769248941E-2</c:v>
                </c:pt>
                <c:pt idx="1317">
                  <c:v>4.1273485086846279E-2</c:v>
                </c:pt>
                <c:pt idx="1318">
                  <c:v>4.1264862170278888E-2</c:v>
                </c:pt>
                <c:pt idx="1319">
                  <c:v>4.1256155444610601E-2</c:v>
                </c:pt>
                <c:pt idx="1320">
                  <c:v>4.1247419861529994E-2</c:v>
                </c:pt>
                <c:pt idx="1321">
                  <c:v>4.1238673074502644E-2</c:v>
                </c:pt>
                <c:pt idx="1322">
                  <c:v>4.1230012464431934E-2</c:v>
                </c:pt>
                <c:pt idx="1323">
                  <c:v>4.1221339727831777E-2</c:v>
                </c:pt>
                <c:pt idx="1324">
                  <c:v>4.1212622394817378E-2</c:v>
                </c:pt>
                <c:pt idx="1325">
                  <c:v>4.1203969166110833E-2</c:v>
                </c:pt>
                <c:pt idx="1326">
                  <c:v>4.1195384299044846E-2</c:v>
                </c:pt>
                <c:pt idx="1327">
                  <c:v>4.1186908524532467E-2</c:v>
                </c:pt>
                <c:pt idx="1328">
                  <c:v>4.117865943809975E-2</c:v>
                </c:pt>
                <c:pt idx="1329">
                  <c:v>4.1170500604668411E-2</c:v>
                </c:pt>
                <c:pt idx="1330">
                  <c:v>4.1162511608986166E-2</c:v>
                </c:pt>
                <c:pt idx="1331">
                  <c:v>4.1154893742177193E-2</c:v>
                </c:pt>
                <c:pt idx="1332">
                  <c:v>4.114722860237692E-2</c:v>
                </c:pt>
                <c:pt idx="1333">
                  <c:v>4.1139547433882741E-2</c:v>
                </c:pt>
                <c:pt idx="1334">
                  <c:v>4.1131787680256243E-2</c:v>
                </c:pt>
                <c:pt idx="1335">
                  <c:v>4.112414348353248E-2</c:v>
                </c:pt>
                <c:pt idx="1336">
                  <c:v>4.1116562360135181E-2</c:v>
                </c:pt>
                <c:pt idx="1337">
                  <c:v>4.1108889909776632E-2</c:v>
                </c:pt>
                <c:pt idx="1338">
                  <c:v>4.1101126811278088E-2</c:v>
                </c:pt>
                <c:pt idx="1339">
                  <c:v>4.1093252281579021E-2</c:v>
                </c:pt>
                <c:pt idx="1340">
                  <c:v>4.1085166478629205E-2</c:v>
                </c:pt>
                <c:pt idx="1341">
                  <c:v>4.1077079272417105E-2</c:v>
                </c:pt>
                <c:pt idx="1342">
                  <c:v>4.1069147337050492E-2</c:v>
                </c:pt>
                <c:pt idx="1343">
                  <c:v>4.1061187612929498E-2</c:v>
                </c:pt>
                <c:pt idx="1344">
                  <c:v>4.105313586047505E-2</c:v>
                </c:pt>
                <c:pt idx="1345">
                  <c:v>4.1045156531704811E-2</c:v>
                </c:pt>
                <c:pt idx="1346">
                  <c:v>4.1037030045342579E-2</c:v>
                </c:pt>
                <c:pt idx="1347">
                  <c:v>4.1028867097653458E-2</c:v>
                </c:pt>
                <c:pt idx="1348">
                  <c:v>4.1020827020450019E-2</c:v>
                </c:pt>
                <c:pt idx="1349">
                  <c:v>4.1012788446072652E-2</c:v>
                </c:pt>
                <c:pt idx="1350">
                  <c:v>4.1004757366485498E-2</c:v>
                </c:pt>
                <c:pt idx="1351">
                  <c:v>4.0996845482694999E-2</c:v>
                </c:pt>
                <c:pt idx="1352">
                  <c:v>4.0988979525971012E-2</c:v>
                </c:pt>
                <c:pt idx="1353">
                  <c:v>4.0981245888454962E-2</c:v>
                </c:pt>
                <c:pt idx="1354">
                  <c:v>4.097341855484618E-2</c:v>
                </c:pt>
                <c:pt idx="1355">
                  <c:v>4.0965580241650354E-2</c:v>
                </c:pt>
                <c:pt idx="1356">
                  <c:v>4.0957748170164773E-2</c:v>
                </c:pt>
                <c:pt idx="1357">
                  <c:v>4.0949845704738433E-2</c:v>
                </c:pt>
                <c:pt idx="1358">
                  <c:v>4.0941898401711002E-2</c:v>
                </c:pt>
                <c:pt idx="1359">
                  <c:v>4.0933918320187904E-2</c:v>
                </c:pt>
                <c:pt idx="1360">
                  <c:v>4.0925825103323182E-2</c:v>
                </c:pt>
                <c:pt idx="1361">
                  <c:v>4.0917753837173408E-2</c:v>
                </c:pt>
                <c:pt idx="1362">
                  <c:v>4.0909722816014946E-2</c:v>
                </c:pt>
                <c:pt idx="1363">
                  <c:v>4.0901628063362262E-2</c:v>
                </c:pt>
                <c:pt idx="1364">
                  <c:v>4.0893522643333291E-2</c:v>
                </c:pt>
                <c:pt idx="1365">
                  <c:v>4.0885318462848243E-2</c:v>
                </c:pt>
                <c:pt idx="1366">
                  <c:v>4.0877025649969298E-2</c:v>
                </c:pt>
                <c:pt idx="1367">
                  <c:v>4.0868681921155295E-2</c:v>
                </c:pt>
                <c:pt idx="1368">
                  <c:v>4.08603333210023E-2</c:v>
                </c:pt>
                <c:pt idx="1369">
                  <c:v>4.0851865504898374E-2</c:v>
                </c:pt>
                <c:pt idx="1370">
                  <c:v>4.0843420324952154E-2</c:v>
                </c:pt>
                <c:pt idx="1371">
                  <c:v>4.0835246002735734E-2</c:v>
                </c:pt>
                <c:pt idx="1372">
                  <c:v>4.0827104245604783E-2</c:v>
                </c:pt>
                <c:pt idx="1373">
                  <c:v>4.081893214221044E-2</c:v>
                </c:pt>
                <c:pt idx="1374">
                  <c:v>4.0810718050111022E-2</c:v>
                </c:pt>
                <c:pt idx="1375">
                  <c:v>4.080259015596259E-2</c:v>
                </c:pt>
                <c:pt idx="1376">
                  <c:v>4.0794412382961234E-2</c:v>
                </c:pt>
                <c:pt idx="1377">
                  <c:v>4.0786243187781672E-2</c:v>
                </c:pt>
                <c:pt idx="1378">
                  <c:v>4.0777990683079954E-2</c:v>
                </c:pt>
                <c:pt idx="1379">
                  <c:v>4.0769733280205153E-2</c:v>
                </c:pt>
                <c:pt idx="1380">
                  <c:v>4.0761372996819714E-2</c:v>
                </c:pt>
                <c:pt idx="1381">
                  <c:v>4.075293378565932E-2</c:v>
                </c:pt>
                <c:pt idx="1382">
                  <c:v>4.0744529255915062E-2</c:v>
                </c:pt>
                <c:pt idx="1383">
                  <c:v>4.0736181026969361E-2</c:v>
                </c:pt>
                <c:pt idx="1384">
                  <c:v>4.0727730554267823E-2</c:v>
                </c:pt>
                <c:pt idx="1385">
                  <c:v>4.0719197116555549E-2</c:v>
                </c:pt>
                <c:pt idx="1386">
                  <c:v>4.0710657893592919E-2</c:v>
                </c:pt>
                <c:pt idx="1387">
                  <c:v>4.0702106384161482E-2</c:v>
                </c:pt>
                <c:pt idx="1388">
                  <c:v>4.0693444622125312E-2</c:v>
                </c:pt>
                <c:pt idx="1389">
                  <c:v>4.0684748871047491E-2</c:v>
                </c:pt>
                <c:pt idx="1390">
                  <c:v>4.0676073690513841E-2</c:v>
                </c:pt>
                <c:pt idx="1391">
                  <c:v>4.0667418205261222E-2</c:v>
                </c:pt>
                <c:pt idx="1392">
                  <c:v>4.0658730616965108E-2</c:v>
                </c:pt>
                <c:pt idx="1393">
                  <c:v>4.0650039693330919E-2</c:v>
                </c:pt>
                <c:pt idx="1394">
                  <c:v>4.0641380782470975E-2</c:v>
                </c:pt>
                <c:pt idx="1395">
                  <c:v>4.0632731072215891E-2</c:v>
                </c:pt>
                <c:pt idx="1396">
                  <c:v>4.062405809875131E-2</c:v>
                </c:pt>
                <c:pt idx="1397">
                  <c:v>4.0615416100408176E-2</c:v>
                </c:pt>
                <c:pt idx="1398">
                  <c:v>4.0606760479580485E-2</c:v>
                </c:pt>
                <c:pt idx="1399">
                  <c:v>4.0598166499948775E-2</c:v>
                </c:pt>
                <c:pt idx="1400">
                  <c:v>4.0589574606988511E-2</c:v>
                </c:pt>
                <c:pt idx="1401">
                  <c:v>4.0580949928735427E-2</c:v>
                </c:pt>
                <c:pt idx="1402">
                  <c:v>4.0572342226283503E-2</c:v>
                </c:pt>
                <c:pt idx="1403">
                  <c:v>4.05637375706039E-2</c:v>
                </c:pt>
                <c:pt idx="1404">
                  <c:v>4.0555112610887609E-2</c:v>
                </c:pt>
                <c:pt idx="1405">
                  <c:v>4.054649273172535E-2</c:v>
                </c:pt>
                <c:pt idx="1406">
                  <c:v>4.0537912061325974E-2</c:v>
                </c:pt>
                <c:pt idx="1407">
                  <c:v>4.05293363232219E-2</c:v>
                </c:pt>
                <c:pt idx="1408">
                  <c:v>4.0520740740444289E-2</c:v>
                </c:pt>
                <c:pt idx="1409">
                  <c:v>4.0512129324813378E-2</c:v>
                </c:pt>
                <c:pt idx="1410">
                  <c:v>4.0503536775770468E-2</c:v>
                </c:pt>
                <c:pt idx="1411">
                  <c:v>4.0494940372782673E-2</c:v>
                </c:pt>
                <c:pt idx="1412">
                  <c:v>4.0486370377224884E-2</c:v>
                </c:pt>
                <c:pt idx="1413">
                  <c:v>4.047788310488875E-2</c:v>
                </c:pt>
                <c:pt idx="1414">
                  <c:v>4.0469422942826697E-2</c:v>
                </c:pt>
                <c:pt idx="1415">
                  <c:v>4.0460961325093525E-2</c:v>
                </c:pt>
                <c:pt idx="1416">
                  <c:v>4.0452422840804317E-2</c:v>
                </c:pt>
                <c:pt idx="1417">
                  <c:v>4.0443911638864086E-2</c:v>
                </c:pt>
                <c:pt idx="1418">
                  <c:v>4.0435356532216707E-2</c:v>
                </c:pt>
                <c:pt idx="1419">
                  <c:v>4.0426827146527122E-2</c:v>
                </c:pt>
                <c:pt idx="1420">
                  <c:v>4.0418302055315734E-2</c:v>
                </c:pt>
                <c:pt idx="1421">
                  <c:v>4.0409761895674245E-2</c:v>
                </c:pt>
                <c:pt idx="1422">
                  <c:v>4.0401221654526781E-2</c:v>
                </c:pt>
                <c:pt idx="1423">
                  <c:v>4.0392732365640754E-2</c:v>
                </c:pt>
                <c:pt idx="1424">
                  <c:v>4.0384240965923544E-2</c:v>
                </c:pt>
                <c:pt idx="1425">
                  <c:v>4.0375758218187403E-2</c:v>
                </c:pt>
                <c:pt idx="1426">
                  <c:v>4.0367296095469019E-2</c:v>
                </c:pt>
                <c:pt idx="1427">
                  <c:v>4.0358841199936928E-2</c:v>
                </c:pt>
                <c:pt idx="1428">
                  <c:v>4.0350386171860785E-2</c:v>
                </c:pt>
                <c:pt idx="1429">
                  <c:v>4.0341974270205888E-2</c:v>
                </c:pt>
                <c:pt idx="1430">
                  <c:v>4.033359363385252E-2</c:v>
                </c:pt>
                <c:pt idx="1431">
                  <c:v>4.0325274947054061E-2</c:v>
                </c:pt>
                <c:pt idx="1432">
                  <c:v>4.0316928533028942E-2</c:v>
                </c:pt>
                <c:pt idx="1433">
                  <c:v>4.0308604349307324E-2</c:v>
                </c:pt>
                <c:pt idx="1434">
                  <c:v>4.0300276654816863E-2</c:v>
                </c:pt>
                <c:pt idx="1435">
                  <c:v>4.0291996561823147E-2</c:v>
                </c:pt>
                <c:pt idx="1436">
                  <c:v>4.028369535038967E-2</c:v>
                </c:pt>
                <c:pt idx="1437">
                  <c:v>4.0275361514487837E-2</c:v>
                </c:pt>
                <c:pt idx="1438">
                  <c:v>4.0267012244803002E-2</c:v>
                </c:pt>
                <c:pt idx="1439">
                  <c:v>4.0258678039034865E-2</c:v>
                </c:pt>
                <c:pt idx="1440">
                  <c:v>4.0250343794826685E-2</c:v>
                </c:pt>
                <c:pt idx="1441">
                  <c:v>4.0241912491805878E-2</c:v>
                </c:pt>
                <c:pt idx="1442">
                  <c:v>4.0233512832445646E-2</c:v>
                </c:pt>
                <c:pt idx="1443">
                  <c:v>4.0225190893904507E-2</c:v>
                </c:pt>
                <c:pt idx="1444">
                  <c:v>4.0216876583836506E-2</c:v>
                </c:pt>
                <c:pt idx="1445">
                  <c:v>4.0208564019141482E-2</c:v>
                </c:pt>
                <c:pt idx="1446">
                  <c:v>4.0200276243843008E-2</c:v>
                </c:pt>
                <c:pt idx="1447">
                  <c:v>4.0191995242698834E-2</c:v>
                </c:pt>
                <c:pt idx="1448">
                  <c:v>4.0183756679901102E-2</c:v>
                </c:pt>
                <c:pt idx="1449">
                  <c:v>4.0175530872341714E-2</c:v>
                </c:pt>
                <c:pt idx="1450">
                  <c:v>4.0167315570243604E-2</c:v>
                </c:pt>
                <c:pt idx="1451">
                  <c:v>4.0159179494249728E-2</c:v>
                </c:pt>
                <c:pt idx="1452">
                  <c:v>4.0151106497693101E-2</c:v>
                </c:pt>
                <c:pt idx="1453">
                  <c:v>4.0143002351948572E-2</c:v>
                </c:pt>
                <c:pt idx="1454">
                  <c:v>4.0134867261175017E-2</c:v>
                </c:pt>
                <c:pt idx="1455">
                  <c:v>4.0126698810479096E-2</c:v>
                </c:pt>
                <c:pt idx="1456">
                  <c:v>4.0118646141231645E-2</c:v>
                </c:pt>
                <c:pt idx="1457">
                  <c:v>4.0110593433159196E-2</c:v>
                </c:pt>
                <c:pt idx="1458">
                  <c:v>4.0102546306195593E-2</c:v>
                </c:pt>
                <c:pt idx="1459">
                  <c:v>4.0094411779155251E-2</c:v>
                </c:pt>
                <c:pt idx="1460">
                  <c:v>4.0086141360028006E-2</c:v>
                </c:pt>
                <c:pt idx="1461">
                  <c:v>4.0077919875863205E-2</c:v>
                </c:pt>
                <c:pt idx="1462">
                  <c:v>4.0069723930975798E-2</c:v>
                </c:pt>
                <c:pt idx="1463">
                  <c:v>4.0061564211204423E-2</c:v>
                </c:pt>
                <c:pt idx="1464">
                  <c:v>4.0053443352615604E-2</c:v>
                </c:pt>
                <c:pt idx="1465">
                  <c:v>4.004530034261744E-2</c:v>
                </c:pt>
                <c:pt idx="1466">
                  <c:v>4.0037240049084252E-2</c:v>
                </c:pt>
                <c:pt idx="1467">
                  <c:v>4.002917473045832E-2</c:v>
                </c:pt>
                <c:pt idx="1468">
                  <c:v>4.0021091359915342E-2</c:v>
                </c:pt>
                <c:pt idx="1469">
                  <c:v>4.0012970408853307E-2</c:v>
                </c:pt>
                <c:pt idx="1470">
                  <c:v>4.0004996522907274E-2</c:v>
                </c:pt>
                <c:pt idx="1471">
                  <c:v>3.9997107773068724E-2</c:v>
                </c:pt>
                <c:pt idx="1472">
                  <c:v>3.9989138626429173E-2</c:v>
                </c:pt>
                <c:pt idx="1473">
                  <c:v>3.9981134598761028E-2</c:v>
                </c:pt>
                <c:pt idx="1474">
                  <c:v>3.9973038622639331E-2</c:v>
                </c:pt>
                <c:pt idx="1475">
                  <c:v>3.9964979946617865E-2</c:v>
                </c:pt>
                <c:pt idx="1476">
                  <c:v>3.9956980410415475E-2</c:v>
                </c:pt>
                <c:pt idx="1477">
                  <c:v>3.9949043258898892E-2</c:v>
                </c:pt>
                <c:pt idx="1478">
                  <c:v>3.9941104112081835E-2</c:v>
                </c:pt>
                <c:pt idx="1479">
                  <c:v>3.9933053250752928E-2</c:v>
                </c:pt>
                <c:pt idx="1480">
                  <c:v>3.9924984977726341E-2</c:v>
                </c:pt>
                <c:pt idx="1481">
                  <c:v>3.9916982361285699E-2</c:v>
                </c:pt>
                <c:pt idx="1482">
                  <c:v>3.9908984361886529E-2</c:v>
                </c:pt>
                <c:pt idx="1483">
                  <c:v>3.9901041723916057E-2</c:v>
                </c:pt>
                <c:pt idx="1484">
                  <c:v>3.9893007586384699E-2</c:v>
                </c:pt>
                <c:pt idx="1485">
                  <c:v>3.9884943165938783E-2</c:v>
                </c:pt>
                <c:pt idx="1486">
                  <c:v>3.9876951636213999E-2</c:v>
                </c:pt>
                <c:pt idx="1487">
                  <c:v>3.9868934234387143E-2</c:v>
                </c:pt>
                <c:pt idx="1488">
                  <c:v>3.9860966175321907E-2</c:v>
                </c:pt>
                <c:pt idx="1489">
                  <c:v>3.985299401212089E-2</c:v>
                </c:pt>
                <c:pt idx="1490">
                  <c:v>3.9844988084831764E-2</c:v>
                </c:pt>
                <c:pt idx="1491">
                  <c:v>3.9836907900842253E-2</c:v>
                </c:pt>
                <c:pt idx="1492">
                  <c:v>3.9828859450455951E-2</c:v>
                </c:pt>
                <c:pt idx="1493">
                  <c:v>3.9820842576626748E-2</c:v>
                </c:pt>
                <c:pt idx="1494">
                  <c:v>3.981280095135125E-2</c:v>
                </c:pt>
                <c:pt idx="1495">
                  <c:v>3.9804794884377506E-2</c:v>
                </c:pt>
                <c:pt idx="1496">
                  <c:v>3.9796934026175422E-2</c:v>
                </c:pt>
                <c:pt idx="1497">
                  <c:v>3.978911900327662E-2</c:v>
                </c:pt>
                <c:pt idx="1498">
                  <c:v>3.9781322718886271E-2</c:v>
                </c:pt>
                <c:pt idx="1499">
                  <c:v>3.9773562868897501E-2</c:v>
                </c:pt>
                <c:pt idx="1500">
                  <c:v>3.9765829884224793E-2</c:v>
                </c:pt>
                <c:pt idx="1501">
                  <c:v>3.9758082497482812E-2</c:v>
                </c:pt>
                <c:pt idx="1502">
                  <c:v>3.9750408602501328E-2</c:v>
                </c:pt>
                <c:pt idx="1503">
                  <c:v>3.9742736329873726E-2</c:v>
                </c:pt>
                <c:pt idx="1504">
                  <c:v>3.9734959774818453E-2</c:v>
                </c:pt>
                <c:pt idx="1505">
                  <c:v>3.9727225926707452E-2</c:v>
                </c:pt>
                <c:pt idx="1506">
                  <c:v>3.9719516146693078E-2</c:v>
                </c:pt>
                <c:pt idx="1507">
                  <c:v>3.9711799892121452E-2</c:v>
                </c:pt>
                <c:pt idx="1508">
                  <c:v>3.9704237078983864E-2</c:v>
                </c:pt>
                <c:pt idx="1509">
                  <c:v>3.9696626601521866E-2</c:v>
                </c:pt>
                <c:pt idx="1510">
                  <c:v>3.968903423177951E-2</c:v>
                </c:pt>
                <c:pt idx="1511">
                  <c:v>3.9681377907166041E-2</c:v>
                </c:pt>
                <c:pt idx="1512">
                  <c:v>3.9673549872200634E-2</c:v>
                </c:pt>
                <c:pt idx="1513">
                  <c:v>3.9665673765678963E-2</c:v>
                </c:pt>
                <c:pt idx="1514">
                  <c:v>3.965778579623213E-2</c:v>
                </c:pt>
                <c:pt idx="1515">
                  <c:v>3.964987709706471E-2</c:v>
                </c:pt>
                <c:pt idx="1516">
                  <c:v>3.9642006544387619E-2</c:v>
                </c:pt>
                <c:pt idx="1517">
                  <c:v>3.9634230563656447E-2</c:v>
                </c:pt>
                <c:pt idx="1518">
                  <c:v>3.9626443255760958E-2</c:v>
                </c:pt>
                <c:pt idx="1519">
                  <c:v>3.9618737165308129E-2</c:v>
                </c:pt>
                <c:pt idx="1520">
                  <c:v>3.9611090958637324E-2</c:v>
                </c:pt>
                <c:pt idx="1521">
                  <c:v>3.9603619975651733E-2</c:v>
                </c:pt>
                <c:pt idx="1522">
                  <c:v>3.9596071479287433E-2</c:v>
                </c:pt>
                <c:pt idx="1523">
                  <c:v>3.9588415876326527E-2</c:v>
                </c:pt>
                <c:pt idx="1524">
                  <c:v>3.9580706286463374E-2</c:v>
                </c:pt>
                <c:pt idx="1525">
                  <c:v>3.9572882700108093E-2</c:v>
                </c:pt>
                <c:pt idx="1526">
                  <c:v>3.9565158283919169E-2</c:v>
                </c:pt>
                <c:pt idx="1527">
                  <c:v>3.9557528600601632E-2</c:v>
                </c:pt>
                <c:pt idx="1528">
                  <c:v>3.9550031582472618E-2</c:v>
                </c:pt>
                <c:pt idx="1529">
                  <c:v>3.9542255921643753E-2</c:v>
                </c:pt>
                <c:pt idx="1530">
                  <c:v>3.9534411141303058E-2</c:v>
                </c:pt>
                <c:pt idx="1531">
                  <c:v>3.9526479904056229E-2</c:v>
                </c:pt>
                <c:pt idx="1532">
                  <c:v>3.9518612415699518E-2</c:v>
                </c:pt>
                <c:pt idx="1533">
                  <c:v>3.9510681956202311E-2</c:v>
                </c:pt>
                <c:pt idx="1534">
                  <c:v>3.9502686838085499E-2</c:v>
                </c:pt>
                <c:pt idx="1535">
                  <c:v>3.9494701742327443E-2</c:v>
                </c:pt>
                <c:pt idx="1536">
                  <c:v>3.9486705598996544E-2</c:v>
                </c:pt>
                <c:pt idx="1537">
                  <c:v>3.9478670482335401E-2</c:v>
                </c:pt>
                <c:pt idx="1538">
                  <c:v>3.9470640250208411E-2</c:v>
                </c:pt>
                <c:pt idx="1539">
                  <c:v>3.9462601403184958E-2</c:v>
                </c:pt>
                <c:pt idx="1540">
                  <c:v>3.9454612736349461E-2</c:v>
                </c:pt>
                <c:pt idx="1541">
                  <c:v>3.9446717808683925E-2</c:v>
                </c:pt>
                <c:pt idx="1542">
                  <c:v>3.9438761836228901E-2</c:v>
                </c:pt>
                <c:pt idx="1543">
                  <c:v>3.9430844496587431E-2</c:v>
                </c:pt>
                <c:pt idx="1544">
                  <c:v>3.9422895938358238E-2</c:v>
                </c:pt>
                <c:pt idx="1545">
                  <c:v>3.9414899586311107E-2</c:v>
                </c:pt>
                <c:pt idx="1546">
                  <c:v>3.9406902171850194E-2</c:v>
                </c:pt>
                <c:pt idx="1547">
                  <c:v>3.939896189261366E-2</c:v>
                </c:pt>
                <c:pt idx="1548">
                  <c:v>3.9391004973458793E-2</c:v>
                </c:pt>
                <c:pt idx="1549">
                  <c:v>3.9383077697063021E-2</c:v>
                </c:pt>
                <c:pt idx="1550">
                  <c:v>3.9375126113411901E-2</c:v>
                </c:pt>
                <c:pt idx="1551">
                  <c:v>3.9367153308835841E-2</c:v>
                </c:pt>
                <c:pt idx="1552">
                  <c:v>3.9359230136220287E-2</c:v>
                </c:pt>
                <c:pt idx="1553">
                  <c:v>3.9351278245645598E-2</c:v>
                </c:pt>
                <c:pt idx="1554">
                  <c:v>3.9343348867223363E-2</c:v>
                </c:pt>
                <c:pt idx="1555">
                  <c:v>3.9335443993509182E-2</c:v>
                </c:pt>
                <c:pt idx="1556">
                  <c:v>3.9327645693910784E-2</c:v>
                </c:pt>
                <c:pt idx="1557">
                  <c:v>3.9319923112253921E-2</c:v>
                </c:pt>
                <c:pt idx="1558">
                  <c:v>3.9312261164069891E-2</c:v>
                </c:pt>
                <c:pt idx="1559">
                  <c:v>3.9304594656281541E-2</c:v>
                </c:pt>
                <c:pt idx="1560">
                  <c:v>3.9296943960600739E-2</c:v>
                </c:pt>
                <c:pt idx="1561">
                  <c:v>3.9289275346014313E-2</c:v>
                </c:pt>
                <c:pt idx="1562">
                  <c:v>3.928167450691971E-2</c:v>
                </c:pt>
                <c:pt idx="1563">
                  <c:v>3.9274172042769673E-2</c:v>
                </c:pt>
                <c:pt idx="1564">
                  <c:v>3.9266624238893537E-2</c:v>
                </c:pt>
                <c:pt idx="1565">
                  <c:v>3.9259040867919273E-2</c:v>
                </c:pt>
                <c:pt idx="1566">
                  <c:v>3.9251509576350756E-2</c:v>
                </c:pt>
                <c:pt idx="1567">
                  <c:v>3.9243985451508707E-2</c:v>
                </c:pt>
                <c:pt idx="1568">
                  <c:v>3.9236599479252399E-2</c:v>
                </c:pt>
                <c:pt idx="1569">
                  <c:v>3.9229230379196386E-2</c:v>
                </c:pt>
                <c:pt idx="1570">
                  <c:v>3.9221877613464289E-2</c:v>
                </c:pt>
                <c:pt idx="1571">
                  <c:v>3.9214655779676658E-2</c:v>
                </c:pt>
                <c:pt idx="1572">
                  <c:v>3.9207497592051208E-2</c:v>
                </c:pt>
                <c:pt idx="1573">
                  <c:v>3.9200260180696632E-2</c:v>
                </c:pt>
                <c:pt idx="1574">
                  <c:v>3.9193024819789521E-2</c:v>
                </c:pt>
                <c:pt idx="1575">
                  <c:v>3.918563771598467E-2</c:v>
                </c:pt>
                <c:pt idx="1576">
                  <c:v>3.9178134665224539E-2</c:v>
                </c:pt>
                <c:pt idx="1577">
                  <c:v>3.9170532973907546E-2</c:v>
                </c:pt>
                <c:pt idx="1578">
                  <c:v>3.9162795621066893E-2</c:v>
                </c:pt>
                <c:pt idx="1579">
                  <c:v>3.915507280290173E-2</c:v>
                </c:pt>
                <c:pt idx="1580">
                  <c:v>3.9147386888323588E-2</c:v>
                </c:pt>
                <c:pt idx="1581">
                  <c:v>3.9139478669946562E-2</c:v>
                </c:pt>
                <c:pt idx="1582">
                  <c:v>3.9131557624820457E-2</c:v>
                </c:pt>
                <c:pt idx="1583">
                  <c:v>3.9123646689058114E-2</c:v>
                </c:pt>
                <c:pt idx="1584">
                  <c:v>3.9115899833464307E-2</c:v>
                </c:pt>
                <c:pt idx="1585">
                  <c:v>3.9108083974561433E-2</c:v>
                </c:pt>
                <c:pt idx="1586">
                  <c:v>3.9100243640856278E-2</c:v>
                </c:pt>
                <c:pt idx="1587">
                  <c:v>3.9092391473319325E-2</c:v>
                </c:pt>
                <c:pt idx="1588">
                  <c:v>3.9084503003335908E-2</c:v>
                </c:pt>
                <c:pt idx="1589">
                  <c:v>3.9076619308981257E-2</c:v>
                </c:pt>
                <c:pt idx="1590">
                  <c:v>3.906874877866609E-2</c:v>
                </c:pt>
                <c:pt idx="1591">
                  <c:v>3.9060875545390478E-2</c:v>
                </c:pt>
                <c:pt idx="1592">
                  <c:v>3.9053007578863215E-2</c:v>
                </c:pt>
                <c:pt idx="1593">
                  <c:v>3.904514408570707E-2</c:v>
                </c:pt>
                <c:pt idx="1594">
                  <c:v>3.9037284853170109E-2</c:v>
                </c:pt>
                <c:pt idx="1595">
                  <c:v>3.9029431438945876E-2</c:v>
                </c:pt>
                <c:pt idx="1596">
                  <c:v>3.9021588429072794E-2</c:v>
                </c:pt>
                <c:pt idx="1597">
                  <c:v>3.9013744516607739E-2</c:v>
                </c:pt>
                <c:pt idx="1598">
                  <c:v>3.9005910998077389E-2</c:v>
                </c:pt>
                <c:pt idx="1599">
                  <c:v>3.899810305439208E-2</c:v>
                </c:pt>
                <c:pt idx="1600">
                  <c:v>3.8990320403708027E-2</c:v>
                </c:pt>
                <c:pt idx="1601">
                  <c:v>3.8982525150840143E-2</c:v>
                </c:pt>
                <c:pt idx="1602">
                  <c:v>3.8974719370891683E-2</c:v>
                </c:pt>
                <c:pt idx="1603">
                  <c:v>3.8966910212829595E-2</c:v>
                </c:pt>
                <c:pt idx="1604">
                  <c:v>3.8959097599871303E-2</c:v>
                </c:pt>
                <c:pt idx="1605">
                  <c:v>3.895129062794403E-2</c:v>
                </c:pt>
                <c:pt idx="1606">
                  <c:v>3.8943487829242514E-2</c:v>
                </c:pt>
                <c:pt idx="1607">
                  <c:v>3.8935700074589949E-2</c:v>
                </c:pt>
                <c:pt idx="1608">
                  <c:v>3.8927935049623427E-2</c:v>
                </c:pt>
                <c:pt idx="1609">
                  <c:v>3.8920480528628426E-2</c:v>
                </c:pt>
                <c:pt idx="1610">
                  <c:v>3.8913000232546194E-2</c:v>
                </c:pt>
                <c:pt idx="1611">
                  <c:v>3.8905410465793711E-2</c:v>
                </c:pt>
                <c:pt idx="1612">
                  <c:v>3.8897973358214336E-2</c:v>
                </c:pt>
                <c:pt idx="1613">
                  <c:v>3.8890424826521802E-2</c:v>
                </c:pt>
                <c:pt idx="1614">
                  <c:v>3.8882868615569013E-2</c:v>
                </c:pt>
                <c:pt idx="1615">
                  <c:v>3.8875349961206125E-2</c:v>
                </c:pt>
                <c:pt idx="1616">
                  <c:v>3.8867884861794016E-2</c:v>
                </c:pt>
                <c:pt idx="1617">
                  <c:v>3.8860522294371015E-2</c:v>
                </c:pt>
                <c:pt idx="1618">
                  <c:v>3.8853176812428114E-2</c:v>
                </c:pt>
                <c:pt idx="1619">
                  <c:v>3.884568246420305E-2</c:v>
                </c:pt>
                <c:pt idx="1620">
                  <c:v>3.8838162166756451E-2</c:v>
                </c:pt>
                <c:pt idx="1621">
                  <c:v>3.883071883861116E-2</c:v>
                </c:pt>
                <c:pt idx="1622">
                  <c:v>3.882333770535009E-2</c:v>
                </c:pt>
                <c:pt idx="1623">
                  <c:v>3.8816195563416624E-2</c:v>
                </c:pt>
                <c:pt idx="1624">
                  <c:v>3.8809332300575566E-2</c:v>
                </c:pt>
                <c:pt idx="1625">
                  <c:v>3.8802795341628629E-2</c:v>
                </c:pt>
                <c:pt idx="1626">
                  <c:v>3.8796126757804701E-2</c:v>
                </c:pt>
                <c:pt idx="1627">
                  <c:v>3.8789727395871061E-2</c:v>
                </c:pt>
                <c:pt idx="1628">
                  <c:v>3.878314794540752E-2</c:v>
                </c:pt>
                <c:pt idx="1629">
                  <c:v>3.8776301118271787E-2</c:v>
                </c:pt>
                <c:pt idx="1630">
                  <c:v>3.8769399280095589E-2</c:v>
                </c:pt>
                <c:pt idx="1631">
                  <c:v>3.8762804665048556E-2</c:v>
                </c:pt>
                <c:pt idx="1632">
                  <c:v>3.875632952945425E-2</c:v>
                </c:pt>
                <c:pt idx="1633">
                  <c:v>3.8749969858374977E-2</c:v>
                </c:pt>
                <c:pt idx="1634">
                  <c:v>3.8743536569466219E-2</c:v>
                </c:pt>
                <c:pt idx="1635">
                  <c:v>3.8737232069796686E-2</c:v>
                </c:pt>
                <c:pt idx="1636">
                  <c:v>3.8730568775233266E-2</c:v>
                </c:pt>
                <c:pt idx="1637">
                  <c:v>3.8723658102170586E-2</c:v>
                </c:pt>
                <c:pt idx="1638">
                  <c:v>3.871672286422221E-2</c:v>
                </c:pt>
                <c:pt idx="1639">
                  <c:v>3.8709763159239734E-2</c:v>
                </c:pt>
                <c:pt idx="1640">
                  <c:v>3.8702893303754878E-2</c:v>
                </c:pt>
                <c:pt idx="1641">
                  <c:v>3.8695986673005424E-2</c:v>
                </c:pt>
                <c:pt idx="1642">
                  <c:v>3.8688949918020195E-2</c:v>
                </c:pt>
                <c:pt idx="1643">
                  <c:v>3.8682024516409147E-2</c:v>
                </c:pt>
                <c:pt idx="1644">
                  <c:v>3.8675164410935541E-2</c:v>
                </c:pt>
                <c:pt idx="1645">
                  <c:v>3.8668180537424435E-2</c:v>
                </c:pt>
                <c:pt idx="1646">
                  <c:v>3.8661145068258781E-2</c:v>
                </c:pt>
                <c:pt idx="1647">
                  <c:v>3.8654166320604137E-2</c:v>
                </c:pt>
                <c:pt idx="1648">
                  <c:v>3.8647466910245773E-2</c:v>
                </c:pt>
                <c:pt idx="1649">
                  <c:v>3.8640820900351709E-2</c:v>
                </c:pt>
                <c:pt idx="1650">
                  <c:v>3.8634397058685474E-2</c:v>
                </c:pt>
                <c:pt idx="1651">
                  <c:v>3.8628022537592434E-2</c:v>
                </c:pt>
                <c:pt idx="1652">
                  <c:v>3.8621843142530247E-2</c:v>
                </c:pt>
                <c:pt idx="1653">
                  <c:v>3.8616272891499874E-2</c:v>
                </c:pt>
                <c:pt idx="1654">
                  <c:v>3.8610236683877114E-2</c:v>
                </c:pt>
                <c:pt idx="1655">
                  <c:v>3.8604366088383378E-2</c:v>
                </c:pt>
                <c:pt idx="1656">
                  <c:v>3.8598280782005709E-2</c:v>
                </c:pt>
                <c:pt idx="1657">
                  <c:v>3.8591961584133555E-2</c:v>
                </c:pt>
                <c:pt idx="1658">
                  <c:v>3.8585647178864056E-2</c:v>
                </c:pt>
                <c:pt idx="1659">
                  <c:v>3.8579366066981882E-2</c:v>
                </c:pt>
                <c:pt idx="1660">
                  <c:v>3.8573401666468575E-2</c:v>
                </c:pt>
                <c:pt idx="1661">
                  <c:v>3.8567515153289815E-2</c:v>
                </c:pt>
                <c:pt idx="1662">
                  <c:v>3.8561288048972242E-2</c:v>
                </c:pt>
                <c:pt idx="1663">
                  <c:v>3.8555376338821848E-2</c:v>
                </c:pt>
                <c:pt idx="1664">
                  <c:v>3.8549704494490515E-2</c:v>
                </c:pt>
                <c:pt idx="1665">
                  <c:v>3.8544374497888945E-2</c:v>
                </c:pt>
                <c:pt idx="1666">
                  <c:v>3.854066242745173E-2</c:v>
                </c:pt>
                <c:pt idx="1667">
                  <c:v>3.8536527242410745E-2</c:v>
                </c:pt>
                <c:pt idx="1668">
                  <c:v>3.853317048478587E-2</c:v>
                </c:pt>
                <c:pt idx="1669">
                  <c:v>3.8529634832117396E-2</c:v>
                </c:pt>
                <c:pt idx="1670">
                  <c:v>3.8526352521354945E-2</c:v>
                </c:pt>
                <c:pt idx="1671">
                  <c:v>3.8523140169367691E-2</c:v>
                </c:pt>
                <c:pt idx="1672">
                  <c:v>3.852061643452457E-2</c:v>
                </c:pt>
                <c:pt idx="1673">
                  <c:v>3.8518741983128595E-2</c:v>
                </c:pt>
                <c:pt idx="1674">
                  <c:v>3.8516080518434401E-2</c:v>
                </c:pt>
                <c:pt idx="1675">
                  <c:v>3.8514533750257228E-2</c:v>
                </c:pt>
                <c:pt idx="1676">
                  <c:v>3.8512501120892578E-2</c:v>
                </c:pt>
                <c:pt idx="1677">
                  <c:v>3.8510895689661373E-2</c:v>
                </c:pt>
                <c:pt idx="1678">
                  <c:v>3.850999351832745E-2</c:v>
                </c:pt>
                <c:pt idx="1679">
                  <c:v>3.8508653701536395E-2</c:v>
                </c:pt>
                <c:pt idx="1680">
                  <c:v>3.8506008660471248E-2</c:v>
                </c:pt>
                <c:pt idx="1681">
                  <c:v>3.850315629167788E-2</c:v>
                </c:pt>
                <c:pt idx="1682">
                  <c:v>3.8501327085567229E-2</c:v>
                </c:pt>
                <c:pt idx="1683">
                  <c:v>3.8498448284375417E-2</c:v>
                </c:pt>
                <c:pt idx="1684">
                  <c:v>3.8495799523506395E-2</c:v>
                </c:pt>
                <c:pt idx="1685">
                  <c:v>3.8493422139113741E-2</c:v>
                </c:pt>
                <c:pt idx="1686">
                  <c:v>3.8491304731875703E-2</c:v>
                </c:pt>
                <c:pt idx="1687">
                  <c:v>3.848948142480238E-2</c:v>
                </c:pt>
                <c:pt idx="1688">
                  <c:v>3.8488174123813904E-2</c:v>
                </c:pt>
                <c:pt idx="1689">
                  <c:v>3.848548832215639E-2</c:v>
                </c:pt>
                <c:pt idx="1690">
                  <c:v>3.8482416086631548E-2</c:v>
                </c:pt>
                <c:pt idx="1691">
                  <c:v>3.8478530826363606E-2</c:v>
                </c:pt>
                <c:pt idx="1692">
                  <c:v>3.8474701679423899E-2</c:v>
                </c:pt>
                <c:pt idx="1693">
                  <c:v>3.8471330652110627E-2</c:v>
                </c:pt>
                <c:pt idx="1694">
                  <c:v>3.8468210684935625E-2</c:v>
                </c:pt>
                <c:pt idx="1695">
                  <c:v>3.8465191259797124E-2</c:v>
                </c:pt>
                <c:pt idx="1696">
                  <c:v>3.8462464635911131E-2</c:v>
                </c:pt>
                <c:pt idx="1697">
                  <c:v>3.8460673351936023E-2</c:v>
                </c:pt>
                <c:pt idx="1698">
                  <c:v>3.8459908667765448E-2</c:v>
                </c:pt>
                <c:pt idx="1699">
                  <c:v>3.8459902836234017E-2</c:v>
                </c:pt>
                <c:pt idx="1700">
                  <c:v>3.8460708458706132E-2</c:v>
                </c:pt>
                <c:pt idx="1701">
                  <c:v>3.8459819511913018E-2</c:v>
                </c:pt>
                <c:pt idx="1702">
                  <c:v>3.8459463524564627E-2</c:v>
                </c:pt>
                <c:pt idx="1703">
                  <c:v>3.8457872590184919E-2</c:v>
                </c:pt>
                <c:pt idx="1704">
                  <c:v>3.84561916868882E-2</c:v>
                </c:pt>
                <c:pt idx="1705">
                  <c:v>3.8454407647894366E-2</c:v>
                </c:pt>
                <c:pt idx="1706">
                  <c:v>3.8452988708307573E-2</c:v>
                </c:pt>
                <c:pt idx="1707">
                  <c:v>3.8452424299188916E-2</c:v>
                </c:pt>
                <c:pt idx="1708">
                  <c:v>3.8452057760465438E-2</c:v>
                </c:pt>
                <c:pt idx="1709">
                  <c:v>3.845222343925761E-2</c:v>
                </c:pt>
                <c:pt idx="1710">
                  <c:v>3.8452040236437862E-2</c:v>
                </c:pt>
                <c:pt idx="1711">
                  <c:v>3.8451267162500344E-2</c:v>
                </c:pt>
                <c:pt idx="1712">
                  <c:v>3.8451379024613819E-2</c:v>
                </c:pt>
                <c:pt idx="1713">
                  <c:v>3.8451333944806779E-2</c:v>
                </c:pt>
                <c:pt idx="1714">
                  <c:v>3.8451049853117078E-2</c:v>
                </c:pt>
                <c:pt idx="1715">
                  <c:v>3.8449906594814148E-2</c:v>
                </c:pt>
                <c:pt idx="1716">
                  <c:v>3.844905246042854E-2</c:v>
                </c:pt>
                <c:pt idx="1717">
                  <c:v>3.8448648325218882E-2</c:v>
                </c:pt>
                <c:pt idx="1718">
                  <c:v>3.8449207024253598E-2</c:v>
                </c:pt>
                <c:pt idx="1719">
                  <c:v>3.8450382624823545E-2</c:v>
                </c:pt>
                <c:pt idx="1720">
                  <c:v>3.8451443813300637E-2</c:v>
                </c:pt>
                <c:pt idx="1721">
                  <c:v>3.8451721109903185E-2</c:v>
                </c:pt>
                <c:pt idx="1722">
                  <c:v>3.8453022140110475E-2</c:v>
                </c:pt>
                <c:pt idx="1723">
                  <c:v>3.8454677265078674E-2</c:v>
                </c:pt>
                <c:pt idx="1724">
                  <c:v>3.8455958948889271E-2</c:v>
                </c:pt>
                <c:pt idx="1725">
                  <c:v>3.8457896673661583E-2</c:v>
                </c:pt>
                <c:pt idx="1726">
                  <c:v>3.8459687310272016E-2</c:v>
                </c:pt>
                <c:pt idx="1727">
                  <c:v>3.8461892432044127E-2</c:v>
                </c:pt>
                <c:pt idx="1728">
                  <c:v>3.8463441916557158E-2</c:v>
                </c:pt>
                <c:pt idx="1729">
                  <c:v>3.8465371172540112E-2</c:v>
                </c:pt>
                <c:pt idx="1730">
                  <c:v>3.8468139845281267E-2</c:v>
                </c:pt>
                <c:pt idx="1731">
                  <c:v>3.846961604875087E-2</c:v>
                </c:pt>
                <c:pt idx="1732">
                  <c:v>3.8470135169686212E-2</c:v>
                </c:pt>
                <c:pt idx="1733">
                  <c:v>3.8470453744600487E-2</c:v>
                </c:pt>
                <c:pt idx="1734">
                  <c:v>3.846968316852218E-2</c:v>
                </c:pt>
                <c:pt idx="1735">
                  <c:v>3.8469237207827842E-2</c:v>
                </c:pt>
                <c:pt idx="1736">
                  <c:v>3.8468551928075245E-2</c:v>
                </c:pt>
                <c:pt idx="1737">
                  <c:v>3.8468487632126937E-2</c:v>
                </c:pt>
                <c:pt idx="1738">
                  <c:v>3.8467960303969179E-2</c:v>
                </c:pt>
                <c:pt idx="1739">
                  <c:v>3.846964468779078E-2</c:v>
                </c:pt>
                <c:pt idx="1740">
                  <c:v>3.847128261015835E-2</c:v>
                </c:pt>
                <c:pt idx="1741">
                  <c:v>3.8472857055761728E-2</c:v>
                </c:pt>
                <c:pt idx="1742">
                  <c:v>3.8478837009952756E-2</c:v>
                </c:pt>
                <c:pt idx="1743">
                  <c:v>3.8484126127341034E-2</c:v>
                </c:pt>
                <c:pt idx="1744">
                  <c:v>3.8490491193024425E-2</c:v>
                </c:pt>
                <c:pt idx="1745">
                  <c:v>3.8497906328314402E-2</c:v>
                </c:pt>
                <c:pt idx="1746">
                  <c:v>3.8504708821136865E-2</c:v>
                </c:pt>
                <c:pt idx="1747">
                  <c:v>3.8514439909812355E-2</c:v>
                </c:pt>
                <c:pt idx="1748">
                  <c:v>3.8521652233745235E-2</c:v>
                </c:pt>
                <c:pt idx="1749">
                  <c:v>3.8525405410525827E-2</c:v>
                </c:pt>
                <c:pt idx="1750">
                  <c:v>3.853110953939741E-2</c:v>
                </c:pt>
                <c:pt idx="1751">
                  <c:v>3.8536980104248719E-2</c:v>
                </c:pt>
                <c:pt idx="1752">
                  <c:v>3.854299672526202E-2</c:v>
                </c:pt>
                <c:pt idx="1753">
                  <c:v>3.8548921389285846E-2</c:v>
                </c:pt>
                <c:pt idx="1754">
                  <c:v>3.8557014609380172E-2</c:v>
                </c:pt>
                <c:pt idx="1755">
                  <c:v>3.8564074289615002E-2</c:v>
                </c:pt>
                <c:pt idx="1756">
                  <c:v>3.8570735868449564E-2</c:v>
                </c:pt>
                <c:pt idx="1757">
                  <c:v>3.8577258715860513E-2</c:v>
                </c:pt>
                <c:pt idx="1758">
                  <c:v>3.8581000806770051E-2</c:v>
                </c:pt>
                <c:pt idx="1759">
                  <c:v>3.8585128705651034E-2</c:v>
                </c:pt>
                <c:pt idx="1760">
                  <c:v>3.858965703491956E-2</c:v>
                </c:pt>
                <c:pt idx="1761">
                  <c:v>3.8594938722699867E-2</c:v>
                </c:pt>
                <c:pt idx="1762">
                  <c:v>3.8600425304778418E-2</c:v>
                </c:pt>
                <c:pt idx="1763">
                  <c:v>3.8606856313264187E-2</c:v>
                </c:pt>
                <c:pt idx="1764">
                  <c:v>3.8611919898549535E-2</c:v>
                </c:pt>
                <c:pt idx="1765">
                  <c:v>3.8616285909058683E-2</c:v>
                </c:pt>
                <c:pt idx="1766">
                  <c:v>3.8621747420242623E-2</c:v>
                </c:pt>
                <c:pt idx="1767">
                  <c:v>3.8626496900673171E-2</c:v>
                </c:pt>
                <c:pt idx="1768">
                  <c:v>3.8631265511777264E-2</c:v>
                </c:pt>
                <c:pt idx="1769">
                  <c:v>3.8635186708416397E-2</c:v>
                </c:pt>
                <c:pt idx="1770">
                  <c:v>3.8640783788688696E-2</c:v>
                </c:pt>
                <c:pt idx="1771">
                  <c:v>3.864618610825421E-2</c:v>
                </c:pt>
                <c:pt idx="1772">
                  <c:v>3.8651505704287013E-2</c:v>
                </c:pt>
                <c:pt idx="1773">
                  <c:v>3.8659068012382114E-2</c:v>
                </c:pt>
                <c:pt idx="1774">
                  <c:v>3.8666479517320079E-2</c:v>
                </c:pt>
                <c:pt idx="1775">
                  <c:v>3.8673969482943604E-2</c:v>
                </c:pt>
                <c:pt idx="1776">
                  <c:v>3.868085083976857E-2</c:v>
                </c:pt>
                <c:pt idx="1777">
                  <c:v>3.8689174254067607E-2</c:v>
                </c:pt>
                <c:pt idx="1778">
                  <c:v>3.8696670009696184E-2</c:v>
                </c:pt>
                <c:pt idx="1779">
                  <c:v>3.8702043606442513E-2</c:v>
                </c:pt>
                <c:pt idx="1780">
                  <c:v>3.8707583155272861E-2</c:v>
                </c:pt>
                <c:pt idx="1781">
                  <c:v>3.8713867549107141E-2</c:v>
                </c:pt>
                <c:pt idx="1782">
                  <c:v>3.8721644569209276E-2</c:v>
                </c:pt>
                <c:pt idx="1783">
                  <c:v>3.8729280113386028E-2</c:v>
                </c:pt>
                <c:pt idx="1784">
                  <c:v>3.8737973698301946E-2</c:v>
                </c:pt>
                <c:pt idx="1785">
                  <c:v>3.8746231094406253E-2</c:v>
                </c:pt>
                <c:pt idx="1786">
                  <c:v>3.8754148500442502E-2</c:v>
                </c:pt>
                <c:pt idx="1787">
                  <c:v>3.8760399756309065E-2</c:v>
                </c:pt>
                <c:pt idx="1788">
                  <c:v>3.8767969357804688E-2</c:v>
                </c:pt>
                <c:pt idx="1789">
                  <c:v>3.8775223153877415E-2</c:v>
                </c:pt>
                <c:pt idx="1790">
                  <c:v>3.8783156766819857E-2</c:v>
                </c:pt>
                <c:pt idx="1791">
                  <c:v>3.8792434567114828E-2</c:v>
                </c:pt>
                <c:pt idx="1792">
                  <c:v>3.8802526796837267E-2</c:v>
                </c:pt>
                <c:pt idx="1793">
                  <c:v>3.8813216496214026E-2</c:v>
                </c:pt>
                <c:pt idx="1794">
                  <c:v>3.8822986715788904E-2</c:v>
                </c:pt>
                <c:pt idx="1795">
                  <c:v>3.8833982465083412E-2</c:v>
                </c:pt>
                <c:pt idx="1796">
                  <c:v>3.884535294609625E-2</c:v>
                </c:pt>
                <c:pt idx="1797">
                  <c:v>3.8857880623743027E-2</c:v>
                </c:pt>
                <c:pt idx="1798">
                  <c:v>3.887063586459126E-2</c:v>
                </c:pt>
                <c:pt idx="1799">
                  <c:v>3.8885303391552037E-2</c:v>
                </c:pt>
                <c:pt idx="1800">
                  <c:v>3.8900671854326788E-2</c:v>
                </c:pt>
                <c:pt idx="1801">
                  <c:v>3.8913558683418482E-2</c:v>
                </c:pt>
                <c:pt idx="1802">
                  <c:v>3.8925464212373015E-2</c:v>
                </c:pt>
                <c:pt idx="1803">
                  <c:v>3.8937948504317116E-2</c:v>
                </c:pt>
                <c:pt idx="1804">
                  <c:v>3.8949884524455816E-2</c:v>
                </c:pt>
                <c:pt idx="1805">
                  <c:v>3.8962247753210465E-2</c:v>
                </c:pt>
                <c:pt idx="1806">
                  <c:v>3.8973816100186236E-2</c:v>
                </c:pt>
                <c:pt idx="1807">
                  <c:v>3.8985763409027437E-2</c:v>
                </c:pt>
                <c:pt idx="1808">
                  <c:v>3.8996263835060878E-2</c:v>
                </c:pt>
                <c:pt idx="1809">
                  <c:v>3.9007571441485915E-2</c:v>
                </c:pt>
                <c:pt idx="1810">
                  <c:v>3.9019345147420885E-2</c:v>
                </c:pt>
                <c:pt idx="1811">
                  <c:v>3.902967163255721E-2</c:v>
                </c:pt>
                <c:pt idx="1812">
                  <c:v>3.9039282504396519E-2</c:v>
                </c:pt>
                <c:pt idx="1813">
                  <c:v>3.9049875427357016E-2</c:v>
                </c:pt>
                <c:pt idx="1814">
                  <c:v>3.9060190258524953E-2</c:v>
                </c:pt>
                <c:pt idx="1815">
                  <c:v>3.906991512142919E-2</c:v>
                </c:pt>
                <c:pt idx="1816">
                  <c:v>3.9079283388262297E-2</c:v>
                </c:pt>
                <c:pt idx="1817">
                  <c:v>3.9088553866470761E-2</c:v>
                </c:pt>
                <c:pt idx="1818">
                  <c:v>3.9098316533705255E-2</c:v>
                </c:pt>
                <c:pt idx="1819">
                  <c:v>3.9108992325954481E-2</c:v>
                </c:pt>
                <c:pt idx="1820">
                  <c:v>3.9119434108074155E-2</c:v>
                </c:pt>
                <c:pt idx="1821">
                  <c:v>3.9128388271194484E-2</c:v>
                </c:pt>
                <c:pt idx="1822">
                  <c:v>3.913628347930246E-2</c:v>
                </c:pt>
                <c:pt idx="1823">
                  <c:v>3.9143414975386433E-2</c:v>
                </c:pt>
                <c:pt idx="1824">
                  <c:v>3.9149195760967231E-2</c:v>
                </c:pt>
                <c:pt idx="1825">
                  <c:v>3.915486326549409E-2</c:v>
                </c:pt>
                <c:pt idx="1826">
                  <c:v>3.9161356113152059E-2</c:v>
                </c:pt>
                <c:pt idx="1827">
                  <c:v>3.9165387969149139E-2</c:v>
                </c:pt>
                <c:pt idx="1828">
                  <c:v>3.9169163835773402E-2</c:v>
                </c:pt>
                <c:pt idx="1829">
                  <c:v>3.9172798376631922E-2</c:v>
                </c:pt>
                <c:pt idx="1830">
                  <c:v>3.9176045399526453E-2</c:v>
                </c:pt>
                <c:pt idx="1831">
                  <c:v>3.9177807180556676E-2</c:v>
                </c:pt>
                <c:pt idx="1832">
                  <c:v>3.9176394806316052E-2</c:v>
                </c:pt>
                <c:pt idx="1833">
                  <c:v>3.9175193397986266E-2</c:v>
                </c:pt>
                <c:pt idx="1834">
                  <c:v>3.9173839958971064E-2</c:v>
                </c:pt>
                <c:pt idx="1835">
                  <c:v>3.9171756363905449E-2</c:v>
                </c:pt>
                <c:pt idx="1836">
                  <c:v>3.9168956747636263E-2</c:v>
                </c:pt>
                <c:pt idx="1837">
                  <c:v>3.9165587570326045E-2</c:v>
                </c:pt>
                <c:pt idx="1838">
                  <c:v>3.9161772831268073E-2</c:v>
                </c:pt>
                <c:pt idx="1839">
                  <c:v>3.9157620051056476E-2</c:v>
                </c:pt>
                <c:pt idx="1840">
                  <c:v>3.9153643094226226E-2</c:v>
                </c:pt>
                <c:pt idx="1841">
                  <c:v>3.9151108058408893E-2</c:v>
                </c:pt>
                <c:pt idx="1842">
                  <c:v>3.9147797856316467E-2</c:v>
                </c:pt>
                <c:pt idx="1843">
                  <c:v>3.9144078110767221E-2</c:v>
                </c:pt>
                <c:pt idx="1844">
                  <c:v>3.9140885644347985E-2</c:v>
                </c:pt>
                <c:pt idx="1845">
                  <c:v>3.9138146833031753E-2</c:v>
                </c:pt>
                <c:pt idx="1846">
                  <c:v>3.9135054291196805E-2</c:v>
                </c:pt>
                <c:pt idx="1847">
                  <c:v>3.9131204227724647E-2</c:v>
                </c:pt>
                <c:pt idx="1848">
                  <c:v>3.9127359689874942E-2</c:v>
                </c:pt>
                <c:pt idx="1849">
                  <c:v>3.9123523707854657E-2</c:v>
                </c:pt>
                <c:pt idx="1850">
                  <c:v>3.9119644261102079E-2</c:v>
                </c:pt>
                <c:pt idx="1851">
                  <c:v>3.9115860776715555E-2</c:v>
                </c:pt>
                <c:pt idx="1852">
                  <c:v>3.9112723199306414E-2</c:v>
                </c:pt>
                <c:pt idx="1853">
                  <c:v>3.9110389014722698E-2</c:v>
                </c:pt>
                <c:pt idx="1854">
                  <c:v>3.9107590593003984E-2</c:v>
                </c:pt>
                <c:pt idx="1855">
                  <c:v>3.9105115633605234E-2</c:v>
                </c:pt>
                <c:pt idx="1856">
                  <c:v>3.9101599989964951E-2</c:v>
                </c:pt>
                <c:pt idx="1857">
                  <c:v>3.9096962397101462E-2</c:v>
                </c:pt>
                <c:pt idx="1858">
                  <c:v>3.9092145432454942E-2</c:v>
                </c:pt>
                <c:pt idx="1859">
                  <c:v>3.9086868771422652E-2</c:v>
                </c:pt>
                <c:pt idx="1860">
                  <c:v>3.9081361896629876E-2</c:v>
                </c:pt>
                <c:pt idx="1861">
                  <c:v>3.9075953590692575E-2</c:v>
                </c:pt>
                <c:pt idx="1862">
                  <c:v>3.9070400772140773E-2</c:v>
                </c:pt>
                <c:pt idx="1863">
                  <c:v>3.9064844913017406E-2</c:v>
                </c:pt>
                <c:pt idx="1864">
                  <c:v>3.90596510989034E-2</c:v>
                </c:pt>
                <c:pt idx="1865">
                  <c:v>3.9054312183218517E-2</c:v>
                </c:pt>
                <c:pt idx="1866">
                  <c:v>3.9048823388167418E-2</c:v>
                </c:pt>
                <c:pt idx="1867">
                  <c:v>3.9042924120865623E-2</c:v>
                </c:pt>
                <c:pt idx="1868">
                  <c:v>3.9036976137063417E-2</c:v>
                </c:pt>
                <c:pt idx="1869">
                  <c:v>3.9031190334811124E-2</c:v>
                </c:pt>
                <c:pt idx="1870">
                  <c:v>3.9025279744542313E-2</c:v>
                </c:pt>
                <c:pt idx="1871">
                  <c:v>3.9019498206473574E-2</c:v>
                </c:pt>
                <c:pt idx="1872">
                  <c:v>3.9013837062789068E-2</c:v>
                </c:pt>
                <c:pt idx="1873">
                  <c:v>3.9008031813008506E-2</c:v>
                </c:pt>
                <c:pt idx="1874">
                  <c:v>3.9002617614582472E-2</c:v>
                </c:pt>
                <c:pt idx="1875">
                  <c:v>3.8997466722466179E-2</c:v>
                </c:pt>
                <c:pt idx="1876">
                  <c:v>3.8992380102249653E-2</c:v>
                </c:pt>
                <c:pt idx="1877">
                  <c:v>3.8987202232199591E-2</c:v>
                </c:pt>
                <c:pt idx="1878">
                  <c:v>3.8983706600205621E-2</c:v>
                </c:pt>
                <c:pt idx="1879">
                  <c:v>3.8979936167351487E-2</c:v>
                </c:pt>
                <c:pt idx="1880">
                  <c:v>3.8976526310627424E-2</c:v>
                </c:pt>
                <c:pt idx="1881">
                  <c:v>3.8973752341773603E-2</c:v>
                </c:pt>
                <c:pt idx="1882">
                  <c:v>3.8970009378789056E-2</c:v>
                </c:pt>
                <c:pt idx="1883">
                  <c:v>3.8966898599718108E-2</c:v>
                </c:pt>
                <c:pt idx="1884">
                  <c:v>3.8963912357632566E-2</c:v>
                </c:pt>
                <c:pt idx="1885">
                  <c:v>3.8960376585222181E-2</c:v>
                </c:pt>
                <c:pt idx="1886">
                  <c:v>3.8956747747323425E-2</c:v>
                </c:pt>
                <c:pt idx="1887">
                  <c:v>3.8953981322841932E-2</c:v>
                </c:pt>
                <c:pt idx="1888">
                  <c:v>3.8951348484504142E-2</c:v>
                </c:pt>
                <c:pt idx="1889">
                  <c:v>3.8948114674478271E-2</c:v>
                </c:pt>
                <c:pt idx="1890">
                  <c:v>3.8944895349484476E-2</c:v>
                </c:pt>
                <c:pt idx="1891">
                  <c:v>3.8942339853483353E-2</c:v>
                </c:pt>
                <c:pt idx="1892">
                  <c:v>3.8939830754505626E-2</c:v>
                </c:pt>
                <c:pt idx="1893">
                  <c:v>3.8936492058748849E-2</c:v>
                </c:pt>
                <c:pt idx="1894">
                  <c:v>3.8933187221740599E-2</c:v>
                </c:pt>
                <c:pt idx="1895">
                  <c:v>3.8929968227090238E-2</c:v>
                </c:pt>
                <c:pt idx="1896">
                  <c:v>3.8926925782533886E-2</c:v>
                </c:pt>
                <c:pt idx="1897">
                  <c:v>3.892394257724377E-2</c:v>
                </c:pt>
                <c:pt idx="1898">
                  <c:v>3.8921327714660642E-2</c:v>
                </c:pt>
                <c:pt idx="1899">
                  <c:v>3.8919265136972962E-2</c:v>
                </c:pt>
                <c:pt idx="1900">
                  <c:v>3.8917185440523028E-2</c:v>
                </c:pt>
                <c:pt idx="1901">
                  <c:v>3.8915633113755267E-2</c:v>
                </c:pt>
                <c:pt idx="1902">
                  <c:v>3.8913602058326169E-2</c:v>
                </c:pt>
                <c:pt idx="1903">
                  <c:v>3.8910384895463709E-2</c:v>
                </c:pt>
                <c:pt idx="1904">
                  <c:v>3.8907389083430582E-2</c:v>
                </c:pt>
                <c:pt idx="1905">
                  <c:v>3.8904444857905403E-2</c:v>
                </c:pt>
                <c:pt idx="1906">
                  <c:v>3.8902004177061661E-2</c:v>
                </c:pt>
                <c:pt idx="1907">
                  <c:v>3.8899563459081403E-2</c:v>
                </c:pt>
                <c:pt idx="1908">
                  <c:v>3.8897037257812704E-2</c:v>
                </c:pt>
                <c:pt idx="1909">
                  <c:v>3.8894060141842303E-2</c:v>
                </c:pt>
                <c:pt idx="1910">
                  <c:v>3.8890444043853029E-2</c:v>
                </c:pt>
                <c:pt idx="1911">
                  <c:v>3.8886665613092251E-2</c:v>
                </c:pt>
                <c:pt idx="1912">
                  <c:v>3.8882790326547081E-2</c:v>
                </c:pt>
                <c:pt idx="1913">
                  <c:v>3.8879224707324994E-2</c:v>
                </c:pt>
                <c:pt idx="1914">
                  <c:v>3.8875649642875293E-2</c:v>
                </c:pt>
                <c:pt idx="1915">
                  <c:v>3.8871805571126808E-2</c:v>
                </c:pt>
                <c:pt idx="1916">
                  <c:v>3.8868296871750654E-2</c:v>
                </c:pt>
                <c:pt idx="1917">
                  <c:v>3.8864123618019907E-2</c:v>
                </c:pt>
                <c:pt idx="1918">
                  <c:v>3.886018086213168E-2</c:v>
                </c:pt>
                <c:pt idx="1919">
                  <c:v>3.8856551559478536E-2</c:v>
                </c:pt>
                <c:pt idx="1920">
                  <c:v>3.8853068843775575E-2</c:v>
                </c:pt>
                <c:pt idx="1921">
                  <c:v>3.8849382369524538E-2</c:v>
                </c:pt>
                <c:pt idx="1922">
                  <c:v>3.8846427470851458E-2</c:v>
                </c:pt>
                <c:pt idx="1923">
                  <c:v>3.8843593433681746E-2</c:v>
                </c:pt>
                <c:pt idx="1924">
                  <c:v>3.8840931773246268E-2</c:v>
                </c:pt>
                <c:pt idx="1925">
                  <c:v>3.8838273558122263E-2</c:v>
                </c:pt>
                <c:pt idx="1926">
                  <c:v>3.8835567123438497E-2</c:v>
                </c:pt>
                <c:pt idx="1927">
                  <c:v>3.8832550489396919E-2</c:v>
                </c:pt>
                <c:pt idx="1928">
                  <c:v>3.8829605728873458E-2</c:v>
                </c:pt>
                <c:pt idx="1929">
                  <c:v>3.8826684650488719E-2</c:v>
                </c:pt>
                <c:pt idx="1930">
                  <c:v>3.8824226373275796E-2</c:v>
                </c:pt>
                <c:pt idx="1931">
                  <c:v>3.8821560341617364E-2</c:v>
                </c:pt>
                <c:pt idx="1932">
                  <c:v>3.8819430197856747E-2</c:v>
                </c:pt>
                <c:pt idx="1933">
                  <c:v>3.8817099146211995E-2</c:v>
                </c:pt>
                <c:pt idx="1934">
                  <c:v>3.8814337018021138E-2</c:v>
                </c:pt>
                <c:pt idx="1935">
                  <c:v>3.8811493109531553E-2</c:v>
                </c:pt>
                <c:pt idx="1936">
                  <c:v>3.8808591584748343E-2</c:v>
                </c:pt>
                <c:pt idx="1937">
                  <c:v>3.8805632388827664E-2</c:v>
                </c:pt>
                <c:pt idx="1938">
                  <c:v>3.8802567551648959E-2</c:v>
                </c:pt>
                <c:pt idx="1939">
                  <c:v>3.8799800178305428E-2</c:v>
                </c:pt>
                <c:pt idx="1940">
                  <c:v>3.8797308464437026E-2</c:v>
                </c:pt>
                <c:pt idx="1941">
                  <c:v>3.8795672322471601E-2</c:v>
                </c:pt>
                <c:pt idx="1942">
                  <c:v>3.8794507343991466E-2</c:v>
                </c:pt>
                <c:pt idx="1943">
                  <c:v>3.8794015960997782E-2</c:v>
                </c:pt>
                <c:pt idx="1944">
                  <c:v>3.8793742587163768E-2</c:v>
                </c:pt>
                <c:pt idx="1945">
                  <c:v>3.8793121766770522E-2</c:v>
                </c:pt>
                <c:pt idx="1946">
                  <c:v>3.8793060038883914E-2</c:v>
                </c:pt>
                <c:pt idx="1947">
                  <c:v>3.8792262487182913E-2</c:v>
                </c:pt>
                <c:pt idx="1948">
                  <c:v>3.879201384943904E-2</c:v>
                </c:pt>
                <c:pt idx="1949">
                  <c:v>3.8791507388710109E-2</c:v>
                </c:pt>
                <c:pt idx="1950">
                  <c:v>3.8790880184340883E-2</c:v>
                </c:pt>
                <c:pt idx="1951">
                  <c:v>3.8790247026445152E-2</c:v>
                </c:pt>
                <c:pt idx="1952">
                  <c:v>3.8788772529396442E-2</c:v>
                </c:pt>
                <c:pt idx="1953">
                  <c:v>3.8787264149182599E-2</c:v>
                </c:pt>
                <c:pt idx="1954">
                  <c:v>3.8785618573644501E-2</c:v>
                </c:pt>
                <c:pt idx="1955">
                  <c:v>3.8783902150806217E-2</c:v>
                </c:pt>
                <c:pt idx="1956">
                  <c:v>3.8782101655758308E-2</c:v>
                </c:pt>
                <c:pt idx="1957">
                  <c:v>3.8780871816972193E-2</c:v>
                </c:pt>
                <c:pt idx="1958">
                  <c:v>3.8779077904779663E-2</c:v>
                </c:pt>
                <c:pt idx="1959">
                  <c:v>3.8777402521189684E-2</c:v>
                </c:pt>
                <c:pt idx="1960">
                  <c:v>3.8775945149216923E-2</c:v>
                </c:pt>
                <c:pt idx="1961">
                  <c:v>3.8774418661439151E-2</c:v>
                </c:pt>
                <c:pt idx="1962">
                  <c:v>3.8772111410664209E-2</c:v>
                </c:pt>
                <c:pt idx="1963">
                  <c:v>3.8769720316111811E-2</c:v>
                </c:pt>
                <c:pt idx="1964">
                  <c:v>3.8767135827106766E-2</c:v>
                </c:pt>
                <c:pt idx="1965">
                  <c:v>3.8764414697001294E-2</c:v>
                </c:pt>
                <c:pt idx="1966">
                  <c:v>3.8761571662577265E-2</c:v>
                </c:pt>
                <c:pt idx="1967">
                  <c:v>3.8758322281776995E-2</c:v>
                </c:pt>
                <c:pt idx="1968">
                  <c:v>3.875502798884535E-2</c:v>
                </c:pt>
                <c:pt idx="1969">
                  <c:v>3.8751828154202604E-2</c:v>
                </c:pt>
                <c:pt idx="1970">
                  <c:v>3.8748289747101414E-2</c:v>
                </c:pt>
                <c:pt idx="1971">
                  <c:v>3.874471694041412E-2</c:v>
                </c:pt>
                <c:pt idx="1972">
                  <c:v>3.8741563922230396E-2</c:v>
                </c:pt>
                <c:pt idx="1973">
                  <c:v>3.8738258644781691E-2</c:v>
                </c:pt>
                <c:pt idx="1974">
                  <c:v>3.8734870650328657E-2</c:v>
                </c:pt>
                <c:pt idx="1975">
                  <c:v>3.8731460319453251E-2</c:v>
                </c:pt>
                <c:pt idx="1976">
                  <c:v>3.8728305373927706E-2</c:v>
                </c:pt>
                <c:pt idx="1977">
                  <c:v>3.8724963551609509E-2</c:v>
                </c:pt>
                <c:pt idx="1978">
                  <c:v>3.8721983930675802E-2</c:v>
                </c:pt>
                <c:pt idx="1979">
                  <c:v>3.8719329892312054E-2</c:v>
                </c:pt>
                <c:pt idx="1980">
                  <c:v>3.8716494960597696E-2</c:v>
                </c:pt>
                <c:pt idx="1981">
                  <c:v>3.8714020950686795E-2</c:v>
                </c:pt>
                <c:pt idx="1982">
                  <c:v>3.8711648346766242E-2</c:v>
                </c:pt>
                <c:pt idx="1983">
                  <c:v>3.8709097231831323E-2</c:v>
                </c:pt>
                <c:pt idx="1984">
                  <c:v>3.8706148616541099E-2</c:v>
                </c:pt>
                <c:pt idx="1985">
                  <c:v>3.8702870648124971E-2</c:v>
                </c:pt>
                <c:pt idx="1986">
                  <c:v>3.8699234206693016E-2</c:v>
                </c:pt>
                <c:pt idx="1987">
                  <c:v>3.8695773302457645E-2</c:v>
                </c:pt>
                <c:pt idx="1988">
                  <c:v>3.869246347963038E-2</c:v>
                </c:pt>
                <c:pt idx="1989">
                  <c:v>3.8689222165600626E-2</c:v>
                </c:pt>
                <c:pt idx="1990">
                  <c:v>3.8686200879326449E-2</c:v>
                </c:pt>
                <c:pt idx="1991">
                  <c:v>3.8682999766686946E-2</c:v>
                </c:pt>
                <c:pt idx="1992">
                  <c:v>3.8679658449673165E-2</c:v>
                </c:pt>
                <c:pt idx="1993">
                  <c:v>3.8676544632289957E-2</c:v>
                </c:pt>
                <c:pt idx="1994">
                  <c:v>3.8673408015059065E-2</c:v>
                </c:pt>
                <c:pt idx="1995">
                  <c:v>3.8670168830308403E-2</c:v>
                </c:pt>
                <c:pt idx="1996">
                  <c:v>3.8666468082084904E-2</c:v>
                </c:pt>
                <c:pt idx="1997">
                  <c:v>3.8662984167892794E-2</c:v>
                </c:pt>
                <c:pt idx="1998">
                  <c:v>3.8659720344155102E-2</c:v>
                </c:pt>
                <c:pt idx="1999">
                  <c:v>3.8656791037453508E-2</c:v>
                </c:pt>
                <c:pt idx="2000">
                  <c:v>3.8653607684134714E-2</c:v>
                </c:pt>
                <c:pt idx="2001">
                  <c:v>3.8650150560946547E-2</c:v>
                </c:pt>
                <c:pt idx="2002">
                  <c:v>3.8646783243635074E-2</c:v>
                </c:pt>
                <c:pt idx="2003">
                  <c:v>3.8643512922588247E-2</c:v>
                </c:pt>
                <c:pt idx="2004">
                  <c:v>3.8640098626907149E-2</c:v>
                </c:pt>
                <c:pt idx="2005">
                  <c:v>3.8636784535480084E-2</c:v>
                </c:pt>
                <c:pt idx="2006">
                  <c:v>3.8634210471909139E-2</c:v>
                </c:pt>
                <c:pt idx="2007">
                  <c:v>3.8631583403891161E-2</c:v>
                </c:pt>
                <c:pt idx="2008">
                  <c:v>3.8629113270975755E-2</c:v>
                </c:pt>
                <c:pt idx="2009">
                  <c:v>3.8626453599630621E-2</c:v>
                </c:pt>
                <c:pt idx="2010">
                  <c:v>3.8624155668068691E-2</c:v>
                </c:pt>
                <c:pt idx="2011">
                  <c:v>3.8621816413283862E-2</c:v>
                </c:pt>
                <c:pt idx="2012">
                  <c:v>3.8619232622339128E-2</c:v>
                </c:pt>
                <c:pt idx="2013">
                  <c:v>3.8616870849608742E-2</c:v>
                </c:pt>
                <c:pt idx="2014">
                  <c:v>3.8614598503068559E-2</c:v>
                </c:pt>
                <c:pt idx="2015">
                  <c:v>3.8612623311211069E-2</c:v>
                </c:pt>
                <c:pt idx="2016">
                  <c:v>3.8610457438385849E-2</c:v>
                </c:pt>
                <c:pt idx="2017">
                  <c:v>3.8608367869724082E-2</c:v>
                </c:pt>
                <c:pt idx="2018">
                  <c:v>3.8606314999157933E-2</c:v>
                </c:pt>
                <c:pt idx="2019">
                  <c:v>3.8604419211706986E-2</c:v>
                </c:pt>
                <c:pt idx="2020">
                  <c:v>3.8602692941846761E-2</c:v>
                </c:pt>
                <c:pt idx="2021">
                  <c:v>3.8600642321181697E-2</c:v>
                </c:pt>
                <c:pt idx="2022">
                  <c:v>3.8598641959466939E-2</c:v>
                </c:pt>
                <c:pt idx="2023">
                  <c:v>3.8596657520550581E-2</c:v>
                </c:pt>
                <c:pt idx="2024">
                  <c:v>3.8594365149730282E-2</c:v>
                </c:pt>
                <c:pt idx="2025">
                  <c:v>3.859190690473438E-2</c:v>
                </c:pt>
                <c:pt idx="2026">
                  <c:v>3.858934396188389E-2</c:v>
                </c:pt>
                <c:pt idx="2027">
                  <c:v>3.8586835174636229E-2</c:v>
                </c:pt>
                <c:pt idx="2028">
                  <c:v>3.8584368064116331E-2</c:v>
                </c:pt>
                <c:pt idx="2029">
                  <c:v>3.8582007842536306E-2</c:v>
                </c:pt>
                <c:pt idx="2030">
                  <c:v>3.8579059609176763E-2</c:v>
                </c:pt>
                <c:pt idx="2031">
                  <c:v>3.8575857515431383E-2</c:v>
                </c:pt>
                <c:pt idx="2032">
                  <c:v>3.8572210079211411E-2</c:v>
                </c:pt>
                <c:pt idx="2033">
                  <c:v>3.8568559967023831E-2</c:v>
                </c:pt>
                <c:pt idx="2034">
                  <c:v>3.8564893007989452E-2</c:v>
                </c:pt>
                <c:pt idx="2035">
                  <c:v>3.8561460083044362E-2</c:v>
                </c:pt>
                <c:pt idx="2036">
                  <c:v>3.8558527018837857E-2</c:v>
                </c:pt>
                <c:pt idx="2037">
                  <c:v>3.8555625106598268E-2</c:v>
                </c:pt>
                <c:pt idx="2038">
                  <c:v>3.8552718327436848E-2</c:v>
                </c:pt>
                <c:pt idx="2039">
                  <c:v>3.8549746910810243E-2</c:v>
                </c:pt>
                <c:pt idx="2040">
                  <c:v>3.8546783484572467E-2</c:v>
                </c:pt>
                <c:pt idx="2041">
                  <c:v>3.8543526879885444E-2</c:v>
                </c:pt>
                <c:pt idx="2042">
                  <c:v>3.8540143356771521E-2</c:v>
                </c:pt>
                <c:pt idx="2043">
                  <c:v>3.8536358504534032E-2</c:v>
                </c:pt>
                <c:pt idx="2044">
                  <c:v>3.8532575854045889E-2</c:v>
                </c:pt>
                <c:pt idx="2045">
                  <c:v>3.8528801386653648E-2</c:v>
                </c:pt>
                <c:pt idx="2046">
                  <c:v>3.8524844563275117E-2</c:v>
                </c:pt>
                <c:pt idx="2047">
                  <c:v>3.8521181249311996E-2</c:v>
                </c:pt>
                <c:pt idx="2048">
                  <c:v>3.8517331331109607E-2</c:v>
                </c:pt>
                <c:pt idx="2049">
                  <c:v>3.8513633892650979E-2</c:v>
                </c:pt>
                <c:pt idx="2050">
                  <c:v>3.8509713841002255E-2</c:v>
                </c:pt>
                <c:pt idx="2051">
                  <c:v>3.8505783703989091E-2</c:v>
                </c:pt>
                <c:pt idx="2052">
                  <c:v>3.8501986039533899E-2</c:v>
                </c:pt>
                <c:pt idx="2053">
                  <c:v>3.8498261904820918E-2</c:v>
                </c:pt>
                <c:pt idx="2054">
                  <c:v>3.8494564055382333E-2</c:v>
                </c:pt>
                <c:pt idx="2055">
                  <c:v>3.8490716501315504E-2</c:v>
                </c:pt>
                <c:pt idx="2056">
                  <c:v>3.8487370164448712E-2</c:v>
                </c:pt>
                <c:pt idx="2057">
                  <c:v>3.8483905385334166E-2</c:v>
                </c:pt>
                <c:pt idx="2058">
                  <c:v>3.848142470872136E-2</c:v>
                </c:pt>
                <c:pt idx="2059">
                  <c:v>3.848336672996662E-2</c:v>
                </c:pt>
                <c:pt idx="2060">
                  <c:v>3.8484215770336866E-2</c:v>
                </c:pt>
                <c:pt idx="2061">
                  <c:v>3.8484542233346519E-2</c:v>
                </c:pt>
                <c:pt idx="2062">
                  <c:v>3.8484054965521694E-2</c:v>
                </c:pt>
                <c:pt idx="2063">
                  <c:v>3.8483523759397259E-2</c:v>
                </c:pt>
                <c:pt idx="2064">
                  <c:v>3.8482794500078008E-2</c:v>
                </c:pt>
                <c:pt idx="2065">
                  <c:v>3.8481660421832029E-2</c:v>
                </c:pt>
                <c:pt idx="2066">
                  <c:v>3.8480123088008467E-2</c:v>
                </c:pt>
                <c:pt idx="2067">
                  <c:v>3.8478905451275046E-2</c:v>
                </c:pt>
                <c:pt idx="2068">
                  <c:v>3.8477290708637833E-2</c:v>
                </c:pt>
                <c:pt idx="2069">
                  <c:v>3.8474733241392917E-2</c:v>
                </c:pt>
                <c:pt idx="2070">
                  <c:v>3.8472192957751582E-2</c:v>
                </c:pt>
                <c:pt idx="2071">
                  <c:v>3.84697114615438E-2</c:v>
                </c:pt>
                <c:pt idx="2072">
                  <c:v>3.8466691969883553E-2</c:v>
                </c:pt>
                <c:pt idx="2073">
                  <c:v>3.8463641260740276E-2</c:v>
                </c:pt>
                <c:pt idx="2074">
                  <c:v>3.8460672989962787E-2</c:v>
                </c:pt>
                <c:pt idx="2075">
                  <c:v>3.8457737269827368E-2</c:v>
                </c:pt>
                <c:pt idx="2076">
                  <c:v>3.8455387917316883E-2</c:v>
                </c:pt>
                <c:pt idx="2077">
                  <c:v>3.8453201357757233E-2</c:v>
                </c:pt>
                <c:pt idx="2078">
                  <c:v>3.8452823927097139E-2</c:v>
                </c:pt>
                <c:pt idx="2079">
                  <c:v>3.8451241499051304E-2</c:v>
                </c:pt>
                <c:pt idx="2080">
                  <c:v>3.8449424420435321E-2</c:v>
                </c:pt>
                <c:pt idx="2081">
                  <c:v>3.8447883064956681E-2</c:v>
                </c:pt>
                <c:pt idx="2082">
                  <c:v>3.8445718027967632E-2</c:v>
                </c:pt>
                <c:pt idx="2083">
                  <c:v>3.8444169881240206E-2</c:v>
                </c:pt>
                <c:pt idx="2084">
                  <c:v>3.8444519451755033E-2</c:v>
                </c:pt>
                <c:pt idx="2085">
                  <c:v>3.8443514706389847E-2</c:v>
                </c:pt>
                <c:pt idx="2086">
                  <c:v>3.8442955550430744E-2</c:v>
                </c:pt>
                <c:pt idx="2087">
                  <c:v>3.8442835328758335E-2</c:v>
                </c:pt>
                <c:pt idx="2088">
                  <c:v>3.8442910171108957E-2</c:v>
                </c:pt>
                <c:pt idx="2089">
                  <c:v>3.8444617689798781E-2</c:v>
                </c:pt>
                <c:pt idx="2090">
                  <c:v>3.8446184313584375E-2</c:v>
                </c:pt>
                <c:pt idx="2091">
                  <c:v>3.8448603489719672E-2</c:v>
                </c:pt>
                <c:pt idx="2092">
                  <c:v>3.8451166345058616E-2</c:v>
                </c:pt>
                <c:pt idx="2093">
                  <c:v>3.8453402344028859E-2</c:v>
                </c:pt>
                <c:pt idx="2094">
                  <c:v>3.8458071734537677E-2</c:v>
                </c:pt>
                <c:pt idx="2095">
                  <c:v>3.8461509778720843E-2</c:v>
                </c:pt>
                <c:pt idx="2096">
                  <c:v>3.8463711758148597E-2</c:v>
                </c:pt>
                <c:pt idx="2097">
                  <c:v>3.8466679238119139E-2</c:v>
                </c:pt>
                <c:pt idx="2098">
                  <c:v>3.8469566209921036E-2</c:v>
                </c:pt>
                <c:pt idx="2099">
                  <c:v>3.847343848963429E-2</c:v>
                </c:pt>
                <c:pt idx="2100">
                  <c:v>3.8477543219859425E-2</c:v>
                </c:pt>
                <c:pt idx="2101">
                  <c:v>3.8482108451189892E-2</c:v>
                </c:pt>
                <c:pt idx="2102">
                  <c:v>3.8485373324401183E-2</c:v>
                </c:pt>
                <c:pt idx="2103">
                  <c:v>3.8488929010411427E-2</c:v>
                </c:pt>
                <c:pt idx="2104">
                  <c:v>3.8491884620946971E-2</c:v>
                </c:pt>
                <c:pt idx="2105">
                  <c:v>3.8495153579673917E-2</c:v>
                </c:pt>
                <c:pt idx="2106">
                  <c:v>3.8497803491935587E-2</c:v>
                </c:pt>
                <c:pt idx="2107">
                  <c:v>3.8500974165914741E-2</c:v>
                </c:pt>
                <c:pt idx="2108">
                  <c:v>3.8504261190964756E-2</c:v>
                </c:pt>
                <c:pt idx="2109">
                  <c:v>3.8506695095955001E-2</c:v>
                </c:pt>
                <c:pt idx="2110">
                  <c:v>3.8508837764940428E-2</c:v>
                </c:pt>
                <c:pt idx="2111">
                  <c:v>3.8510992290608011E-2</c:v>
                </c:pt>
                <c:pt idx="2112">
                  <c:v>3.8512642505900072E-2</c:v>
                </c:pt>
                <c:pt idx="2113">
                  <c:v>3.8513700182279759E-2</c:v>
                </c:pt>
                <c:pt idx="2114">
                  <c:v>3.8515218947616899E-2</c:v>
                </c:pt>
                <c:pt idx="2115">
                  <c:v>3.8516619014220314E-2</c:v>
                </c:pt>
                <c:pt idx="2116">
                  <c:v>3.8518428136211917E-2</c:v>
                </c:pt>
                <c:pt idx="2117">
                  <c:v>3.8520513318430767E-2</c:v>
                </c:pt>
                <c:pt idx="2118">
                  <c:v>3.8522134774982994E-2</c:v>
                </c:pt>
                <c:pt idx="2119">
                  <c:v>3.8523726969341622E-2</c:v>
                </c:pt>
                <c:pt idx="2120">
                  <c:v>3.8524877513634169E-2</c:v>
                </c:pt>
                <c:pt idx="2121">
                  <c:v>3.8523195471920513E-2</c:v>
                </c:pt>
                <c:pt idx="2122">
                  <c:v>3.8521005469637708E-2</c:v>
                </c:pt>
                <c:pt idx="2123">
                  <c:v>3.8518616366254664E-2</c:v>
                </c:pt>
                <c:pt idx="2124">
                  <c:v>3.8516025474195401E-2</c:v>
                </c:pt>
                <c:pt idx="2125">
                  <c:v>3.8513222570869129E-2</c:v>
                </c:pt>
                <c:pt idx="2126">
                  <c:v>3.8510453439532355E-2</c:v>
                </c:pt>
                <c:pt idx="2127">
                  <c:v>3.8507382929235778E-2</c:v>
                </c:pt>
                <c:pt idx="2128">
                  <c:v>3.8504578947235274E-2</c:v>
                </c:pt>
                <c:pt idx="2129">
                  <c:v>3.8501963463432723E-2</c:v>
                </c:pt>
                <c:pt idx="2130">
                  <c:v>3.8499150071383506E-2</c:v>
                </c:pt>
                <c:pt idx="2131">
                  <c:v>3.8496068090761837E-2</c:v>
                </c:pt>
                <c:pt idx="2132">
                  <c:v>3.8493311322804244E-2</c:v>
                </c:pt>
                <c:pt idx="2133">
                  <c:v>3.8490771564875806E-2</c:v>
                </c:pt>
                <c:pt idx="2134">
                  <c:v>3.8489539120902548E-2</c:v>
                </c:pt>
                <c:pt idx="2135">
                  <c:v>3.8487924217910391E-2</c:v>
                </c:pt>
                <c:pt idx="2136">
                  <c:v>3.8485568099396864E-2</c:v>
                </c:pt>
                <c:pt idx="2137">
                  <c:v>3.848329633266212E-2</c:v>
                </c:pt>
                <c:pt idx="2138">
                  <c:v>3.8481159781080104E-2</c:v>
                </c:pt>
                <c:pt idx="2139">
                  <c:v>3.8479015528313648E-2</c:v>
                </c:pt>
                <c:pt idx="2140">
                  <c:v>3.8476099749013767E-2</c:v>
                </c:pt>
                <c:pt idx="2141">
                  <c:v>3.847287835657108E-2</c:v>
                </c:pt>
                <c:pt idx="2142">
                  <c:v>3.8469624327895309E-2</c:v>
                </c:pt>
                <c:pt idx="2143">
                  <c:v>3.8466212560170111E-2</c:v>
                </c:pt>
                <c:pt idx="2144">
                  <c:v>3.8462604523973369E-2</c:v>
                </c:pt>
                <c:pt idx="2145">
                  <c:v>3.8459109448296204E-2</c:v>
                </c:pt>
                <c:pt idx="2146">
                  <c:v>3.8455520622963882E-2</c:v>
                </c:pt>
                <c:pt idx="2147">
                  <c:v>3.845190868312242E-2</c:v>
                </c:pt>
                <c:pt idx="2148">
                  <c:v>3.8448621178937784E-2</c:v>
                </c:pt>
                <c:pt idx="2149">
                  <c:v>3.8445412480400849E-2</c:v>
                </c:pt>
                <c:pt idx="2150">
                  <c:v>3.8442192365322272E-2</c:v>
                </c:pt>
                <c:pt idx="2151">
                  <c:v>3.8438455171834168E-2</c:v>
                </c:pt>
                <c:pt idx="2152">
                  <c:v>3.8434538914981664E-2</c:v>
                </c:pt>
                <c:pt idx="2153">
                  <c:v>3.8430685863755358E-2</c:v>
                </c:pt>
                <c:pt idx="2154">
                  <c:v>3.8426587948771754E-2</c:v>
                </c:pt>
                <c:pt idx="2155">
                  <c:v>3.8422339103304531E-2</c:v>
                </c:pt>
                <c:pt idx="2156">
                  <c:v>3.8418039721155463E-2</c:v>
                </c:pt>
                <c:pt idx="2157">
                  <c:v>3.8413839402750616E-2</c:v>
                </c:pt>
                <c:pt idx="2158">
                  <c:v>3.8409759497790047E-2</c:v>
                </c:pt>
                <c:pt idx="2159">
                  <c:v>3.8405507991601376E-2</c:v>
                </c:pt>
                <c:pt idx="2160">
                  <c:v>3.8401048097748955E-2</c:v>
                </c:pt>
                <c:pt idx="2161">
                  <c:v>3.8396351885348588E-2</c:v>
                </c:pt>
                <c:pt idx="2162">
                  <c:v>3.8391429159391144E-2</c:v>
                </c:pt>
                <c:pt idx="2163">
                  <c:v>3.8386206964685865E-2</c:v>
                </c:pt>
                <c:pt idx="2164">
                  <c:v>3.8380983099705897E-2</c:v>
                </c:pt>
                <c:pt idx="2165">
                  <c:v>3.8375803027138548E-2</c:v>
                </c:pt>
                <c:pt idx="2166">
                  <c:v>3.8370698979650106E-2</c:v>
                </c:pt>
                <c:pt idx="2167">
                  <c:v>3.8365505573914702E-2</c:v>
                </c:pt>
                <c:pt idx="2168">
                  <c:v>3.8360413864178718E-2</c:v>
                </c:pt>
                <c:pt idx="2169">
                  <c:v>3.83552507538613E-2</c:v>
                </c:pt>
                <c:pt idx="2170">
                  <c:v>3.8350039480591215E-2</c:v>
                </c:pt>
                <c:pt idx="2171">
                  <c:v>3.8344926717510719E-2</c:v>
                </c:pt>
                <c:pt idx="2172">
                  <c:v>3.8339802618600781E-2</c:v>
                </c:pt>
                <c:pt idx="2173">
                  <c:v>3.8334618682621308E-2</c:v>
                </c:pt>
                <c:pt idx="2174">
                  <c:v>3.8329449114943709E-2</c:v>
                </c:pt>
                <c:pt idx="2175">
                  <c:v>3.8324276850931371E-2</c:v>
                </c:pt>
                <c:pt idx="2176">
                  <c:v>3.8319101818675691E-2</c:v>
                </c:pt>
                <c:pt idx="2177">
                  <c:v>3.8314165915903878E-2</c:v>
                </c:pt>
                <c:pt idx="2178">
                  <c:v>3.830919762847225E-2</c:v>
                </c:pt>
                <c:pt idx="2179">
                  <c:v>3.830413208962416E-2</c:v>
                </c:pt>
                <c:pt idx="2180">
                  <c:v>3.8298969881026344E-2</c:v>
                </c:pt>
                <c:pt idx="2181">
                  <c:v>3.8293808338913944E-2</c:v>
                </c:pt>
                <c:pt idx="2182">
                  <c:v>3.8288629875557527E-2</c:v>
                </c:pt>
                <c:pt idx="2183">
                  <c:v>3.8283459595685639E-2</c:v>
                </c:pt>
                <c:pt idx="2184">
                  <c:v>3.8278288462285211E-2</c:v>
                </c:pt>
                <c:pt idx="2185">
                  <c:v>3.8273132397594029E-2</c:v>
                </c:pt>
                <c:pt idx="2186">
                  <c:v>3.8267985337256345E-2</c:v>
                </c:pt>
                <c:pt idx="2187">
                  <c:v>3.8262825152834148E-2</c:v>
                </c:pt>
                <c:pt idx="2188">
                  <c:v>3.8257663442712614E-2</c:v>
                </c:pt>
                <c:pt idx="2189">
                  <c:v>3.8252500284893971E-2</c:v>
                </c:pt>
                <c:pt idx="2190">
                  <c:v>3.8247344372594534E-2</c:v>
                </c:pt>
                <c:pt idx="2191">
                  <c:v>3.8242192846022205E-2</c:v>
                </c:pt>
                <c:pt idx="2192">
                  <c:v>3.8237037199940219E-2</c:v>
                </c:pt>
                <c:pt idx="2193">
                  <c:v>3.8231896180799016E-2</c:v>
                </c:pt>
                <c:pt idx="2194">
                  <c:v>3.8226774419832112E-2</c:v>
                </c:pt>
                <c:pt idx="2195">
                  <c:v>3.8221632008238401E-2</c:v>
                </c:pt>
                <c:pt idx="2196">
                  <c:v>3.8216484438183658E-2</c:v>
                </c:pt>
                <c:pt idx="2197">
                  <c:v>3.8211339985332791E-2</c:v>
                </c:pt>
                <c:pt idx="2198">
                  <c:v>3.8206206384168523E-2</c:v>
                </c:pt>
                <c:pt idx="2199">
                  <c:v>3.8201078663759762E-2</c:v>
                </c:pt>
                <c:pt idx="2200">
                  <c:v>3.8195940516389255E-2</c:v>
                </c:pt>
                <c:pt idx="2201">
                  <c:v>3.8190810622297455E-2</c:v>
                </c:pt>
                <c:pt idx="2202">
                  <c:v>3.818577258343283E-2</c:v>
                </c:pt>
                <c:pt idx="2203">
                  <c:v>3.8180872468019392E-2</c:v>
                </c:pt>
                <c:pt idx="2204">
                  <c:v>3.817605216420604E-2</c:v>
                </c:pt>
                <c:pt idx="2205">
                  <c:v>3.8171326822972688E-2</c:v>
                </c:pt>
                <c:pt idx="2206">
                  <c:v>3.8166558453222345E-2</c:v>
                </c:pt>
                <c:pt idx="2207">
                  <c:v>3.8161772548157148E-2</c:v>
                </c:pt>
                <c:pt idx="2208">
                  <c:v>3.8156898562469753E-2</c:v>
                </c:pt>
                <c:pt idx="2209">
                  <c:v>3.8152031055719154E-2</c:v>
                </c:pt>
                <c:pt idx="2210">
                  <c:v>3.8146996240405115E-2</c:v>
                </c:pt>
                <c:pt idx="2211">
                  <c:v>3.8141924195456568E-2</c:v>
                </c:pt>
                <c:pt idx="2212">
                  <c:v>3.8136940047359895E-2</c:v>
                </c:pt>
                <c:pt idx="2213">
                  <c:v>3.8132017815908907E-2</c:v>
                </c:pt>
                <c:pt idx="2214">
                  <c:v>3.812707508315575E-2</c:v>
                </c:pt>
                <c:pt idx="2215">
                  <c:v>3.8122125286489554E-2</c:v>
                </c:pt>
                <c:pt idx="2216">
                  <c:v>3.8117182175321229E-2</c:v>
                </c:pt>
                <c:pt idx="2217">
                  <c:v>3.8112319074050924E-2</c:v>
                </c:pt>
                <c:pt idx="2218">
                  <c:v>3.8107401174902862E-2</c:v>
                </c:pt>
                <c:pt idx="2219">
                  <c:v>3.8102413817925014E-2</c:v>
                </c:pt>
                <c:pt idx="2220">
                  <c:v>3.8097450930390138E-2</c:v>
                </c:pt>
                <c:pt idx="2221">
                  <c:v>3.8092407198663844E-2</c:v>
                </c:pt>
                <c:pt idx="2222">
                  <c:v>3.8087393492439905E-2</c:v>
                </c:pt>
                <c:pt idx="2223">
                  <c:v>3.808235241423101E-2</c:v>
                </c:pt>
                <c:pt idx="2224">
                  <c:v>3.8077347316435445E-2</c:v>
                </c:pt>
                <c:pt idx="2225">
                  <c:v>3.8072358166030357E-2</c:v>
                </c:pt>
                <c:pt idx="2226">
                  <c:v>3.8067534763767202E-2</c:v>
                </c:pt>
                <c:pt idx="2227">
                  <c:v>3.8062924584036366E-2</c:v>
                </c:pt>
                <c:pt idx="2228">
                  <c:v>3.8058352561732567E-2</c:v>
                </c:pt>
                <c:pt idx="2229">
                  <c:v>3.8053771110576777E-2</c:v>
                </c:pt>
                <c:pt idx="2230">
                  <c:v>3.8049181991160398E-2</c:v>
                </c:pt>
                <c:pt idx="2231">
                  <c:v>3.8044571719984696E-2</c:v>
                </c:pt>
                <c:pt idx="2232">
                  <c:v>3.8039877571921579E-2</c:v>
                </c:pt>
                <c:pt idx="2233">
                  <c:v>3.8035204161291247E-2</c:v>
                </c:pt>
                <c:pt idx="2234">
                  <c:v>3.8030476484128321E-2</c:v>
                </c:pt>
                <c:pt idx="2235">
                  <c:v>3.8025690616726678E-2</c:v>
                </c:pt>
                <c:pt idx="2236">
                  <c:v>3.8020842145114794E-2</c:v>
                </c:pt>
                <c:pt idx="2237">
                  <c:v>3.8015968843110946E-2</c:v>
                </c:pt>
                <c:pt idx="2238">
                  <c:v>3.8011054265591135E-2</c:v>
                </c:pt>
                <c:pt idx="2239">
                  <c:v>3.8006152403419237E-2</c:v>
                </c:pt>
                <c:pt idx="2240">
                  <c:v>3.8001205889228867E-2</c:v>
                </c:pt>
                <c:pt idx="2241">
                  <c:v>3.7996151634689272E-2</c:v>
                </c:pt>
                <c:pt idx="2242">
                  <c:v>3.7991101944687522E-2</c:v>
                </c:pt>
                <c:pt idx="2243">
                  <c:v>3.7986089614913322E-2</c:v>
                </c:pt>
                <c:pt idx="2244">
                  <c:v>3.7981081022805167E-2</c:v>
                </c:pt>
                <c:pt idx="2245">
                  <c:v>3.7976153569207104E-2</c:v>
                </c:pt>
                <c:pt idx="2246">
                  <c:v>3.7971223325099106E-2</c:v>
                </c:pt>
                <c:pt idx="2247">
                  <c:v>3.796644617664597E-2</c:v>
                </c:pt>
                <c:pt idx="2248">
                  <c:v>3.7961606015045307E-2</c:v>
                </c:pt>
                <c:pt idx="2249">
                  <c:v>3.7956722776592934E-2</c:v>
                </c:pt>
                <c:pt idx="2250">
                  <c:v>3.7951870660421994E-2</c:v>
                </c:pt>
                <c:pt idx="2251">
                  <c:v>3.7946999645250126E-2</c:v>
                </c:pt>
                <c:pt idx="2252">
                  <c:v>3.7942202045998061E-2</c:v>
                </c:pt>
                <c:pt idx="2253">
                  <c:v>3.7937393438051581E-2</c:v>
                </c:pt>
                <c:pt idx="2254">
                  <c:v>3.7932644439717375E-2</c:v>
                </c:pt>
                <c:pt idx="2255">
                  <c:v>3.7927971686419121E-2</c:v>
                </c:pt>
                <c:pt idx="2256">
                  <c:v>3.7923270400943579E-2</c:v>
                </c:pt>
                <c:pt idx="2257">
                  <c:v>3.7918560484877781E-2</c:v>
                </c:pt>
                <c:pt idx="2258">
                  <c:v>3.79138682171756E-2</c:v>
                </c:pt>
                <c:pt idx="2259">
                  <c:v>3.7909058521902947E-2</c:v>
                </c:pt>
                <c:pt idx="2260">
                  <c:v>3.7904274250643966E-2</c:v>
                </c:pt>
                <c:pt idx="2261">
                  <c:v>3.7899573122922969E-2</c:v>
                </c:pt>
                <c:pt idx="2262">
                  <c:v>3.7894778461846287E-2</c:v>
                </c:pt>
                <c:pt idx="2263">
                  <c:v>3.7890138980840635E-2</c:v>
                </c:pt>
                <c:pt idx="2264">
                  <c:v>3.7885540576366672E-2</c:v>
                </c:pt>
                <c:pt idx="2265">
                  <c:v>3.7880914475551551E-2</c:v>
                </c:pt>
                <c:pt idx="2266">
                  <c:v>3.7876263681639918E-2</c:v>
                </c:pt>
                <c:pt idx="2267">
                  <c:v>3.7871576697389428E-2</c:v>
                </c:pt>
                <c:pt idx="2268">
                  <c:v>3.7866856034762045E-2</c:v>
                </c:pt>
                <c:pt idx="2269">
                  <c:v>3.7862068570931016E-2</c:v>
                </c:pt>
                <c:pt idx="2270">
                  <c:v>3.7857266068396053E-2</c:v>
                </c:pt>
                <c:pt idx="2271">
                  <c:v>3.7852451872087925E-2</c:v>
                </c:pt>
                <c:pt idx="2272">
                  <c:v>3.7847672815508888E-2</c:v>
                </c:pt>
                <c:pt idx="2273">
                  <c:v>3.7842886850153315E-2</c:v>
                </c:pt>
                <c:pt idx="2274">
                  <c:v>3.783808742243594E-2</c:v>
                </c:pt>
                <c:pt idx="2275">
                  <c:v>3.783335774179572E-2</c:v>
                </c:pt>
                <c:pt idx="2276">
                  <c:v>3.7828621896480015E-2</c:v>
                </c:pt>
                <c:pt idx="2277">
                  <c:v>3.782392676668668E-2</c:v>
                </c:pt>
                <c:pt idx="2278">
                  <c:v>3.7819069780490683E-2</c:v>
                </c:pt>
                <c:pt idx="2279">
                  <c:v>3.7814242335262517E-2</c:v>
                </c:pt>
                <c:pt idx="2280">
                  <c:v>3.7809391134631928E-2</c:v>
                </c:pt>
                <c:pt idx="2281">
                  <c:v>3.780453607717725E-2</c:v>
                </c:pt>
                <c:pt idx="2282">
                  <c:v>3.7799653668402947E-2</c:v>
                </c:pt>
                <c:pt idx="2283">
                  <c:v>3.7794741939082284E-2</c:v>
                </c:pt>
                <c:pt idx="2284">
                  <c:v>3.778984748616053E-2</c:v>
                </c:pt>
                <c:pt idx="2285">
                  <c:v>3.7785066101839668E-2</c:v>
                </c:pt>
                <c:pt idx="2286">
                  <c:v>3.7780430008773319E-2</c:v>
                </c:pt>
                <c:pt idx="2287">
                  <c:v>3.7775782826305761E-2</c:v>
                </c:pt>
                <c:pt idx="2288">
                  <c:v>3.7771152804204691E-2</c:v>
                </c:pt>
                <c:pt idx="2289">
                  <c:v>3.7766555728203616E-2</c:v>
                </c:pt>
                <c:pt idx="2290">
                  <c:v>3.7761980964012648E-2</c:v>
                </c:pt>
                <c:pt idx="2291">
                  <c:v>3.7757335744291201E-2</c:v>
                </c:pt>
                <c:pt idx="2292">
                  <c:v>3.7752807599593312E-2</c:v>
                </c:pt>
                <c:pt idx="2293">
                  <c:v>3.7748178717680228E-2</c:v>
                </c:pt>
                <c:pt idx="2294">
                  <c:v>3.7743468201161701E-2</c:v>
                </c:pt>
                <c:pt idx="2295">
                  <c:v>3.7738828504308063E-2</c:v>
                </c:pt>
                <c:pt idx="2296">
                  <c:v>3.7734290758856148E-2</c:v>
                </c:pt>
                <c:pt idx="2297">
                  <c:v>3.7729686274544497E-2</c:v>
                </c:pt>
                <c:pt idx="2298">
                  <c:v>3.7725136699989163E-2</c:v>
                </c:pt>
                <c:pt idx="2299">
                  <c:v>3.7720626192389237E-2</c:v>
                </c:pt>
                <c:pt idx="2300">
                  <c:v>3.7716066267271503E-2</c:v>
                </c:pt>
                <c:pt idx="2301">
                  <c:v>3.771154852316401E-2</c:v>
                </c:pt>
                <c:pt idx="2302">
                  <c:v>3.7706950635156965E-2</c:v>
                </c:pt>
                <c:pt idx="2303">
                  <c:v>3.7702371682948384E-2</c:v>
                </c:pt>
                <c:pt idx="2304">
                  <c:v>3.7697677176608872E-2</c:v>
                </c:pt>
                <c:pt idx="2305">
                  <c:v>3.7692915348314829E-2</c:v>
                </c:pt>
                <c:pt idx="2306">
                  <c:v>3.7688200933616356E-2</c:v>
                </c:pt>
                <c:pt idx="2307">
                  <c:v>3.7683575273231316E-2</c:v>
                </c:pt>
                <c:pt idx="2308">
                  <c:v>3.7678940386813915E-2</c:v>
                </c:pt>
                <c:pt idx="2309">
                  <c:v>3.7674255228877684E-2</c:v>
                </c:pt>
                <c:pt idx="2310">
                  <c:v>3.7669519066267067E-2</c:v>
                </c:pt>
                <c:pt idx="2311">
                  <c:v>3.7664878597021903E-2</c:v>
                </c:pt>
                <c:pt idx="2312">
                  <c:v>3.7660375890710585E-2</c:v>
                </c:pt>
                <c:pt idx="2313">
                  <c:v>3.7656035650283935E-2</c:v>
                </c:pt>
                <c:pt idx="2314">
                  <c:v>3.7651804620643346E-2</c:v>
                </c:pt>
                <c:pt idx="2315">
                  <c:v>3.7647575103678513E-2</c:v>
                </c:pt>
                <c:pt idx="2316">
                  <c:v>3.7643372780972024E-2</c:v>
                </c:pt>
                <c:pt idx="2317">
                  <c:v>3.7639046476597493E-2</c:v>
                </c:pt>
                <c:pt idx="2318">
                  <c:v>3.763465660309101E-2</c:v>
                </c:pt>
                <c:pt idx="2319">
                  <c:v>3.763010094055521E-2</c:v>
                </c:pt>
                <c:pt idx="2320">
                  <c:v>3.7625566319620461E-2</c:v>
                </c:pt>
                <c:pt idx="2321">
                  <c:v>3.7620891728113642E-2</c:v>
                </c:pt>
                <c:pt idx="2322">
                  <c:v>3.7616266767940075E-2</c:v>
                </c:pt>
                <c:pt idx="2323">
                  <c:v>3.7611568152007821E-2</c:v>
                </c:pt>
                <c:pt idx="2324">
                  <c:v>3.760700331820914E-2</c:v>
                </c:pt>
                <c:pt idx="2325">
                  <c:v>3.7602297482656033E-2</c:v>
                </c:pt>
                <c:pt idx="2326">
                  <c:v>3.7597567528201738E-2</c:v>
                </c:pt>
                <c:pt idx="2327">
                  <c:v>3.7592694538594047E-2</c:v>
                </c:pt>
                <c:pt idx="2328">
                  <c:v>3.758776038276368E-2</c:v>
                </c:pt>
                <c:pt idx="2329">
                  <c:v>3.7582820617409626E-2</c:v>
                </c:pt>
                <c:pt idx="2330">
                  <c:v>3.7577953945290878E-2</c:v>
                </c:pt>
                <c:pt idx="2331">
                  <c:v>3.7573108185654916E-2</c:v>
                </c:pt>
                <c:pt idx="2332">
                  <c:v>3.7568220432119777E-2</c:v>
                </c:pt>
                <c:pt idx="2333">
                  <c:v>3.7563348864836359E-2</c:v>
                </c:pt>
                <c:pt idx="2334">
                  <c:v>3.7558484253724579E-2</c:v>
                </c:pt>
                <c:pt idx="2335">
                  <c:v>3.7553641944610569E-2</c:v>
                </c:pt>
                <c:pt idx="2336">
                  <c:v>3.7548728404680376E-2</c:v>
                </c:pt>
                <c:pt idx="2337">
                  <c:v>3.7543843051726047E-2</c:v>
                </c:pt>
                <c:pt idx="2338">
                  <c:v>3.753892228848428E-2</c:v>
                </c:pt>
                <c:pt idx="2339">
                  <c:v>3.7533981080290477E-2</c:v>
                </c:pt>
                <c:pt idx="2340">
                  <c:v>3.752904036721337E-2</c:v>
                </c:pt>
                <c:pt idx="2341">
                  <c:v>3.7524119101698193E-2</c:v>
                </c:pt>
                <c:pt idx="2342">
                  <c:v>3.7519185374336329E-2</c:v>
                </c:pt>
                <c:pt idx="2343">
                  <c:v>3.7514256626870697E-2</c:v>
                </c:pt>
                <c:pt idx="2344">
                  <c:v>3.7509325005321122E-2</c:v>
                </c:pt>
                <c:pt idx="2345">
                  <c:v>3.7504394724107624E-2</c:v>
                </c:pt>
                <c:pt idx="2346">
                  <c:v>3.7499470944832115E-2</c:v>
                </c:pt>
                <c:pt idx="2347">
                  <c:v>3.749455157043869E-2</c:v>
                </c:pt>
                <c:pt idx="2348">
                  <c:v>3.748963475285351E-2</c:v>
                </c:pt>
                <c:pt idx="2349">
                  <c:v>3.7484723311734927E-2</c:v>
                </c:pt>
                <c:pt idx="2350">
                  <c:v>3.7479803819192241E-2</c:v>
                </c:pt>
                <c:pt idx="2351">
                  <c:v>3.7474895881423442E-2</c:v>
                </c:pt>
                <c:pt idx="2352">
                  <c:v>3.7470012871880724E-2</c:v>
                </c:pt>
                <c:pt idx="2353">
                  <c:v>3.7465112867075517E-2</c:v>
                </c:pt>
                <c:pt idx="2354">
                  <c:v>3.7460257747735995E-2</c:v>
                </c:pt>
                <c:pt idx="2355">
                  <c:v>3.7455394318183184E-2</c:v>
                </c:pt>
                <c:pt idx="2356">
                  <c:v>3.745049867758142E-2</c:v>
                </c:pt>
                <c:pt idx="2357">
                  <c:v>3.7445612988232999E-2</c:v>
                </c:pt>
                <c:pt idx="2358">
                  <c:v>3.7440732286316183E-2</c:v>
                </c:pt>
                <c:pt idx="2359">
                  <c:v>3.7435856865600088E-2</c:v>
                </c:pt>
                <c:pt idx="2360">
                  <c:v>3.7430979419316571E-2</c:v>
                </c:pt>
                <c:pt idx="2361">
                  <c:v>3.7426121752940564E-2</c:v>
                </c:pt>
                <c:pt idx="2362">
                  <c:v>3.7421294128368476E-2</c:v>
                </c:pt>
                <c:pt idx="2363">
                  <c:v>3.7416484213710036E-2</c:v>
                </c:pt>
                <c:pt idx="2364">
                  <c:v>3.7411801752954582E-2</c:v>
                </c:pt>
                <c:pt idx="2365">
                  <c:v>3.7407370794656905E-2</c:v>
                </c:pt>
                <c:pt idx="2366">
                  <c:v>3.7403020078011398E-2</c:v>
                </c:pt>
                <c:pt idx="2367">
                  <c:v>3.739875986506374E-2</c:v>
                </c:pt>
                <c:pt idx="2368">
                  <c:v>3.7394497344694418E-2</c:v>
                </c:pt>
                <c:pt idx="2369">
                  <c:v>3.7390217458208627E-2</c:v>
                </c:pt>
                <c:pt idx="2370">
                  <c:v>3.7385878788261245E-2</c:v>
                </c:pt>
                <c:pt idx="2371">
                  <c:v>3.7381616742152436E-2</c:v>
                </c:pt>
                <c:pt idx="2372">
                  <c:v>3.7377179269097824E-2</c:v>
                </c:pt>
                <c:pt idx="2373">
                  <c:v>3.7372650918368076E-2</c:v>
                </c:pt>
                <c:pt idx="2374">
                  <c:v>3.7368115031770163E-2</c:v>
                </c:pt>
                <c:pt idx="2375">
                  <c:v>3.7363622603067539E-2</c:v>
                </c:pt>
                <c:pt idx="2376">
                  <c:v>3.735918225568622E-2</c:v>
                </c:pt>
                <c:pt idx="2377">
                  <c:v>3.7354810337371612E-2</c:v>
                </c:pt>
                <c:pt idx="2378">
                  <c:v>3.7350397642424225E-2</c:v>
                </c:pt>
                <c:pt idx="2379">
                  <c:v>3.7345816912234132E-2</c:v>
                </c:pt>
                <c:pt idx="2380">
                  <c:v>3.7341262169222136E-2</c:v>
                </c:pt>
                <c:pt idx="2381">
                  <c:v>3.7336653042070955E-2</c:v>
                </c:pt>
                <c:pt idx="2382">
                  <c:v>3.7332047302408064E-2</c:v>
                </c:pt>
                <c:pt idx="2383">
                  <c:v>3.7327451215616661E-2</c:v>
                </c:pt>
                <c:pt idx="2384">
                  <c:v>3.7322842707765508E-2</c:v>
                </c:pt>
                <c:pt idx="2385">
                  <c:v>3.7318261702710145E-2</c:v>
                </c:pt>
                <c:pt idx="2386">
                  <c:v>3.731372345621134E-2</c:v>
                </c:pt>
                <c:pt idx="2387">
                  <c:v>3.7309111937614096E-2</c:v>
                </c:pt>
                <c:pt idx="2388">
                  <c:v>3.7304467098957378E-2</c:v>
                </c:pt>
                <c:pt idx="2389">
                  <c:v>3.7299860408603926E-2</c:v>
                </c:pt>
                <c:pt idx="2390">
                  <c:v>3.7295251633299539E-2</c:v>
                </c:pt>
                <c:pt idx="2391">
                  <c:v>3.7290605225196893E-2</c:v>
                </c:pt>
                <c:pt idx="2392">
                  <c:v>3.7285957014880869E-2</c:v>
                </c:pt>
                <c:pt idx="2393">
                  <c:v>3.7281374054814319E-2</c:v>
                </c:pt>
                <c:pt idx="2394">
                  <c:v>3.7276883962700645E-2</c:v>
                </c:pt>
                <c:pt idx="2395">
                  <c:v>3.7272333619700553E-2</c:v>
                </c:pt>
                <c:pt idx="2396">
                  <c:v>3.7267787682653236E-2</c:v>
                </c:pt>
                <c:pt idx="2397">
                  <c:v>3.7263253696513274E-2</c:v>
                </c:pt>
                <c:pt idx="2398">
                  <c:v>3.7258688771993523E-2</c:v>
                </c:pt>
                <c:pt idx="2399">
                  <c:v>3.7254096727618542E-2</c:v>
                </c:pt>
                <c:pt idx="2400">
                  <c:v>3.7249525752674373E-2</c:v>
                </c:pt>
                <c:pt idx="2401">
                  <c:v>3.7244886939979273E-2</c:v>
                </c:pt>
                <c:pt idx="2402">
                  <c:v>3.7240227788774401E-2</c:v>
                </c:pt>
                <c:pt idx="2403">
                  <c:v>3.7235618966084433E-2</c:v>
                </c:pt>
                <c:pt idx="2404">
                  <c:v>3.7230983759491645E-2</c:v>
                </c:pt>
                <c:pt idx="2405">
                  <c:v>3.7226365240956502E-2</c:v>
                </c:pt>
                <c:pt idx="2406">
                  <c:v>3.7221877022941316E-2</c:v>
                </c:pt>
                <c:pt idx="2407">
                  <c:v>3.7217391527819152E-2</c:v>
                </c:pt>
                <c:pt idx="2408">
                  <c:v>3.7212873311704031E-2</c:v>
                </c:pt>
                <c:pt idx="2409">
                  <c:v>3.7208344475143838E-2</c:v>
                </c:pt>
                <c:pt idx="2410">
                  <c:v>3.7203786333460047E-2</c:v>
                </c:pt>
                <c:pt idx="2411">
                  <c:v>3.7199382787408461E-2</c:v>
                </c:pt>
                <c:pt idx="2412">
                  <c:v>3.7194940457898347E-2</c:v>
                </c:pt>
                <c:pt idx="2413">
                  <c:v>3.7190519139174302E-2</c:v>
                </c:pt>
                <c:pt idx="2414">
                  <c:v>3.7186103252865615E-2</c:v>
                </c:pt>
                <c:pt idx="2415">
                  <c:v>3.7181752393073371E-2</c:v>
                </c:pt>
                <c:pt idx="2416">
                  <c:v>3.7177324262245584E-2</c:v>
                </c:pt>
                <c:pt idx="2417">
                  <c:v>3.7172983597640201E-2</c:v>
                </c:pt>
                <c:pt idx="2418">
                  <c:v>3.7168560878494336E-2</c:v>
                </c:pt>
                <c:pt idx="2419">
                  <c:v>3.7164225624401442E-2</c:v>
                </c:pt>
                <c:pt idx="2420">
                  <c:v>3.7159894917142854E-2</c:v>
                </c:pt>
                <c:pt idx="2421">
                  <c:v>3.715560701976197E-2</c:v>
                </c:pt>
                <c:pt idx="2422">
                  <c:v>3.7151250609592484E-2</c:v>
                </c:pt>
                <c:pt idx="2423">
                  <c:v>3.7146847980100151E-2</c:v>
                </c:pt>
                <c:pt idx="2424">
                  <c:v>3.7142555481003398E-2</c:v>
                </c:pt>
                <c:pt idx="2425">
                  <c:v>3.7138158229012438E-2</c:v>
                </c:pt>
                <c:pt idx="2426">
                  <c:v>3.7133871102567842E-2</c:v>
                </c:pt>
                <c:pt idx="2427">
                  <c:v>3.7129909432408258E-2</c:v>
                </c:pt>
                <c:pt idx="2428">
                  <c:v>3.7126198174705138E-2</c:v>
                </c:pt>
                <c:pt idx="2429">
                  <c:v>3.7122526790948962E-2</c:v>
                </c:pt>
                <c:pt idx="2430">
                  <c:v>3.7118708714963665E-2</c:v>
                </c:pt>
                <c:pt idx="2431">
                  <c:v>3.7115067069251391E-2</c:v>
                </c:pt>
                <c:pt idx="2432">
                  <c:v>3.7111205250059107E-2</c:v>
                </c:pt>
                <c:pt idx="2433">
                  <c:v>3.7107387558649944E-2</c:v>
                </c:pt>
                <c:pt idx="2434">
                  <c:v>3.7103426880064218E-2</c:v>
                </c:pt>
                <c:pt idx="2435">
                  <c:v>3.7099595714075478E-2</c:v>
                </c:pt>
                <c:pt idx="2436">
                  <c:v>3.7095759177830777E-2</c:v>
                </c:pt>
                <c:pt idx="2437">
                  <c:v>3.7091714696190166E-2</c:v>
                </c:pt>
                <c:pt idx="2438">
                  <c:v>3.7087556076108454E-2</c:v>
                </c:pt>
                <c:pt idx="2439">
                  <c:v>3.7083373912181354E-2</c:v>
                </c:pt>
                <c:pt idx="2440">
                  <c:v>3.7079334048322594E-2</c:v>
                </c:pt>
                <c:pt idx="2441">
                  <c:v>3.707529541824791E-2</c:v>
                </c:pt>
                <c:pt idx="2442">
                  <c:v>3.7071283656735968E-2</c:v>
                </c:pt>
                <c:pt idx="2443">
                  <c:v>3.7067580833429467E-2</c:v>
                </c:pt>
                <c:pt idx="2444">
                  <c:v>3.7063875348772701E-2</c:v>
                </c:pt>
                <c:pt idx="2445">
                  <c:v>3.7060227256324858E-2</c:v>
                </c:pt>
                <c:pt idx="2446">
                  <c:v>3.7056728705786565E-2</c:v>
                </c:pt>
                <c:pt idx="2447">
                  <c:v>3.7052954944765855E-2</c:v>
                </c:pt>
                <c:pt idx="2448">
                  <c:v>3.7049143119481251E-2</c:v>
                </c:pt>
                <c:pt idx="2449">
                  <c:v>3.7045281548596355E-2</c:v>
                </c:pt>
                <c:pt idx="2450">
                  <c:v>3.7041546307226371E-2</c:v>
                </c:pt>
                <c:pt idx="2451">
                  <c:v>3.7037895751055538E-2</c:v>
                </c:pt>
                <c:pt idx="2452">
                  <c:v>3.7034612306805395E-2</c:v>
                </c:pt>
                <c:pt idx="2453">
                  <c:v>3.7031574627205278E-2</c:v>
                </c:pt>
                <c:pt idx="2454">
                  <c:v>3.7028570435694595E-2</c:v>
                </c:pt>
                <c:pt idx="2455">
                  <c:v>3.7025447775235719E-2</c:v>
                </c:pt>
                <c:pt idx="2456">
                  <c:v>3.7022398461839856E-2</c:v>
                </c:pt>
                <c:pt idx="2457">
                  <c:v>3.701909589940619E-2</c:v>
                </c:pt>
                <c:pt idx="2458">
                  <c:v>3.7015527341867908E-2</c:v>
                </c:pt>
                <c:pt idx="2459">
                  <c:v>3.7011927049862101E-2</c:v>
                </c:pt>
                <c:pt idx="2460">
                  <c:v>3.7008285184021689E-2</c:v>
                </c:pt>
                <c:pt idx="2461">
                  <c:v>3.7004623802662145E-2</c:v>
                </c:pt>
                <c:pt idx="2462">
                  <c:v>3.700087583702634E-2</c:v>
                </c:pt>
                <c:pt idx="2463">
                  <c:v>3.6997282886543734E-2</c:v>
                </c:pt>
                <c:pt idx="2464">
                  <c:v>3.6993672623495871E-2</c:v>
                </c:pt>
                <c:pt idx="2465">
                  <c:v>3.6990338898543834E-2</c:v>
                </c:pt>
                <c:pt idx="2466">
                  <c:v>3.6986997925428006E-2</c:v>
                </c:pt>
                <c:pt idx="2467">
                  <c:v>3.6983652106303548E-2</c:v>
                </c:pt>
                <c:pt idx="2468">
                  <c:v>3.6980377900240259E-2</c:v>
                </c:pt>
                <c:pt idx="2469">
                  <c:v>3.6977228437874349E-2</c:v>
                </c:pt>
                <c:pt idx="2470">
                  <c:v>3.6974053056206907E-2</c:v>
                </c:pt>
                <c:pt idx="2471">
                  <c:v>3.6971284543464808E-2</c:v>
                </c:pt>
                <c:pt idx="2472">
                  <c:v>3.6968227620994748E-2</c:v>
                </c:pt>
                <c:pt idx="2473">
                  <c:v>3.6964931507385321E-2</c:v>
                </c:pt>
                <c:pt idx="2474">
                  <c:v>3.696152365353593E-2</c:v>
                </c:pt>
                <c:pt idx="2475">
                  <c:v>3.6958319352700442E-2</c:v>
                </c:pt>
                <c:pt idx="2476">
                  <c:v>3.6955021218257667E-2</c:v>
                </c:pt>
                <c:pt idx="2477">
                  <c:v>3.695171942829141E-2</c:v>
                </c:pt>
                <c:pt idx="2478">
                  <c:v>3.6948357064209521E-2</c:v>
                </c:pt>
                <c:pt idx="2479">
                  <c:v>3.6944803659250972E-2</c:v>
                </c:pt>
                <c:pt idx="2480">
                  <c:v>3.6941213200448436E-2</c:v>
                </c:pt>
                <c:pt idx="2481">
                  <c:v>3.6937678109263787E-2</c:v>
                </c:pt>
                <c:pt idx="2482">
                  <c:v>3.6934232639490312E-2</c:v>
                </c:pt>
                <c:pt idx="2483">
                  <c:v>3.6930763947579409E-2</c:v>
                </c:pt>
                <c:pt idx="2484">
                  <c:v>3.6927248944491779E-2</c:v>
                </c:pt>
                <c:pt idx="2485">
                  <c:v>3.6923827925748103E-2</c:v>
                </c:pt>
                <c:pt idx="2486">
                  <c:v>3.6920552263963055E-2</c:v>
                </c:pt>
                <c:pt idx="2487">
                  <c:v>3.6917504789308324E-2</c:v>
                </c:pt>
                <c:pt idx="2488">
                  <c:v>3.6914174762966503E-2</c:v>
                </c:pt>
                <c:pt idx="2489">
                  <c:v>3.6910912715112751E-2</c:v>
                </c:pt>
                <c:pt idx="2490">
                  <c:v>3.6907852637368732E-2</c:v>
                </c:pt>
                <c:pt idx="2491">
                  <c:v>3.6904769024026216E-2</c:v>
                </c:pt>
                <c:pt idx="2492">
                  <c:v>3.6901558594814678E-2</c:v>
                </c:pt>
                <c:pt idx="2493">
                  <c:v>3.689860790437096E-2</c:v>
                </c:pt>
                <c:pt idx="2494">
                  <c:v>3.6895568395769004E-2</c:v>
                </c:pt>
                <c:pt idx="2495">
                  <c:v>3.6892450979779383E-2</c:v>
                </c:pt>
                <c:pt idx="2496">
                  <c:v>3.6889338725205528E-2</c:v>
                </c:pt>
                <c:pt idx="2497">
                  <c:v>3.6885974260859322E-2</c:v>
                </c:pt>
                <c:pt idx="2498">
                  <c:v>3.6882566018810972E-2</c:v>
                </c:pt>
                <c:pt idx="2499">
                  <c:v>3.6879222554265678E-2</c:v>
                </c:pt>
                <c:pt idx="2500">
                  <c:v>3.6875951477020545E-2</c:v>
                </c:pt>
                <c:pt idx="2501">
                  <c:v>3.6872555739802103E-2</c:v>
                </c:pt>
                <c:pt idx="2502">
                  <c:v>3.6869289407805421E-2</c:v>
                </c:pt>
                <c:pt idx="2503">
                  <c:v>3.6865813776266791E-2</c:v>
                </c:pt>
                <c:pt idx="2504">
                  <c:v>3.6862320570653972E-2</c:v>
                </c:pt>
                <c:pt idx="2505">
                  <c:v>3.6858829040519368E-2</c:v>
                </c:pt>
                <c:pt idx="2506">
                  <c:v>3.6855401721593344E-2</c:v>
                </c:pt>
                <c:pt idx="2507">
                  <c:v>3.6852030234048684E-2</c:v>
                </c:pt>
                <c:pt idx="2508">
                  <c:v>3.6848817924155536E-2</c:v>
                </c:pt>
                <c:pt idx="2509">
                  <c:v>3.6845538563112845E-2</c:v>
                </c:pt>
                <c:pt idx="2510">
                  <c:v>3.684224890093122E-2</c:v>
                </c:pt>
                <c:pt idx="2511">
                  <c:v>3.6838873169343936E-2</c:v>
                </c:pt>
                <c:pt idx="2512">
                  <c:v>3.6835480088319404E-2</c:v>
                </c:pt>
                <c:pt idx="2513">
                  <c:v>3.6831953792297562E-2</c:v>
                </c:pt>
                <c:pt idx="2514">
                  <c:v>3.68286814334347E-2</c:v>
                </c:pt>
                <c:pt idx="2515">
                  <c:v>3.6825363465583738E-2</c:v>
                </c:pt>
                <c:pt idx="2516">
                  <c:v>3.6821829010897859E-2</c:v>
                </c:pt>
                <c:pt idx="2517">
                  <c:v>3.6818189427119161E-2</c:v>
                </c:pt>
                <c:pt idx="2518">
                  <c:v>3.6814576792930868E-2</c:v>
                </c:pt>
                <c:pt idx="2519">
                  <c:v>3.6810881240614581E-2</c:v>
                </c:pt>
                <c:pt idx="2520">
                  <c:v>3.6807251302893203E-2</c:v>
                </c:pt>
                <c:pt idx="2521">
                  <c:v>3.6803660112520335E-2</c:v>
                </c:pt>
                <c:pt idx="2522">
                  <c:v>3.679997074552481E-2</c:v>
                </c:pt>
                <c:pt idx="2523">
                  <c:v>3.6796449590545899E-2</c:v>
                </c:pt>
                <c:pt idx="2524">
                  <c:v>3.6793106489234853E-2</c:v>
                </c:pt>
                <c:pt idx="2525">
                  <c:v>3.6789640207504609E-2</c:v>
                </c:pt>
                <c:pt idx="2526">
                  <c:v>3.6786195135411558E-2</c:v>
                </c:pt>
                <c:pt idx="2527">
                  <c:v>3.6782745059065342E-2</c:v>
                </c:pt>
                <c:pt idx="2528">
                  <c:v>3.6779409294583426E-2</c:v>
                </c:pt>
                <c:pt idx="2529">
                  <c:v>3.6776099858443989E-2</c:v>
                </c:pt>
                <c:pt idx="2530">
                  <c:v>3.6772741330181227E-2</c:v>
                </c:pt>
                <c:pt idx="2531">
                  <c:v>3.6769490925449538E-2</c:v>
                </c:pt>
                <c:pt idx="2532">
                  <c:v>3.6766196693431036E-2</c:v>
                </c:pt>
                <c:pt idx="2533">
                  <c:v>3.6762798302323735E-2</c:v>
                </c:pt>
                <c:pt idx="2534">
                  <c:v>3.6759389651002443E-2</c:v>
                </c:pt>
                <c:pt idx="2535">
                  <c:v>3.6756105858374619E-2</c:v>
                </c:pt>
                <c:pt idx="2536">
                  <c:v>3.6752801005309865E-2</c:v>
                </c:pt>
                <c:pt idx="2537">
                  <c:v>3.6749579570166627E-2</c:v>
                </c:pt>
                <c:pt idx="2538">
                  <c:v>3.6746316198676979E-2</c:v>
                </c:pt>
                <c:pt idx="2539">
                  <c:v>3.6743221085048385E-2</c:v>
                </c:pt>
                <c:pt idx="2540">
                  <c:v>3.6739974835619638E-2</c:v>
                </c:pt>
                <c:pt idx="2541">
                  <c:v>3.6736970174767181E-2</c:v>
                </c:pt>
                <c:pt idx="2542">
                  <c:v>3.6734036163850431E-2</c:v>
                </c:pt>
                <c:pt idx="2543">
                  <c:v>3.6730996907528457E-2</c:v>
                </c:pt>
                <c:pt idx="2544">
                  <c:v>3.6728055571316337E-2</c:v>
                </c:pt>
                <c:pt idx="2545">
                  <c:v>3.6725426454941958E-2</c:v>
                </c:pt>
                <c:pt idx="2546">
                  <c:v>3.6722885766636119E-2</c:v>
                </c:pt>
                <c:pt idx="2547">
                  <c:v>3.672062101874151E-2</c:v>
                </c:pt>
                <c:pt idx="2548">
                  <c:v>3.6718468842886029E-2</c:v>
                </c:pt>
                <c:pt idx="2549">
                  <c:v>3.6716863039340325E-2</c:v>
                </c:pt>
                <c:pt idx="2550">
                  <c:v>3.6715024738749158E-2</c:v>
                </c:pt>
                <c:pt idx="2551">
                  <c:v>3.6713616746867773E-2</c:v>
                </c:pt>
                <c:pt idx="2552">
                  <c:v>3.67124890828356E-2</c:v>
                </c:pt>
                <c:pt idx="2553">
                  <c:v>3.6710807842061155E-2</c:v>
                </c:pt>
                <c:pt idx="2554">
                  <c:v>3.6709036084312939E-2</c:v>
                </c:pt>
                <c:pt idx="2555">
                  <c:v>3.6706960058213021E-2</c:v>
                </c:pt>
                <c:pt idx="2556">
                  <c:v>3.6704933622370636E-2</c:v>
                </c:pt>
                <c:pt idx="2557">
                  <c:v>3.6702910222350678E-2</c:v>
                </c:pt>
                <c:pt idx="2558">
                  <c:v>3.6701013393129471E-2</c:v>
                </c:pt>
                <c:pt idx="2559">
                  <c:v>3.6698967681709327E-2</c:v>
                </c:pt>
                <c:pt idx="2560">
                  <c:v>3.6696816257749149E-2</c:v>
                </c:pt>
                <c:pt idx="2561">
                  <c:v>3.6694679650337125E-2</c:v>
                </c:pt>
                <c:pt idx="2562">
                  <c:v>3.6692360225818454E-2</c:v>
                </c:pt>
                <c:pt idx="2563">
                  <c:v>3.668988172867254E-2</c:v>
                </c:pt>
                <c:pt idx="2564">
                  <c:v>3.6687656183209433E-2</c:v>
                </c:pt>
                <c:pt idx="2565">
                  <c:v>3.6685296664648405E-2</c:v>
                </c:pt>
                <c:pt idx="2566">
                  <c:v>3.6683342051127416E-2</c:v>
                </c:pt>
                <c:pt idx="2567">
                  <c:v>3.6681266071550547E-2</c:v>
                </c:pt>
                <c:pt idx="2568">
                  <c:v>3.6679118792638368E-2</c:v>
                </c:pt>
                <c:pt idx="2569">
                  <c:v>3.6676747627919039E-2</c:v>
                </c:pt>
                <c:pt idx="2570">
                  <c:v>3.6674391419612748E-2</c:v>
                </c:pt>
                <c:pt idx="2571">
                  <c:v>3.6672057796128109E-2</c:v>
                </c:pt>
                <c:pt idx="2572">
                  <c:v>3.6670027817242365E-2</c:v>
                </c:pt>
                <c:pt idx="2573">
                  <c:v>3.666856087879404E-2</c:v>
                </c:pt>
                <c:pt idx="2574">
                  <c:v>3.6667699398988042E-2</c:v>
                </c:pt>
                <c:pt idx="2575">
                  <c:v>3.6667090162176556E-2</c:v>
                </c:pt>
                <c:pt idx="2576">
                  <c:v>3.6666050202407721E-2</c:v>
                </c:pt>
                <c:pt idx="2577">
                  <c:v>3.6665281620196298E-2</c:v>
                </c:pt>
                <c:pt idx="2578">
                  <c:v>3.6665479429549688E-2</c:v>
                </c:pt>
                <c:pt idx="2579">
                  <c:v>3.6667093985313794E-2</c:v>
                </c:pt>
                <c:pt idx="2580">
                  <c:v>3.6667606007842413E-2</c:v>
                </c:pt>
                <c:pt idx="2581">
                  <c:v>3.6667630643247462E-2</c:v>
                </c:pt>
                <c:pt idx="2582">
                  <c:v>3.6667216774951106E-2</c:v>
                </c:pt>
                <c:pt idx="2583">
                  <c:v>3.6666565617404126E-2</c:v>
                </c:pt>
                <c:pt idx="2584">
                  <c:v>3.6665837794875158E-2</c:v>
                </c:pt>
                <c:pt idx="2585">
                  <c:v>3.6664950333674895E-2</c:v>
                </c:pt>
                <c:pt idx="2586">
                  <c:v>3.6664374902118296E-2</c:v>
                </c:pt>
                <c:pt idx="2587">
                  <c:v>3.6664213403931487E-2</c:v>
                </c:pt>
                <c:pt idx="2588">
                  <c:v>3.6664276315908677E-2</c:v>
                </c:pt>
                <c:pt idx="2589">
                  <c:v>3.6663800787801487E-2</c:v>
                </c:pt>
                <c:pt idx="2590">
                  <c:v>3.6663247777664311E-2</c:v>
                </c:pt>
                <c:pt idx="2591">
                  <c:v>3.6662587580323577E-2</c:v>
                </c:pt>
                <c:pt idx="2592">
                  <c:v>3.666198321025059E-2</c:v>
                </c:pt>
                <c:pt idx="2593">
                  <c:v>3.6661949021824652E-2</c:v>
                </c:pt>
                <c:pt idx="2594">
                  <c:v>3.6661752111166152E-2</c:v>
                </c:pt>
                <c:pt idx="2595">
                  <c:v>3.6662363820785887E-2</c:v>
                </c:pt>
                <c:pt idx="2596">
                  <c:v>3.6662475664192971E-2</c:v>
                </c:pt>
                <c:pt idx="2597">
                  <c:v>3.6662968185018519E-2</c:v>
                </c:pt>
                <c:pt idx="2598">
                  <c:v>3.6663108184589711E-2</c:v>
                </c:pt>
                <c:pt idx="2599">
                  <c:v>3.666362675374181E-2</c:v>
                </c:pt>
                <c:pt idx="2600">
                  <c:v>3.6663865480201147E-2</c:v>
                </c:pt>
                <c:pt idx="2601">
                  <c:v>3.6664074598766375E-2</c:v>
                </c:pt>
                <c:pt idx="2602">
                  <c:v>3.6664670830484192E-2</c:v>
                </c:pt>
                <c:pt idx="2603">
                  <c:v>3.6666229323011224E-2</c:v>
                </c:pt>
                <c:pt idx="2604">
                  <c:v>3.6667797845029368E-2</c:v>
                </c:pt>
                <c:pt idx="2605">
                  <c:v>3.6671959729326839E-2</c:v>
                </c:pt>
                <c:pt idx="2606">
                  <c:v>3.6676905507721472E-2</c:v>
                </c:pt>
                <c:pt idx="2607">
                  <c:v>3.6680492354389339E-2</c:v>
                </c:pt>
                <c:pt idx="2608">
                  <c:v>3.668389696198017E-2</c:v>
                </c:pt>
                <c:pt idx="2609">
                  <c:v>3.6686056775016677E-2</c:v>
                </c:pt>
                <c:pt idx="2610">
                  <c:v>3.6687637174882028E-2</c:v>
                </c:pt>
                <c:pt idx="2611">
                  <c:v>3.6689983347984977E-2</c:v>
                </c:pt>
                <c:pt idx="2612">
                  <c:v>3.6692318379547381E-2</c:v>
                </c:pt>
                <c:pt idx="2613">
                  <c:v>3.6694583405885252E-2</c:v>
                </c:pt>
                <c:pt idx="2614">
                  <c:v>3.6696363036338213E-2</c:v>
                </c:pt>
                <c:pt idx="2615">
                  <c:v>3.6698261140461638E-2</c:v>
                </c:pt>
                <c:pt idx="2616">
                  <c:v>3.6699796431545445E-2</c:v>
                </c:pt>
                <c:pt idx="2617">
                  <c:v>3.6701361438192394E-2</c:v>
                </c:pt>
                <c:pt idx="2618">
                  <c:v>3.6702686806455997E-2</c:v>
                </c:pt>
                <c:pt idx="2619">
                  <c:v>3.6704263905786537E-2</c:v>
                </c:pt>
                <c:pt idx="2620">
                  <c:v>3.670572274145073E-2</c:v>
                </c:pt>
                <c:pt idx="2621">
                  <c:v>3.6706546307639157E-2</c:v>
                </c:pt>
                <c:pt idx="2622">
                  <c:v>3.6707410944916627E-2</c:v>
                </c:pt>
                <c:pt idx="2623">
                  <c:v>3.6709366140698772E-2</c:v>
                </c:pt>
                <c:pt idx="2624">
                  <c:v>3.6710901433781383E-2</c:v>
                </c:pt>
                <c:pt idx="2625">
                  <c:v>3.6712561839349629E-2</c:v>
                </c:pt>
                <c:pt idx="2626">
                  <c:v>3.6714218093208732E-2</c:v>
                </c:pt>
                <c:pt idx="2627">
                  <c:v>3.6715427069030422E-2</c:v>
                </c:pt>
                <c:pt idx="2628">
                  <c:v>3.6716085397943229E-2</c:v>
                </c:pt>
                <c:pt idx="2629">
                  <c:v>3.6716681504648602E-2</c:v>
                </c:pt>
                <c:pt idx="2630">
                  <c:v>3.6717080459397783E-2</c:v>
                </c:pt>
                <c:pt idx="2631">
                  <c:v>3.6716854817455916E-2</c:v>
                </c:pt>
                <c:pt idx="2632">
                  <c:v>3.6716710385618134E-2</c:v>
                </c:pt>
                <c:pt idx="2633">
                  <c:v>3.6716339891989691E-2</c:v>
                </c:pt>
                <c:pt idx="2634">
                  <c:v>3.6716350602967032E-2</c:v>
                </c:pt>
                <c:pt idx="2635">
                  <c:v>3.6715917167093673E-2</c:v>
                </c:pt>
                <c:pt idx="2636">
                  <c:v>3.6715582253606063E-2</c:v>
                </c:pt>
                <c:pt idx="2637">
                  <c:v>3.6715025108982051E-2</c:v>
                </c:pt>
                <c:pt idx="2638">
                  <c:v>3.6714291213833648E-2</c:v>
                </c:pt>
                <c:pt idx="2639">
                  <c:v>3.6713692815754345E-2</c:v>
                </c:pt>
                <c:pt idx="2640">
                  <c:v>3.6712828143995832E-2</c:v>
                </c:pt>
                <c:pt idx="2641">
                  <c:v>3.6711813274420982E-2</c:v>
                </c:pt>
                <c:pt idx="2642">
                  <c:v>3.6710878073478198E-2</c:v>
                </c:pt>
                <c:pt idx="2643">
                  <c:v>3.6710354482164989E-2</c:v>
                </c:pt>
                <c:pt idx="2644">
                  <c:v>3.6709333835881916E-2</c:v>
                </c:pt>
                <c:pt idx="2645">
                  <c:v>3.6707992677837746E-2</c:v>
                </c:pt>
                <c:pt idx="2646">
                  <c:v>3.6706293660241668E-2</c:v>
                </c:pt>
                <c:pt idx="2647">
                  <c:v>3.6704340538850869E-2</c:v>
                </c:pt>
                <c:pt idx="2648">
                  <c:v>3.6702824059158576E-2</c:v>
                </c:pt>
                <c:pt idx="2649">
                  <c:v>3.6701096118905478E-2</c:v>
                </c:pt>
                <c:pt idx="2650">
                  <c:v>3.6699410123886236E-2</c:v>
                </c:pt>
                <c:pt idx="2651">
                  <c:v>3.669747152836865E-2</c:v>
                </c:pt>
                <c:pt idx="2652">
                  <c:v>3.6695634084316441E-2</c:v>
                </c:pt>
                <c:pt idx="2653">
                  <c:v>3.6694070379116803E-2</c:v>
                </c:pt>
                <c:pt idx="2654">
                  <c:v>3.6692401045357446E-2</c:v>
                </c:pt>
                <c:pt idx="2655">
                  <c:v>3.66911542707785E-2</c:v>
                </c:pt>
                <c:pt idx="2656">
                  <c:v>3.6690280388526619E-2</c:v>
                </c:pt>
                <c:pt idx="2657">
                  <c:v>3.6689326268830993E-2</c:v>
                </c:pt>
                <c:pt idx="2658">
                  <c:v>3.6688558022323618E-2</c:v>
                </c:pt>
                <c:pt idx="2659">
                  <c:v>3.6687736273864388E-2</c:v>
                </c:pt>
                <c:pt idx="2660">
                  <c:v>3.6687153362932476E-2</c:v>
                </c:pt>
                <c:pt idx="2661">
                  <c:v>3.6686382314692352E-2</c:v>
                </c:pt>
                <c:pt idx="2662">
                  <c:v>3.6685594180303094E-2</c:v>
                </c:pt>
                <c:pt idx="2663">
                  <c:v>3.6684656653843968E-2</c:v>
                </c:pt>
                <c:pt idx="2664">
                  <c:v>3.6684107810977779E-2</c:v>
                </c:pt>
                <c:pt idx="2665">
                  <c:v>3.6683546480611479E-2</c:v>
                </c:pt>
                <c:pt idx="2666">
                  <c:v>3.6683691832155613E-2</c:v>
                </c:pt>
                <c:pt idx="2667">
                  <c:v>3.6684155689661643E-2</c:v>
                </c:pt>
                <c:pt idx="2668">
                  <c:v>3.6684368878465504E-2</c:v>
                </c:pt>
                <c:pt idx="2669">
                  <c:v>3.6684112691567301E-2</c:v>
                </c:pt>
                <c:pt idx="2670">
                  <c:v>3.6683680978428557E-2</c:v>
                </c:pt>
                <c:pt idx="2671">
                  <c:v>3.6683185207115651E-2</c:v>
                </c:pt>
                <c:pt idx="2672">
                  <c:v>3.6682855969601816E-2</c:v>
                </c:pt>
                <c:pt idx="2673">
                  <c:v>3.6682109690781853E-2</c:v>
                </c:pt>
                <c:pt idx="2674">
                  <c:v>3.6681444148668481E-2</c:v>
                </c:pt>
                <c:pt idx="2675">
                  <c:v>3.668112353502518E-2</c:v>
                </c:pt>
                <c:pt idx="2676">
                  <c:v>3.6680869909418518E-2</c:v>
                </c:pt>
                <c:pt idx="2677">
                  <c:v>3.6680580041391873E-2</c:v>
                </c:pt>
                <c:pt idx="2678">
                  <c:v>3.6680580813143231E-2</c:v>
                </c:pt>
                <c:pt idx="2679">
                  <c:v>3.6680763750681578E-2</c:v>
                </c:pt>
                <c:pt idx="2680">
                  <c:v>3.6680702811163819E-2</c:v>
                </c:pt>
                <c:pt idx="2681">
                  <c:v>3.6680612854764996E-2</c:v>
                </c:pt>
                <c:pt idx="2682">
                  <c:v>3.668126467028554E-2</c:v>
                </c:pt>
                <c:pt idx="2683">
                  <c:v>3.6681588526012075E-2</c:v>
                </c:pt>
                <c:pt idx="2684">
                  <c:v>3.6682119812240205E-2</c:v>
                </c:pt>
                <c:pt idx="2685">
                  <c:v>3.6682661729892936E-2</c:v>
                </c:pt>
                <c:pt idx="2686">
                  <c:v>3.6683278945102919E-2</c:v>
                </c:pt>
                <c:pt idx="2687">
                  <c:v>3.6684097066782946E-2</c:v>
                </c:pt>
                <c:pt idx="2688">
                  <c:v>3.6685156482476375E-2</c:v>
                </c:pt>
                <c:pt idx="2689">
                  <c:v>3.6686087819092147E-2</c:v>
                </c:pt>
                <c:pt idx="2690">
                  <c:v>3.6686908799132077E-2</c:v>
                </c:pt>
                <c:pt idx="2691">
                  <c:v>3.668736319536349E-2</c:v>
                </c:pt>
                <c:pt idx="2692">
                  <c:v>3.6687688143037023E-2</c:v>
                </c:pt>
                <c:pt idx="2693">
                  <c:v>3.6688157114508846E-2</c:v>
                </c:pt>
                <c:pt idx="2694">
                  <c:v>3.668833949243322E-2</c:v>
                </c:pt>
                <c:pt idx="2695">
                  <c:v>3.6688431918046487E-2</c:v>
                </c:pt>
                <c:pt idx="2696">
                  <c:v>3.6688670948523225E-2</c:v>
                </c:pt>
                <c:pt idx="2697">
                  <c:v>3.6689407261009978E-2</c:v>
                </c:pt>
                <c:pt idx="2698">
                  <c:v>3.6690851179085604E-2</c:v>
                </c:pt>
                <c:pt idx="2699">
                  <c:v>3.6692449871627342E-2</c:v>
                </c:pt>
                <c:pt idx="2700">
                  <c:v>3.6693913207466788E-2</c:v>
                </c:pt>
                <c:pt idx="2701">
                  <c:v>3.6695568200274503E-2</c:v>
                </c:pt>
                <c:pt idx="2702">
                  <c:v>3.6697313376369674E-2</c:v>
                </c:pt>
                <c:pt idx="2703">
                  <c:v>3.6699163942682619E-2</c:v>
                </c:pt>
                <c:pt idx="2704">
                  <c:v>3.6701205354852093E-2</c:v>
                </c:pt>
                <c:pt idx="2705">
                  <c:v>3.6702690994515508E-2</c:v>
                </c:pt>
                <c:pt idx="2706">
                  <c:v>3.670468810104778E-2</c:v>
                </c:pt>
                <c:pt idx="2707">
                  <c:v>3.6706645583685367E-2</c:v>
                </c:pt>
                <c:pt idx="2708">
                  <c:v>3.6708850321826733E-2</c:v>
                </c:pt>
                <c:pt idx="2709">
                  <c:v>3.6711889412030123E-2</c:v>
                </c:pt>
                <c:pt idx="2710">
                  <c:v>3.6714792185760216E-2</c:v>
                </c:pt>
                <c:pt idx="2711">
                  <c:v>3.6716972318765494E-2</c:v>
                </c:pt>
                <c:pt idx="2712">
                  <c:v>3.6719264433812321E-2</c:v>
                </c:pt>
                <c:pt idx="2713">
                  <c:v>3.6720955528078997E-2</c:v>
                </c:pt>
                <c:pt idx="2714">
                  <c:v>3.6722450520768959E-2</c:v>
                </c:pt>
                <c:pt idx="2715">
                  <c:v>3.6723971541956349E-2</c:v>
                </c:pt>
                <c:pt idx="2716">
                  <c:v>3.6725895580056706E-2</c:v>
                </c:pt>
                <c:pt idx="2717">
                  <c:v>3.6727915074921735E-2</c:v>
                </c:pt>
                <c:pt idx="2718">
                  <c:v>3.6729952563178327E-2</c:v>
                </c:pt>
                <c:pt idx="2719">
                  <c:v>3.6732883617481983E-2</c:v>
                </c:pt>
                <c:pt idx="2720">
                  <c:v>3.6735905264076961E-2</c:v>
                </c:pt>
                <c:pt idx="2721">
                  <c:v>3.6738626551521963E-2</c:v>
                </c:pt>
                <c:pt idx="2722">
                  <c:v>3.6741542117545961E-2</c:v>
                </c:pt>
                <c:pt idx="2723">
                  <c:v>3.6745995099689191E-2</c:v>
                </c:pt>
                <c:pt idx="2724">
                  <c:v>3.6750226900176833E-2</c:v>
                </c:pt>
                <c:pt idx="2725">
                  <c:v>3.6753135592644752E-2</c:v>
                </c:pt>
                <c:pt idx="2726">
                  <c:v>3.6755417338737509E-2</c:v>
                </c:pt>
                <c:pt idx="2727">
                  <c:v>3.6757790429557201E-2</c:v>
                </c:pt>
                <c:pt idx="2728">
                  <c:v>3.6759095918781182E-2</c:v>
                </c:pt>
                <c:pt idx="2729">
                  <c:v>3.6760318843526082E-2</c:v>
                </c:pt>
                <c:pt idx="2730">
                  <c:v>3.676176701327212E-2</c:v>
                </c:pt>
                <c:pt idx="2745">
                  <c:v>3.6764660820067817E-2</c:v>
                </c:pt>
                <c:pt idx="2746">
                  <c:v>3.676764471061101E-2</c:v>
                </c:pt>
                <c:pt idx="2747">
                  <c:v>3.6770330080425601E-2</c:v>
                </c:pt>
                <c:pt idx="2748">
                  <c:v>3.6773208593891146E-2</c:v>
                </c:pt>
                <c:pt idx="2749">
                  <c:v>3.677761552423417E-2</c:v>
                </c:pt>
                <c:pt idx="2750">
                  <c:v>3.6781802596049448E-2</c:v>
                </c:pt>
                <c:pt idx="2751">
                  <c:v>3.6784674387128798E-2</c:v>
                </c:pt>
                <c:pt idx="2752">
                  <c:v>3.6786923049252067E-2</c:v>
                </c:pt>
                <c:pt idx="2753">
                  <c:v>3.6789262530562417E-2</c:v>
                </c:pt>
                <c:pt idx="2754">
                  <c:v>3.6790541035717952E-2</c:v>
                </c:pt>
                <c:pt idx="2755">
                  <c:v>3.6791737520981443E-2</c:v>
                </c:pt>
                <c:pt idx="2756">
                  <c:v>3.6793157859399357E-2</c:v>
                </c:pt>
                <c:pt idx="2757">
                  <c:v>3.679468729754333E-2</c:v>
                </c:pt>
                <c:pt idx="2758">
                  <c:v>3.6796408869921068E-2</c:v>
                </c:pt>
                <c:pt idx="2759">
                  <c:v>3.6797400143484635E-2</c:v>
                </c:pt>
                <c:pt idx="2760">
                  <c:v>3.6797886772134428E-2</c:v>
                </c:pt>
                <c:pt idx="2761">
                  <c:v>3.6797928827057541E-2</c:v>
                </c:pt>
                <c:pt idx="2762">
                  <c:v>3.6798055371378702E-2</c:v>
                </c:pt>
                <c:pt idx="2763">
                  <c:v>3.6798358760790462E-2</c:v>
                </c:pt>
                <c:pt idx="2764">
                  <c:v>3.6798700481835964E-2</c:v>
                </c:pt>
                <c:pt idx="2765">
                  <c:v>3.6799147703852016E-2</c:v>
                </c:pt>
                <c:pt idx="2766">
                  <c:v>3.6799638127802611E-2</c:v>
                </c:pt>
                <c:pt idx="2767">
                  <c:v>3.6800289259351762E-2</c:v>
                </c:pt>
                <c:pt idx="2768">
                  <c:v>3.6800980253045741E-2</c:v>
                </c:pt>
                <c:pt idx="2769">
                  <c:v>3.6801443158545562E-2</c:v>
                </c:pt>
                <c:pt idx="2770">
                  <c:v>3.6801960932587571E-2</c:v>
                </c:pt>
                <c:pt idx="2771">
                  <c:v>3.6801717561045645E-2</c:v>
                </c:pt>
                <c:pt idx="2772">
                  <c:v>3.6801399006445863E-2</c:v>
                </c:pt>
                <c:pt idx="2773">
                  <c:v>3.6800998097720528E-2</c:v>
                </c:pt>
                <c:pt idx="2774">
                  <c:v>3.6800612405706694E-2</c:v>
                </c:pt>
                <c:pt idx="2775">
                  <c:v>3.6799702041689995E-2</c:v>
                </c:pt>
                <c:pt idx="2776">
                  <c:v>3.6798656240754304E-2</c:v>
                </c:pt>
                <c:pt idx="2777">
                  <c:v>3.6797891449733992E-2</c:v>
                </c:pt>
                <c:pt idx="2778">
                  <c:v>3.6797105178124165E-2</c:v>
                </c:pt>
                <c:pt idx="2779">
                  <c:v>3.6796193873648853E-2</c:v>
                </c:pt>
                <c:pt idx="2780">
                  <c:v>3.6795485657464211E-2</c:v>
                </c:pt>
                <c:pt idx="2781">
                  <c:v>3.6794818992509873E-2</c:v>
                </c:pt>
                <c:pt idx="2782">
                  <c:v>3.6794309416467413E-2</c:v>
                </c:pt>
                <c:pt idx="2783">
                  <c:v>3.6793730728747476E-2</c:v>
                </c:pt>
                <c:pt idx="2784">
                  <c:v>3.6793222739359289E-2</c:v>
                </c:pt>
                <c:pt idx="2785">
                  <c:v>3.6793385431810662E-2</c:v>
                </c:pt>
                <c:pt idx="2786">
                  <c:v>3.679383350928065E-2</c:v>
                </c:pt>
                <c:pt idx="2787">
                  <c:v>3.6794439333684592E-2</c:v>
                </c:pt>
                <c:pt idx="2788">
                  <c:v>3.6795264371531029E-2</c:v>
                </c:pt>
                <c:pt idx="2789">
                  <c:v>3.679631638373583E-2</c:v>
                </c:pt>
              </c:numCache>
            </c:numRef>
          </c:val>
          <c:smooth val="0"/>
          <c:extLst>
            <c:ext xmlns:c16="http://schemas.microsoft.com/office/drawing/2014/chart" uri="{C3380CC4-5D6E-409C-BE32-E72D297353CC}">
              <c16:uniqueId val="{00000003-9B65-4124-8E1A-B24215C4AF59}"/>
            </c:ext>
          </c:extLst>
        </c:ser>
        <c:ser>
          <c:idx val="4"/>
          <c:order val="4"/>
          <c:tx>
            <c:strRef>
              <c:f>隐含风险溢价!$AJ$2</c:f>
              <c:strCache>
                <c:ptCount val="1"/>
                <c:pt idx="0">
                  <c:v>二倍标准差下限</c:v>
                </c:pt>
              </c:strCache>
            </c:strRef>
          </c:tx>
          <c:spPr>
            <a:ln w="28575" cap="rnd">
              <a:solidFill>
                <a:schemeClr val="accent5"/>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隐含风险溢价!$AJ$3:$AJ$2794</c:f>
              <c:numCache>
                <c:formatCode>0.00%</c:formatCode>
                <c:ptCount val="2792"/>
                <c:pt idx="1">
                  <c:v>1.6206841468885319E-2</c:v>
                </c:pt>
                <c:pt idx="2">
                  <c:v>1.5529426879453041E-2</c:v>
                </c:pt>
                <c:pt idx="3">
                  <c:v>1.5675685718762263E-2</c:v>
                </c:pt>
                <c:pt idx="4">
                  <c:v>1.3509743789177721E-2</c:v>
                </c:pt>
                <c:pt idx="5">
                  <c:v>1.3375458712552843E-2</c:v>
                </c:pt>
                <c:pt idx="6">
                  <c:v>1.3551583413329221E-2</c:v>
                </c:pt>
                <c:pt idx="7">
                  <c:v>1.3668721452015767E-2</c:v>
                </c:pt>
                <c:pt idx="8">
                  <c:v>1.3739468073067699E-2</c:v>
                </c:pt>
                <c:pt idx="9">
                  <c:v>1.378773586005224E-2</c:v>
                </c:pt>
                <c:pt idx="10">
                  <c:v>1.4108061331790099E-2</c:v>
                </c:pt>
                <c:pt idx="11">
                  <c:v>1.4415066502894879E-2</c:v>
                </c:pt>
                <c:pt idx="12">
                  <c:v>1.475320013876211E-2</c:v>
                </c:pt>
                <c:pt idx="13">
                  <c:v>1.5055356794985219E-2</c:v>
                </c:pt>
                <c:pt idx="14">
                  <c:v>1.5328104300558049E-2</c:v>
                </c:pt>
                <c:pt idx="15">
                  <c:v>1.5575437775236713E-2</c:v>
                </c:pt>
                <c:pt idx="16">
                  <c:v>1.5800791278239534E-2</c:v>
                </c:pt>
                <c:pt idx="17">
                  <c:v>1.5998359777525676E-2</c:v>
                </c:pt>
                <c:pt idx="18">
                  <c:v>1.6159366837775021E-2</c:v>
                </c:pt>
                <c:pt idx="19">
                  <c:v>1.6214038160230523E-2</c:v>
                </c:pt>
                <c:pt idx="20">
                  <c:v>1.622969518654236E-2</c:v>
                </c:pt>
                <c:pt idx="21">
                  <c:v>1.6381440867502331E-2</c:v>
                </c:pt>
                <c:pt idx="22">
                  <c:v>1.6518620054741653E-2</c:v>
                </c:pt>
                <c:pt idx="23">
                  <c:v>1.6642734422112438E-2</c:v>
                </c:pt>
                <c:pt idx="24">
                  <c:v>1.6714039967233446E-2</c:v>
                </c:pt>
                <c:pt idx="25">
                  <c:v>1.6818407021994726E-2</c:v>
                </c:pt>
                <c:pt idx="26">
                  <c:v>1.6932997729022882E-2</c:v>
                </c:pt>
                <c:pt idx="27">
                  <c:v>1.7057971584905057E-2</c:v>
                </c:pt>
                <c:pt idx="28">
                  <c:v>1.7138328931142324E-2</c:v>
                </c:pt>
                <c:pt idx="29">
                  <c:v>1.7235002180685504E-2</c:v>
                </c:pt>
                <c:pt idx="30">
                  <c:v>1.7360989778416609E-2</c:v>
                </c:pt>
                <c:pt idx="31">
                  <c:v>1.7445552303433497E-2</c:v>
                </c:pt>
                <c:pt idx="32">
                  <c:v>1.7466827193794856E-2</c:v>
                </c:pt>
                <c:pt idx="33">
                  <c:v>1.7365403059822131E-2</c:v>
                </c:pt>
                <c:pt idx="34">
                  <c:v>1.7360329848700055E-2</c:v>
                </c:pt>
                <c:pt idx="35">
                  <c:v>1.7325884292331981E-2</c:v>
                </c:pt>
                <c:pt idx="36">
                  <c:v>1.7221625545690098E-2</c:v>
                </c:pt>
                <c:pt idx="37">
                  <c:v>1.7126915344598426E-2</c:v>
                </c:pt>
                <c:pt idx="38">
                  <c:v>1.6975493635919679E-2</c:v>
                </c:pt>
                <c:pt idx="39">
                  <c:v>1.6866642012133899E-2</c:v>
                </c:pt>
                <c:pt idx="40">
                  <c:v>1.6925962419487038E-2</c:v>
                </c:pt>
                <c:pt idx="41">
                  <c:v>1.7016415556145477E-2</c:v>
                </c:pt>
                <c:pt idx="42">
                  <c:v>1.708769744598251E-2</c:v>
                </c:pt>
                <c:pt idx="43">
                  <c:v>1.7177194911766426E-2</c:v>
                </c:pt>
                <c:pt idx="44">
                  <c:v>1.719355494278875E-2</c:v>
                </c:pt>
                <c:pt idx="45">
                  <c:v>1.7204490087753672E-2</c:v>
                </c:pt>
                <c:pt idx="46">
                  <c:v>1.7145423307969955E-2</c:v>
                </c:pt>
                <c:pt idx="47">
                  <c:v>1.7083987601166056E-2</c:v>
                </c:pt>
                <c:pt idx="48">
                  <c:v>1.711719377369432E-2</c:v>
                </c:pt>
                <c:pt idx="49">
                  <c:v>1.7204037056616193E-2</c:v>
                </c:pt>
                <c:pt idx="50">
                  <c:v>1.7298750020174052E-2</c:v>
                </c:pt>
                <c:pt idx="51">
                  <c:v>1.7389840046062525E-2</c:v>
                </c:pt>
                <c:pt idx="52">
                  <c:v>1.7486952140862003E-2</c:v>
                </c:pt>
                <c:pt idx="53">
                  <c:v>1.7566494633806416E-2</c:v>
                </c:pt>
                <c:pt idx="54">
                  <c:v>1.7643854625958424E-2</c:v>
                </c:pt>
                <c:pt idx="55">
                  <c:v>1.7735418897306052E-2</c:v>
                </c:pt>
                <c:pt idx="56">
                  <c:v>1.7828028022452379E-2</c:v>
                </c:pt>
                <c:pt idx="57">
                  <c:v>1.7923487487352025E-2</c:v>
                </c:pt>
                <c:pt idx="58">
                  <c:v>1.801495705611713E-2</c:v>
                </c:pt>
                <c:pt idx="59">
                  <c:v>1.809860722136146E-2</c:v>
                </c:pt>
                <c:pt idx="60">
                  <c:v>1.8183138355854396E-2</c:v>
                </c:pt>
                <c:pt idx="61">
                  <c:v>1.8231634928603024E-2</c:v>
                </c:pt>
                <c:pt idx="62">
                  <c:v>1.8290898075039991E-2</c:v>
                </c:pt>
                <c:pt idx="63">
                  <c:v>1.8370947632523102E-2</c:v>
                </c:pt>
                <c:pt idx="64">
                  <c:v>1.8456647453818954E-2</c:v>
                </c:pt>
                <c:pt idx="65">
                  <c:v>1.8518037947950702E-2</c:v>
                </c:pt>
                <c:pt idx="66">
                  <c:v>1.8581171162686524E-2</c:v>
                </c:pt>
                <c:pt idx="67">
                  <c:v>1.8616515026469539E-2</c:v>
                </c:pt>
                <c:pt idx="68">
                  <c:v>1.8657952423588885E-2</c:v>
                </c:pt>
                <c:pt idx="69">
                  <c:v>1.8695972587756567E-2</c:v>
                </c:pt>
                <c:pt idx="70">
                  <c:v>1.8714369910824577E-2</c:v>
                </c:pt>
                <c:pt idx="71">
                  <c:v>1.8743815487943974E-2</c:v>
                </c:pt>
                <c:pt idx="72">
                  <c:v>1.8764380618811572E-2</c:v>
                </c:pt>
                <c:pt idx="73">
                  <c:v>1.8796975024803021E-2</c:v>
                </c:pt>
                <c:pt idx="74">
                  <c:v>1.8847769615225635E-2</c:v>
                </c:pt>
                <c:pt idx="75">
                  <c:v>1.8838697128409652E-2</c:v>
                </c:pt>
                <c:pt idx="76">
                  <c:v>1.8849355169413405E-2</c:v>
                </c:pt>
                <c:pt idx="77">
                  <c:v>1.8831769038141311E-2</c:v>
                </c:pt>
                <c:pt idx="78">
                  <c:v>1.8776569317985665E-2</c:v>
                </c:pt>
                <c:pt idx="79">
                  <c:v>1.8738596069703687E-2</c:v>
                </c:pt>
                <c:pt idx="80">
                  <c:v>1.8718239581668444E-2</c:v>
                </c:pt>
                <c:pt idx="81">
                  <c:v>1.8705730375956256E-2</c:v>
                </c:pt>
                <c:pt idx="82">
                  <c:v>1.8681464382304433E-2</c:v>
                </c:pt>
                <c:pt idx="83">
                  <c:v>1.8644660680552216E-2</c:v>
                </c:pt>
                <c:pt idx="84">
                  <c:v>1.8566630540106491E-2</c:v>
                </c:pt>
                <c:pt idx="85">
                  <c:v>1.8465133836523789E-2</c:v>
                </c:pt>
                <c:pt idx="86">
                  <c:v>1.8317437968917355E-2</c:v>
                </c:pt>
                <c:pt idx="87">
                  <c:v>1.8243217484660686E-2</c:v>
                </c:pt>
                <c:pt idx="88">
                  <c:v>1.8178989124430417E-2</c:v>
                </c:pt>
                <c:pt idx="89">
                  <c:v>1.8118472946694632E-2</c:v>
                </c:pt>
                <c:pt idx="90">
                  <c:v>1.8034576900325311E-2</c:v>
                </c:pt>
                <c:pt idx="91">
                  <c:v>1.7955149074088912E-2</c:v>
                </c:pt>
                <c:pt idx="92">
                  <c:v>1.7907508909025649E-2</c:v>
                </c:pt>
                <c:pt idx="93">
                  <c:v>1.784744131415017E-2</c:v>
                </c:pt>
                <c:pt idx="94">
                  <c:v>1.7761327810908313E-2</c:v>
                </c:pt>
                <c:pt idx="95">
                  <c:v>1.7687550773760226E-2</c:v>
                </c:pt>
                <c:pt idx="96">
                  <c:v>1.7623667648576251E-2</c:v>
                </c:pt>
                <c:pt idx="97">
                  <c:v>1.7595559669311873E-2</c:v>
                </c:pt>
                <c:pt idx="98">
                  <c:v>1.754225894553741E-2</c:v>
                </c:pt>
                <c:pt idx="99">
                  <c:v>1.7458782612950446E-2</c:v>
                </c:pt>
                <c:pt idx="100">
                  <c:v>1.7392762696232481E-2</c:v>
                </c:pt>
                <c:pt idx="101">
                  <c:v>1.7390346278131671E-2</c:v>
                </c:pt>
                <c:pt idx="102">
                  <c:v>1.7435258434672432E-2</c:v>
                </c:pt>
                <c:pt idx="103">
                  <c:v>1.7480398179028113E-2</c:v>
                </c:pt>
                <c:pt idx="104">
                  <c:v>1.7521786569180613E-2</c:v>
                </c:pt>
                <c:pt idx="105">
                  <c:v>1.7544286099265921E-2</c:v>
                </c:pt>
                <c:pt idx="106">
                  <c:v>1.7541935841102259E-2</c:v>
                </c:pt>
                <c:pt idx="107">
                  <c:v>1.759436651815707E-2</c:v>
                </c:pt>
                <c:pt idx="108">
                  <c:v>1.762846222772577E-2</c:v>
                </c:pt>
                <c:pt idx="109">
                  <c:v>1.7675204576166212E-2</c:v>
                </c:pt>
                <c:pt idx="110">
                  <c:v>1.7734049858891057E-2</c:v>
                </c:pt>
                <c:pt idx="111">
                  <c:v>1.7783961837203072E-2</c:v>
                </c:pt>
                <c:pt idx="112">
                  <c:v>1.7837783756446533E-2</c:v>
                </c:pt>
                <c:pt idx="113">
                  <c:v>1.788684792179332E-2</c:v>
                </c:pt>
                <c:pt idx="114">
                  <c:v>1.7953022891923097E-2</c:v>
                </c:pt>
                <c:pt idx="115">
                  <c:v>1.8023949946332267E-2</c:v>
                </c:pt>
                <c:pt idx="116">
                  <c:v>1.8097939206393798E-2</c:v>
                </c:pt>
                <c:pt idx="117">
                  <c:v>1.8163411246181111E-2</c:v>
                </c:pt>
                <c:pt idx="118">
                  <c:v>1.8240264910586265E-2</c:v>
                </c:pt>
                <c:pt idx="119">
                  <c:v>1.8317697090655897E-2</c:v>
                </c:pt>
                <c:pt idx="120">
                  <c:v>1.8394102274473238E-2</c:v>
                </c:pt>
                <c:pt idx="121">
                  <c:v>1.8469942192059344E-2</c:v>
                </c:pt>
                <c:pt idx="122">
                  <c:v>1.8544640252860706E-2</c:v>
                </c:pt>
                <c:pt idx="123">
                  <c:v>1.8619756733623136E-2</c:v>
                </c:pt>
                <c:pt idx="124">
                  <c:v>1.869394672443481E-2</c:v>
                </c:pt>
                <c:pt idx="125">
                  <c:v>1.8767351745574742E-2</c:v>
                </c:pt>
                <c:pt idx="126">
                  <c:v>1.8839964952342889E-2</c:v>
                </c:pt>
                <c:pt idx="127">
                  <c:v>1.8911762906839179E-2</c:v>
                </c:pt>
                <c:pt idx="128">
                  <c:v>1.8981058353283835E-2</c:v>
                </c:pt>
                <c:pt idx="129">
                  <c:v>1.9048951114761889E-2</c:v>
                </c:pt>
                <c:pt idx="130">
                  <c:v>1.9112734543827826E-2</c:v>
                </c:pt>
                <c:pt idx="131">
                  <c:v>1.9172786428119232E-2</c:v>
                </c:pt>
                <c:pt idx="132">
                  <c:v>1.9232238046478289E-2</c:v>
                </c:pt>
                <c:pt idx="133">
                  <c:v>1.9294883541172966E-2</c:v>
                </c:pt>
                <c:pt idx="134">
                  <c:v>1.9356133738665703E-2</c:v>
                </c:pt>
                <c:pt idx="135">
                  <c:v>1.9409782210665937E-2</c:v>
                </c:pt>
                <c:pt idx="136">
                  <c:v>1.9465184691634871E-2</c:v>
                </c:pt>
                <c:pt idx="137">
                  <c:v>1.9525171846058072E-2</c:v>
                </c:pt>
                <c:pt idx="138">
                  <c:v>1.9586509294332789E-2</c:v>
                </c:pt>
                <c:pt idx="139">
                  <c:v>1.9644197705531767E-2</c:v>
                </c:pt>
                <c:pt idx="140">
                  <c:v>1.969858619506857E-2</c:v>
                </c:pt>
                <c:pt idx="141">
                  <c:v>1.9753369949380848E-2</c:v>
                </c:pt>
                <c:pt idx="142">
                  <c:v>1.9803042480856268E-2</c:v>
                </c:pt>
                <c:pt idx="143">
                  <c:v>1.9861518336894979E-2</c:v>
                </c:pt>
                <c:pt idx="144">
                  <c:v>1.992024604656932E-2</c:v>
                </c:pt>
                <c:pt idx="145">
                  <c:v>1.9975650475943491E-2</c:v>
                </c:pt>
                <c:pt idx="146">
                  <c:v>2.0028426795500862E-2</c:v>
                </c:pt>
                <c:pt idx="147">
                  <c:v>2.0084794477596854E-2</c:v>
                </c:pt>
                <c:pt idx="148">
                  <c:v>2.0140348199265166E-2</c:v>
                </c:pt>
                <c:pt idx="149">
                  <c:v>2.0195757979889283E-2</c:v>
                </c:pt>
                <c:pt idx="150">
                  <c:v>2.0252038589965632E-2</c:v>
                </c:pt>
                <c:pt idx="151">
                  <c:v>2.0307811966490008E-2</c:v>
                </c:pt>
                <c:pt idx="152">
                  <c:v>2.0362841257627873E-2</c:v>
                </c:pt>
                <c:pt idx="153">
                  <c:v>2.0415629532949904E-2</c:v>
                </c:pt>
                <c:pt idx="154">
                  <c:v>2.0464369719694807E-2</c:v>
                </c:pt>
                <c:pt idx="155">
                  <c:v>2.051500334471542E-2</c:v>
                </c:pt>
                <c:pt idx="156">
                  <c:v>2.0568367506948591E-2</c:v>
                </c:pt>
                <c:pt idx="157">
                  <c:v>2.0621413936356379E-2</c:v>
                </c:pt>
                <c:pt idx="158">
                  <c:v>2.0673659625669045E-2</c:v>
                </c:pt>
                <c:pt idx="159">
                  <c:v>2.0725826438483495E-2</c:v>
                </c:pt>
                <c:pt idx="160">
                  <c:v>2.0777523959612298E-2</c:v>
                </c:pt>
                <c:pt idx="161">
                  <c:v>2.0826990932827132E-2</c:v>
                </c:pt>
                <c:pt idx="162">
                  <c:v>2.0875680037724484E-2</c:v>
                </c:pt>
                <c:pt idx="163">
                  <c:v>2.0924261159276952E-2</c:v>
                </c:pt>
                <c:pt idx="164">
                  <c:v>2.0973432409659133E-2</c:v>
                </c:pt>
                <c:pt idx="165">
                  <c:v>2.1017511380803825E-2</c:v>
                </c:pt>
                <c:pt idx="166">
                  <c:v>2.106086219976926E-2</c:v>
                </c:pt>
                <c:pt idx="167">
                  <c:v>2.1100800052895712E-2</c:v>
                </c:pt>
                <c:pt idx="168">
                  <c:v>2.1143642160270693E-2</c:v>
                </c:pt>
                <c:pt idx="169">
                  <c:v>2.1186240598624555E-2</c:v>
                </c:pt>
                <c:pt idx="170">
                  <c:v>2.1225196910516771E-2</c:v>
                </c:pt>
                <c:pt idx="171">
                  <c:v>2.1263926765611341E-2</c:v>
                </c:pt>
                <c:pt idx="172">
                  <c:v>2.1301651524371783E-2</c:v>
                </c:pt>
                <c:pt idx="173">
                  <c:v>2.1336141086429859E-2</c:v>
                </c:pt>
                <c:pt idx="174">
                  <c:v>2.1369250045797594E-2</c:v>
                </c:pt>
                <c:pt idx="175">
                  <c:v>2.1398712411020017E-2</c:v>
                </c:pt>
                <c:pt idx="176">
                  <c:v>2.1426705792689363E-2</c:v>
                </c:pt>
                <c:pt idx="177">
                  <c:v>2.1455171454716697E-2</c:v>
                </c:pt>
                <c:pt idx="178">
                  <c:v>2.1491213874373607E-2</c:v>
                </c:pt>
                <c:pt idx="179">
                  <c:v>2.1527108553328532E-2</c:v>
                </c:pt>
                <c:pt idx="180">
                  <c:v>2.1566321331497138E-2</c:v>
                </c:pt>
                <c:pt idx="181">
                  <c:v>2.1607839773747466E-2</c:v>
                </c:pt>
                <c:pt idx="182">
                  <c:v>2.1650019965415983E-2</c:v>
                </c:pt>
                <c:pt idx="183">
                  <c:v>2.1692180906966799E-2</c:v>
                </c:pt>
                <c:pt idx="184">
                  <c:v>2.1733563940574775E-2</c:v>
                </c:pt>
                <c:pt idx="185">
                  <c:v>2.1775053962392914E-2</c:v>
                </c:pt>
                <c:pt idx="186">
                  <c:v>2.1816498584433255E-2</c:v>
                </c:pt>
                <c:pt idx="187">
                  <c:v>2.1857265764961029E-2</c:v>
                </c:pt>
                <c:pt idx="188">
                  <c:v>2.1898043571580386E-2</c:v>
                </c:pt>
                <c:pt idx="189">
                  <c:v>2.1938527843742391E-2</c:v>
                </c:pt>
                <c:pt idx="190">
                  <c:v>2.1976991015479608E-2</c:v>
                </c:pt>
                <c:pt idx="191">
                  <c:v>2.2016974657683437E-2</c:v>
                </c:pt>
                <c:pt idx="192">
                  <c:v>2.2055908036541824E-2</c:v>
                </c:pt>
                <c:pt idx="193">
                  <c:v>2.2094598230023556E-2</c:v>
                </c:pt>
                <c:pt idx="194">
                  <c:v>2.2133602187621434E-2</c:v>
                </c:pt>
                <c:pt idx="195">
                  <c:v>2.2172324095055165E-2</c:v>
                </c:pt>
                <c:pt idx="196">
                  <c:v>2.2209197803950854E-2</c:v>
                </c:pt>
                <c:pt idx="197">
                  <c:v>2.2246233583093456E-2</c:v>
                </c:pt>
                <c:pt idx="198">
                  <c:v>2.2283012629984139E-2</c:v>
                </c:pt>
                <c:pt idx="199">
                  <c:v>2.2318977138036385E-2</c:v>
                </c:pt>
                <c:pt idx="200">
                  <c:v>2.2351506782380841E-2</c:v>
                </c:pt>
                <c:pt idx="201">
                  <c:v>2.2387736641310479E-2</c:v>
                </c:pt>
                <c:pt idx="202">
                  <c:v>2.242337842159943E-2</c:v>
                </c:pt>
                <c:pt idx="203">
                  <c:v>2.2460318841408491E-2</c:v>
                </c:pt>
                <c:pt idx="204">
                  <c:v>2.2496607083352889E-2</c:v>
                </c:pt>
                <c:pt idx="205">
                  <c:v>2.2532899231967565E-2</c:v>
                </c:pt>
                <c:pt idx="206">
                  <c:v>2.2569165119003191E-2</c:v>
                </c:pt>
                <c:pt idx="207">
                  <c:v>2.2605087181473651E-2</c:v>
                </c:pt>
                <c:pt idx="208">
                  <c:v>2.2640677946057418E-2</c:v>
                </c:pt>
                <c:pt idx="209">
                  <c:v>2.2674345510924499E-2</c:v>
                </c:pt>
                <c:pt idx="210">
                  <c:v>2.2700800104432137E-2</c:v>
                </c:pt>
                <c:pt idx="211">
                  <c:v>2.272678376284816E-2</c:v>
                </c:pt>
                <c:pt idx="212">
                  <c:v>2.2749996143577852E-2</c:v>
                </c:pt>
                <c:pt idx="213">
                  <c:v>2.2768921647946049E-2</c:v>
                </c:pt>
                <c:pt idx="214">
                  <c:v>2.2794291276056242E-2</c:v>
                </c:pt>
                <c:pt idx="215">
                  <c:v>2.2821469226102863E-2</c:v>
                </c:pt>
                <c:pt idx="216">
                  <c:v>2.2848677288039229E-2</c:v>
                </c:pt>
                <c:pt idx="217">
                  <c:v>2.2875306847102941E-2</c:v>
                </c:pt>
                <c:pt idx="218">
                  <c:v>2.2896884074028338E-2</c:v>
                </c:pt>
                <c:pt idx="219">
                  <c:v>2.2922451760730621E-2</c:v>
                </c:pt>
                <c:pt idx="220">
                  <c:v>2.2935521039786175E-2</c:v>
                </c:pt>
                <c:pt idx="221">
                  <c:v>2.2945306261568682E-2</c:v>
                </c:pt>
                <c:pt idx="222">
                  <c:v>2.2957340967412594E-2</c:v>
                </c:pt>
                <c:pt idx="223">
                  <c:v>2.2974393508103732E-2</c:v>
                </c:pt>
                <c:pt idx="224">
                  <c:v>2.299170011068917E-2</c:v>
                </c:pt>
                <c:pt idx="225">
                  <c:v>2.2997873808325082E-2</c:v>
                </c:pt>
                <c:pt idx="226">
                  <c:v>2.3009204888876797E-2</c:v>
                </c:pt>
                <c:pt idx="227">
                  <c:v>2.3022952123558323E-2</c:v>
                </c:pt>
                <c:pt idx="228">
                  <c:v>2.3040985419005608E-2</c:v>
                </c:pt>
                <c:pt idx="229">
                  <c:v>2.3055005213295371E-2</c:v>
                </c:pt>
                <c:pt idx="230">
                  <c:v>2.3061555575178035E-2</c:v>
                </c:pt>
                <c:pt idx="231">
                  <c:v>2.3070601957781642E-2</c:v>
                </c:pt>
                <c:pt idx="232">
                  <c:v>2.3076897790477523E-2</c:v>
                </c:pt>
                <c:pt idx="233">
                  <c:v>2.3080581594430053E-2</c:v>
                </c:pt>
                <c:pt idx="234">
                  <c:v>2.3084939344711466E-2</c:v>
                </c:pt>
                <c:pt idx="235">
                  <c:v>2.3082507064770354E-2</c:v>
                </c:pt>
                <c:pt idx="236">
                  <c:v>2.3080001370871926E-2</c:v>
                </c:pt>
                <c:pt idx="237">
                  <c:v>2.3085785112891583E-2</c:v>
                </c:pt>
                <c:pt idx="238">
                  <c:v>2.3087531147261683E-2</c:v>
                </c:pt>
                <c:pt idx="239">
                  <c:v>2.3097905837138555E-2</c:v>
                </c:pt>
                <c:pt idx="240">
                  <c:v>2.3116516602913983E-2</c:v>
                </c:pt>
                <c:pt idx="241">
                  <c:v>2.3137561986408164E-2</c:v>
                </c:pt>
                <c:pt idx="242">
                  <c:v>2.3160329020893971E-2</c:v>
                </c:pt>
                <c:pt idx="243">
                  <c:v>2.3183754828906659E-2</c:v>
                </c:pt>
                <c:pt idx="244">
                  <c:v>2.3204726079008225E-2</c:v>
                </c:pt>
                <c:pt idx="245">
                  <c:v>2.3220380041294064E-2</c:v>
                </c:pt>
                <c:pt idx="246">
                  <c:v>2.3238658032175952E-2</c:v>
                </c:pt>
                <c:pt idx="247">
                  <c:v>2.3254123427840848E-2</c:v>
                </c:pt>
                <c:pt idx="248">
                  <c:v>2.3267892647965353E-2</c:v>
                </c:pt>
                <c:pt idx="249">
                  <c:v>2.3282041312445947E-2</c:v>
                </c:pt>
                <c:pt idx="250">
                  <c:v>2.3297028669996146E-2</c:v>
                </c:pt>
                <c:pt idx="251">
                  <c:v>2.3316019823100338E-2</c:v>
                </c:pt>
                <c:pt idx="252">
                  <c:v>2.333518878480443E-2</c:v>
                </c:pt>
                <c:pt idx="253">
                  <c:v>2.335477043305615E-2</c:v>
                </c:pt>
                <c:pt idx="254">
                  <c:v>2.3367396376890795E-2</c:v>
                </c:pt>
                <c:pt idx="255">
                  <c:v>2.3372487343538938E-2</c:v>
                </c:pt>
                <c:pt idx="256">
                  <c:v>2.3382707505393278E-2</c:v>
                </c:pt>
                <c:pt idx="257">
                  <c:v>2.3392840265810608E-2</c:v>
                </c:pt>
                <c:pt idx="258">
                  <c:v>2.3398963044019776E-2</c:v>
                </c:pt>
                <c:pt idx="259">
                  <c:v>2.3404936192001805E-2</c:v>
                </c:pt>
                <c:pt idx="260">
                  <c:v>2.341679580552871E-2</c:v>
                </c:pt>
                <c:pt idx="261">
                  <c:v>2.3422958802917934E-2</c:v>
                </c:pt>
                <c:pt idx="262">
                  <c:v>2.3429472124421934E-2</c:v>
                </c:pt>
                <c:pt idx="263">
                  <c:v>2.3441201586530167E-2</c:v>
                </c:pt>
                <c:pt idx="264">
                  <c:v>2.3467748044187796E-2</c:v>
                </c:pt>
                <c:pt idx="265">
                  <c:v>2.3496289574513829E-2</c:v>
                </c:pt>
                <c:pt idx="266">
                  <c:v>2.3523943212064261E-2</c:v>
                </c:pt>
                <c:pt idx="267">
                  <c:v>2.3552531824364044E-2</c:v>
                </c:pt>
                <c:pt idx="268">
                  <c:v>2.3579133856219282E-2</c:v>
                </c:pt>
                <c:pt idx="269">
                  <c:v>2.3607981260098391E-2</c:v>
                </c:pt>
                <c:pt idx="270">
                  <c:v>2.3632658039052998E-2</c:v>
                </c:pt>
                <c:pt idx="271">
                  <c:v>2.3652656412017595E-2</c:v>
                </c:pt>
                <c:pt idx="272">
                  <c:v>2.36741531173707E-2</c:v>
                </c:pt>
                <c:pt idx="273">
                  <c:v>2.3686375063930024E-2</c:v>
                </c:pt>
                <c:pt idx="274">
                  <c:v>2.3697123021297201E-2</c:v>
                </c:pt>
                <c:pt idx="275">
                  <c:v>2.3709946513230919E-2</c:v>
                </c:pt>
                <c:pt idx="276">
                  <c:v>2.3719706784125508E-2</c:v>
                </c:pt>
                <c:pt idx="277">
                  <c:v>2.3719645975211468E-2</c:v>
                </c:pt>
                <c:pt idx="278">
                  <c:v>2.3734626803504216E-2</c:v>
                </c:pt>
                <c:pt idx="279">
                  <c:v>2.3755987348930137E-2</c:v>
                </c:pt>
                <c:pt idx="280">
                  <c:v>2.377667083838364E-2</c:v>
                </c:pt>
                <c:pt idx="281">
                  <c:v>2.3803501303899181E-2</c:v>
                </c:pt>
                <c:pt idx="282">
                  <c:v>2.3831135836254097E-2</c:v>
                </c:pt>
                <c:pt idx="283">
                  <c:v>2.3856990077113699E-2</c:v>
                </c:pt>
                <c:pt idx="284">
                  <c:v>2.3882456058920594E-2</c:v>
                </c:pt>
                <c:pt idx="285">
                  <c:v>2.3906830447785542E-2</c:v>
                </c:pt>
                <c:pt idx="286">
                  <c:v>2.3931919428540963E-2</c:v>
                </c:pt>
                <c:pt idx="287">
                  <c:v>2.3957758531637487E-2</c:v>
                </c:pt>
                <c:pt idx="288">
                  <c:v>2.3985588602818759E-2</c:v>
                </c:pt>
                <c:pt idx="289">
                  <c:v>2.4013407749099026E-2</c:v>
                </c:pt>
                <c:pt idx="290">
                  <c:v>2.4041299745256362E-2</c:v>
                </c:pt>
                <c:pt idx="291">
                  <c:v>2.4068427601609495E-2</c:v>
                </c:pt>
                <c:pt idx="292">
                  <c:v>2.4095358509118987E-2</c:v>
                </c:pt>
                <c:pt idx="293">
                  <c:v>2.412197105090149E-2</c:v>
                </c:pt>
                <c:pt idx="294">
                  <c:v>2.4145199729035893E-2</c:v>
                </c:pt>
                <c:pt idx="295">
                  <c:v>2.416801294052108E-2</c:v>
                </c:pt>
                <c:pt idx="296">
                  <c:v>2.4192052638749267E-2</c:v>
                </c:pt>
                <c:pt idx="297">
                  <c:v>2.4217180715968793E-2</c:v>
                </c:pt>
                <c:pt idx="298">
                  <c:v>2.4244388177855229E-2</c:v>
                </c:pt>
                <c:pt idx="299">
                  <c:v>2.4271596896271369E-2</c:v>
                </c:pt>
                <c:pt idx="300">
                  <c:v>2.4298629807006714E-2</c:v>
                </c:pt>
                <c:pt idx="301">
                  <c:v>2.4325304033153944E-2</c:v>
                </c:pt>
                <c:pt idx="302">
                  <c:v>2.4351729297104593E-2</c:v>
                </c:pt>
                <c:pt idx="303">
                  <c:v>2.4375832251879278E-2</c:v>
                </c:pt>
                <c:pt idx="304">
                  <c:v>2.4399591277523676E-2</c:v>
                </c:pt>
                <c:pt idx="305">
                  <c:v>2.4424092551287184E-2</c:v>
                </c:pt>
                <c:pt idx="306">
                  <c:v>2.4445018231342951E-2</c:v>
                </c:pt>
                <c:pt idx="307">
                  <c:v>2.44663339312714E-2</c:v>
                </c:pt>
                <c:pt idx="308">
                  <c:v>2.4483557141535231E-2</c:v>
                </c:pt>
                <c:pt idx="309">
                  <c:v>2.449756439959936E-2</c:v>
                </c:pt>
                <c:pt idx="310">
                  <c:v>2.4511537811059091E-2</c:v>
                </c:pt>
                <c:pt idx="311">
                  <c:v>2.4524644723313362E-2</c:v>
                </c:pt>
                <c:pt idx="312">
                  <c:v>2.4542073381715285E-2</c:v>
                </c:pt>
                <c:pt idx="313">
                  <c:v>2.4557414299889183E-2</c:v>
                </c:pt>
                <c:pt idx="314">
                  <c:v>2.4574829202304742E-2</c:v>
                </c:pt>
                <c:pt idx="315">
                  <c:v>2.4590245223217837E-2</c:v>
                </c:pt>
                <c:pt idx="316">
                  <c:v>2.459926646011466E-2</c:v>
                </c:pt>
                <c:pt idx="317">
                  <c:v>2.4603049559698421E-2</c:v>
                </c:pt>
                <c:pt idx="318">
                  <c:v>2.4602235103927172E-2</c:v>
                </c:pt>
                <c:pt idx="319">
                  <c:v>2.4607051765165932E-2</c:v>
                </c:pt>
                <c:pt idx="320">
                  <c:v>2.4605449014930194E-2</c:v>
                </c:pt>
                <c:pt idx="321">
                  <c:v>2.4609776932412772E-2</c:v>
                </c:pt>
                <c:pt idx="322">
                  <c:v>2.4627439704328118E-2</c:v>
                </c:pt>
                <c:pt idx="323">
                  <c:v>2.4644706510078346E-2</c:v>
                </c:pt>
                <c:pt idx="324">
                  <c:v>2.4666612090160002E-2</c:v>
                </c:pt>
                <c:pt idx="325">
                  <c:v>2.4690506904880727E-2</c:v>
                </c:pt>
                <c:pt idx="326">
                  <c:v>2.471357397469414E-2</c:v>
                </c:pt>
                <c:pt idx="327">
                  <c:v>2.4737050699504898E-2</c:v>
                </c:pt>
                <c:pt idx="328">
                  <c:v>2.4758603796242534E-2</c:v>
                </c:pt>
                <c:pt idx="329">
                  <c:v>2.4783534137514732E-2</c:v>
                </c:pt>
                <c:pt idx="330">
                  <c:v>2.4808104443765494E-2</c:v>
                </c:pt>
                <c:pt idx="331">
                  <c:v>2.4832527896667456E-2</c:v>
                </c:pt>
                <c:pt idx="332">
                  <c:v>2.485662845999833E-2</c:v>
                </c:pt>
                <c:pt idx="333">
                  <c:v>2.4880128705308313E-2</c:v>
                </c:pt>
                <c:pt idx="334">
                  <c:v>2.4904057310503679E-2</c:v>
                </c:pt>
                <c:pt idx="335">
                  <c:v>2.4927585068787166E-2</c:v>
                </c:pt>
                <c:pt idx="336">
                  <c:v>2.4947205439394712E-2</c:v>
                </c:pt>
                <c:pt idx="337">
                  <c:v>2.4965497649428528E-2</c:v>
                </c:pt>
                <c:pt idx="338">
                  <c:v>2.4985470917983268E-2</c:v>
                </c:pt>
                <c:pt idx="339">
                  <c:v>2.500281075272115E-2</c:v>
                </c:pt>
                <c:pt idx="340">
                  <c:v>2.5015887994044854E-2</c:v>
                </c:pt>
                <c:pt idx="341">
                  <c:v>2.502652407684184E-2</c:v>
                </c:pt>
                <c:pt idx="342">
                  <c:v>2.5036021992899629E-2</c:v>
                </c:pt>
                <c:pt idx="343">
                  <c:v>2.5046129127433626E-2</c:v>
                </c:pt>
                <c:pt idx="344">
                  <c:v>2.5056853316101801E-2</c:v>
                </c:pt>
                <c:pt idx="345">
                  <c:v>2.5065077605596356E-2</c:v>
                </c:pt>
                <c:pt idx="346">
                  <c:v>2.507856665733528E-2</c:v>
                </c:pt>
                <c:pt idx="347">
                  <c:v>2.5080712440384199E-2</c:v>
                </c:pt>
                <c:pt idx="348">
                  <c:v>2.5079589397017543E-2</c:v>
                </c:pt>
                <c:pt idx="349">
                  <c:v>2.5081061273249178E-2</c:v>
                </c:pt>
                <c:pt idx="350">
                  <c:v>2.5087062740444172E-2</c:v>
                </c:pt>
                <c:pt idx="351">
                  <c:v>2.5088438728403564E-2</c:v>
                </c:pt>
                <c:pt idx="352">
                  <c:v>2.508884905055047E-2</c:v>
                </c:pt>
                <c:pt idx="353">
                  <c:v>2.5092972052504769E-2</c:v>
                </c:pt>
                <c:pt idx="354">
                  <c:v>2.5096380385303693E-2</c:v>
                </c:pt>
                <c:pt idx="355">
                  <c:v>2.5101250012168473E-2</c:v>
                </c:pt>
                <c:pt idx="356">
                  <c:v>2.5107827769037441E-2</c:v>
                </c:pt>
                <c:pt idx="357">
                  <c:v>2.5103202686031331E-2</c:v>
                </c:pt>
                <c:pt idx="358">
                  <c:v>2.5095301582700777E-2</c:v>
                </c:pt>
                <c:pt idx="359">
                  <c:v>2.5083678949686328E-2</c:v>
                </c:pt>
                <c:pt idx="360">
                  <c:v>2.5072339196587017E-2</c:v>
                </c:pt>
                <c:pt idx="361">
                  <c:v>2.5054430951569347E-2</c:v>
                </c:pt>
                <c:pt idx="362">
                  <c:v>2.503652384777396E-2</c:v>
                </c:pt>
                <c:pt idx="363">
                  <c:v>2.5017997417000136E-2</c:v>
                </c:pt>
                <c:pt idx="364">
                  <c:v>2.4998492460657593E-2</c:v>
                </c:pt>
                <c:pt idx="365">
                  <c:v>2.4981663583949702E-2</c:v>
                </c:pt>
                <c:pt idx="366">
                  <c:v>2.4960783070337424E-2</c:v>
                </c:pt>
                <c:pt idx="367">
                  <c:v>2.494103150820464E-2</c:v>
                </c:pt>
                <c:pt idx="368">
                  <c:v>2.4930092247038627E-2</c:v>
                </c:pt>
                <c:pt idx="369">
                  <c:v>2.49171582059163E-2</c:v>
                </c:pt>
                <c:pt idx="370">
                  <c:v>2.4917117462698282E-2</c:v>
                </c:pt>
                <c:pt idx="371">
                  <c:v>2.4918760702898876E-2</c:v>
                </c:pt>
                <c:pt idx="372">
                  <c:v>2.4917423417732926E-2</c:v>
                </c:pt>
                <c:pt idx="373">
                  <c:v>2.4920938180034123E-2</c:v>
                </c:pt>
                <c:pt idx="374">
                  <c:v>2.4922023629616621E-2</c:v>
                </c:pt>
                <c:pt idx="375">
                  <c:v>2.4912533043874321E-2</c:v>
                </c:pt>
                <c:pt idx="376">
                  <c:v>2.4903315781275123E-2</c:v>
                </c:pt>
                <c:pt idx="377">
                  <c:v>2.4910218074614455E-2</c:v>
                </c:pt>
                <c:pt idx="378">
                  <c:v>2.4908722563555731E-2</c:v>
                </c:pt>
                <c:pt idx="379">
                  <c:v>2.490279424211302E-2</c:v>
                </c:pt>
                <c:pt idx="380">
                  <c:v>2.4901489276236435E-2</c:v>
                </c:pt>
                <c:pt idx="381">
                  <c:v>2.4901739235908205E-2</c:v>
                </c:pt>
                <c:pt idx="382">
                  <c:v>2.4902813545792081E-2</c:v>
                </c:pt>
                <c:pt idx="383">
                  <c:v>2.4908672765922429E-2</c:v>
                </c:pt>
                <c:pt idx="384">
                  <c:v>2.4917551095590004E-2</c:v>
                </c:pt>
                <c:pt idx="385">
                  <c:v>2.4925375157711961E-2</c:v>
                </c:pt>
                <c:pt idx="386">
                  <c:v>2.4931617007300691E-2</c:v>
                </c:pt>
                <c:pt idx="387">
                  <c:v>2.4942779937246883E-2</c:v>
                </c:pt>
                <c:pt idx="388">
                  <c:v>2.4952324852665797E-2</c:v>
                </c:pt>
                <c:pt idx="389">
                  <c:v>2.4954116759715483E-2</c:v>
                </c:pt>
                <c:pt idx="390">
                  <c:v>2.4953567025650953E-2</c:v>
                </c:pt>
                <c:pt idx="391">
                  <c:v>2.4951872068668834E-2</c:v>
                </c:pt>
                <c:pt idx="392">
                  <c:v>2.4953324065576266E-2</c:v>
                </c:pt>
                <c:pt idx="393">
                  <c:v>2.495908034096192E-2</c:v>
                </c:pt>
                <c:pt idx="394">
                  <c:v>2.496695482180844E-2</c:v>
                </c:pt>
                <c:pt idx="395">
                  <c:v>2.4983381525989064E-2</c:v>
                </c:pt>
                <c:pt idx="396">
                  <c:v>2.4998817871845182E-2</c:v>
                </c:pt>
                <c:pt idx="397">
                  <c:v>2.5014083256352463E-2</c:v>
                </c:pt>
                <c:pt idx="398">
                  <c:v>2.5030721764186085E-2</c:v>
                </c:pt>
                <c:pt idx="399">
                  <c:v>2.5047934610740105E-2</c:v>
                </c:pt>
                <c:pt idx="400">
                  <c:v>2.5065531007222717E-2</c:v>
                </c:pt>
                <c:pt idx="401">
                  <c:v>2.5082583431974191E-2</c:v>
                </c:pt>
                <c:pt idx="402">
                  <c:v>2.5099986003079007E-2</c:v>
                </c:pt>
                <c:pt idx="403">
                  <c:v>2.5117498685846687E-2</c:v>
                </c:pt>
                <c:pt idx="404">
                  <c:v>2.5135705874074758E-2</c:v>
                </c:pt>
                <c:pt idx="405">
                  <c:v>2.515463809742087E-2</c:v>
                </c:pt>
                <c:pt idx="406">
                  <c:v>2.5173494787109819E-2</c:v>
                </c:pt>
                <c:pt idx="407">
                  <c:v>2.519221172660234E-2</c:v>
                </c:pt>
                <c:pt idx="408">
                  <c:v>2.5210609552148423E-2</c:v>
                </c:pt>
                <c:pt idx="409">
                  <c:v>2.5226656176758802E-2</c:v>
                </c:pt>
                <c:pt idx="410">
                  <c:v>2.5241833335290439E-2</c:v>
                </c:pt>
                <c:pt idx="411">
                  <c:v>2.5260145658219872E-2</c:v>
                </c:pt>
                <c:pt idx="412">
                  <c:v>2.5277392306908959E-2</c:v>
                </c:pt>
                <c:pt idx="413">
                  <c:v>2.5295649760206561E-2</c:v>
                </c:pt>
                <c:pt idx="414">
                  <c:v>2.5313927936917335E-2</c:v>
                </c:pt>
                <c:pt idx="415">
                  <c:v>2.5331377803660002E-2</c:v>
                </c:pt>
                <c:pt idx="416">
                  <c:v>2.5349638557248338E-2</c:v>
                </c:pt>
                <c:pt idx="417">
                  <c:v>2.5367555832595194E-2</c:v>
                </c:pt>
                <c:pt idx="418">
                  <c:v>2.5385402508861406E-2</c:v>
                </c:pt>
                <c:pt idx="419">
                  <c:v>2.5402797573980507E-2</c:v>
                </c:pt>
                <c:pt idx="420">
                  <c:v>2.5420383152610342E-2</c:v>
                </c:pt>
                <c:pt idx="421">
                  <c:v>2.5437633557292859E-2</c:v>
                </c:pt>
                <c:pt idx="422">
                  <c:v>2.545485958755217E-2</c:v>
                </c:pt>
                <c:pt idx="423">
                  <c:v>2.5472646298254097E-2</c:v>
                </c:pt>
                <c:pt idx="424">
                  <c:v>2.5490158808793774E-2</c:v>
                </c:pt>
                <c:pt idx="425">
                  <c:v>2.5506786888279696E-2</c:v>
                </c:pt>
                <c:pt idx="426">
                  <c:v>2.5521529310796584E-2</c:v>
                </c:pt>
                <c:pt idx="427">
                  <c:v>2.5534495199045056E-2</c:v>
                </c:pt>
                <c:pt idx="428">
                  <c:v>2.5546289327855534E-2</c:v>
                </c:pt>
                <c:pt idx="429">
                  <c:v>2.5559030293674262E-2</c:v>
                </c:pt>
                <c:pt idx="430">
                  <c:v>2.5573570292606134E-2</c:v>
                </c:pt>
                <c:pt idx="431">
                  <c:v>2.558670514064541E-2</c:v>
                </c:pt>
                <c:pt idx="432">
                  <c:v>2.5599184024738916E-2</c:v>
                </c:pt>
                <c:pt idx="433">
                  <c:v>2.5609705125889164E-2</c:v>
                </c:pt>
                <c:pt idx="434">
                  <c:v>2.5619213877979385E-2</c:v>
                </c:pt>
                <c:pt idx="435">
                  <c:v>2.562914474089361E-2</c:v>
                </c:pt>
                <c:pt idx="436">
                  <c:v>2.5640461400976929E-2</c:v>
                </c:pt>
                <c:pt idx="437">
                  <c:v>2.5652054483975409E-2</c:v>
                </c:pt>
                <c:pt idx="438">
                  <c:v>2.5665732716869824E-2</c:v>
                </c:pt>
                <c:pt idx="439">
                  <c:v>2.5679174760068337E-2</c:v>
                </c:pt>
                <c:pt idx="440">
                  <c:v>2.5694276883015239E-2</c:v>
                </c:pt>
                <c:pt idx="441">
                  <c:v>2.5710438570917888E-2</c:v>
                </c:pt>
                <c:pt idx="442">
                  <c:v>2.5726750366992068E-2</c:v>
                </c:pt>
                <c:pt idx="443">
                  <c:v>2.5743414925149387E-2</c:v>
                </c:pt>
                <c:pt idx="444">
                  <c:v>2.5760026885073044E-2</c:v>
                </c:pt>
                <c:pt idx="445">
                  <c:v>2.5776598229604021E-2</c:v>
                </c:pt>
                <c:pt idx="446">
                  <c:v>2.5793108914186257E-2</c:v>
                </c:pt>
                <c:pt idx="447">
                  <c:v>2.5809435319641451E-2</c:v>
                </c:pt>
                <c:pt idx="448">
                  <c:v>2.582396069499163E-2</c:v>
                </c:pt>
                <c:pt idx="449">
                  <c:v>2.582348755599688E-2</c:v>
                </c:pt>
                <c:pt idx="450">
                  <c:v>2.5822750485592402E-2</c:v>
                </c:pt>
                <c:pt idx="451">
                  <c:v>2.5821375616028715E-2</c:v>
                </c:pt>
                <c:pt idx="452">
                  <c:v>2.5816939036202614E-2</c:v>
                </c:pt>
                <c:pt idx="453">
                  <c:v>2.581710490310786E-2</c:v>
                </c:pt>
                <c:pt idx="454">
                  <c:v>2.5822615216232574E-2</c:v>
                </c:pt>
                <c:pt idx="455">
                  <c:v>2.5830932223185755E-2</c:v>
                </c:pt>
                <c:pt idx="456">
                  <c:v>2.5838368900259083E-2</c:v>
                </c:pt>
                <c:pt idx="457">
                  <c:v>2.5846610473980319E-2</c:v>
                </c:pt>
                <c:pt idx="458">
                  <c:v>2.5854877127184074E-2</c:v>
                </c:pt>
                <c:pt idx="459">
                  <c:v>2.5854275004162916E-2</c:v>
                </c:pt>
                <c:pt idx="460">
                  <c:v>2.5855534591537811E-2</c:v>
                </c:pt>
                <c:pt idx="461">
                  <c:v>2.5865830468426911E-2</c:v>
                </c:pt>
                <c:pt idx="462">
                  <c:v>2.5881139781182245E-2</c:v>
                </c:pt>
                <c:pt idx="463">
                  <c:v>2.589508719459583E-2</c:v>
                </c:pt>
                <c:pt idx="464">
                  <c:v>2.5910484694527502E-2</c:v>
                </c:pt>
                <c:pt idx="465">
                  <c:v>2.5926276443757522E-2</c:v>
                </c:pt>
                <c:pt idx="466">
                  <c:v>2.5941672916647337E-2</c:v>
                </c:pt>
                <c:pt idx="467">
                  <c:v>2.5956544640978865E-2</c:v>
                </c:pt>
                <c:pt idx="468">
                  <c:v>2.5969439827942184E-2</c:v>
                </c:pt>
                <c:pt idx="469">
                  <c:v>2.5984109640557466E-2</c:v>
                </c:pt>
                <c:pt idx="470">
                  <c:v>2.6000000592014058E-2</c:v>
                </c:pt>
                <c:pt idx="471">
                  <c:v>2.6015841351075559E-2</c:v>
                </c:pt>
                <c:pt idx="472">
                  <c:v>2.6030846894887008E-2</c:v>
                </c:pt>
                <c:pt idx="473">
                  <c:v>2.6045521603918591E-2</c:v>
                </c:pt>
                <c:pt idx="474">
                  <c:v>2.6057919620561618E-2</c:v>
                </c:pt>
                <c:pt idx="475">
                  <c:v>2.6071048634417171E-2</c:v>
                </c:pt>
                <c:pt idx="476">
                  <c:v>2.608433232972298E-2</c:v>
                </c:pt>
                <c:pt idx="477">
                  <c:v>2.6099524290627615E-2</c:v>
                </c:pt>
                <c:pt idx="478">
                  <c:v>2.61147367889395E-2</c:v>
                </c:pt>
                <c:pt idx="479">
                  <c:v>2.6130273752996494E-2</c:v>
                </c:pt>
                <c:pt idx="480">
                  <c:v>2.61456918057878E-2</c:v>
                </c:pt>
                <c:pt idx="481">
                  <c:v>2.6161103691683712E-2</c:v>
                </c:pt>
                <c:pt idx="482">
                  <c:v>2.6176070056567295E-2</c:v>
                </c:pt>
                <c:pt idx="483">
                  <c:v>2.6190894137243646E-2</c:v>
                </c:pt>
                <c:pt idx="484">
                  <c:v>2.6203366191530211E-2</c:v>
                </c:pt>
                <c:pt idx="485">
                  <c:v>2.6213730445229341E-2</c:v>
                </c:pt>
                <c:pt idx="486">
                  <c:v>2.6223937181258095E-2</c:v>
                </c:pt>
                <c:pt idx="487">
                  <c:v>2.6235703433096995E-2</c:v>
                </c:pt>
                <c:pt idx="488">
                  <c:v>2.6249306188218441E-2</c:v>
                </c:pt>
                <c:pt idx="489">
                  <c:v>2.6260196117651638E-2</c:v>
                </c:pt>
                <c:pt idx="490">
                  <c:v>2.6269940024426983E-2</c:v>
                </c:pt>
                <c:pt idx="491">
                  <c:v>2.6280505783154471E-2</c:v>
                </c:pt>
                <c:pt idx="492">
                  <c:v>2.6291828882966908E-2</c:v>
                </c:pt>
                <c:pt idx="493">
                  <c:v>2.6305098636201448E-2</c:v>
                </c:pt>
                <c:pt idx="494">
                  <c:v>2.6316590090985973E-2</c:v>
                </c:pt>
                <c:pt idx="495">
                  <c:v>2.6327288877365962E-2</c:v>
                </c:pt>
                <c:pt idx="496">
                  <c:v>2.6337424553549031E-2</c:v>
                </c:pt>
                <c:pt idx="497">
                  <c:v>2.6348757710238223E-2</c:v>
                </c:pt>
                <c:pt idx="498">
                  <c:v>2.6362101522874389E-2</c:v>
                </c:pt>
                <c:pt idx="499">
                  <c:v>2.6375097797558176E-2</c:v>
                </c:pt>
                <c:pt idx="500">
                  <c:v>2.6386127602950935E-2</c:v>
                </c:pt>
                <c:pt idx="501">
                  <c:v>2.6396587809872488E-2</c:v>
                </c:pt>
                <c:pt idx="502">
                  <c:v>2.6406991127070241E-2</c:v>
                </c:pt>
                <c:pt idx="503">
                  <c:v>2.6416253235066321E-2</c:v>
                </c:pt>
                <c:pt idx="504">
                  <c:v>2.6418538413591149E-2</c:v>
                </c:pt>
                <c:pt idx="505">
                  <c:v>2.6417857116674916E-2</c:v>
                </c:pt>
                <c:pt idx="506">
                  <c:v>2.6414243963471723E-2</c:v>
                </c:pt>
                <c:pt idx="507">
                  <c:v>2.6408907494500283E-2</c:v>
                </c:pt>
                <c:pt idx="508">
                  <c:v>2.6404742302468261E-2</c:v>
                </c:pt>
                <c:pt idx="509">
                  <c:v>2.6401751658633572E-2</c:v>
                </c:pt>
                <c:pt idx="510">
                  <c:v>2.6406543431548517E-2</c:v>
                </c:pt>
                <c:pt idx="511">
                  <c:v>2.6410903920441847E-2</c:v>
                </c:pt>
                <c:pt idx="512">
                  <c:v>2.6412378579022039E-2</c:v>
                </c:pt>
                <c:pt idx="513">
                  <c:v>2.6414926428035057E-2</c:v>
                </c:pt>
                <c:pt idx="514">
                  <c:v>2.6418716496481927E-2</c:v>
                </c:pt>
                <c:pt idx="515">
                  <c:v>2.6427555661083554E-2</c:v>
                </c:pt>
                <c:pt idx="516">
                  <c:v>2.6435573780593191E-2</c:v>
                </c:pt>
                <c:pt idx="517">
                  <c:v>2.644188128111092E-2</c:v>
                </c:pt>
                <c:pt idx="518">
                  <c:v>2.644517066221351E-2</c:v>
                </c:pt>
                <c:pt idx="519">
                  <c:v>2.6444745470511406E-2</c:v>
                </c:pt>
                <c:pt idx="520">
                  <c:v>2.6447628900820315E-2</c:v>
                </c:pt>
                <c:pt idx="521">
                  <c:v>2.6445486560701906E-2</c:v>
                </c:pt>
                <c:pt idx="522">
                  <c:v>2.6439746848657568E-2</c:v>
                </c:pt>
                <c:pt idx="523">
                  <c:v>2.643470442000985E-2</c:v>
                </c:pt>
                <c:pt idx="524">
                  <c:v>2.643560167723024E-2</c:v>
                </c:pt>
                <c:pt idx="525">
                  <c:v>2.6436891295044753E-2</c:v>
                </c:pt>
                <c:pt idx="526">
                  <c:v>2.6436665477465083E-2</c:v>
                </c:pt>
                <c:pt idx="527">
                  <c:v>2.6430100062158041E-2</c:v>
                </c:pt>
                <c:pt idx="528">
                  <c:v>2.6426188787052655E-2</c:v>
                </c:pt>
                <c:pt idx="529">
                  <c:v>2.6427123131884746E-2</c:v>
                </c:pt>
                <c:pt idx="530">
                  <c:v>2.642883251611762E-2</c:v>
                </c:pt>
                <c:pt idx="531">
                  <c:v>2.6434161068977523E-2</c:v>
                </c:pt>
                <c:pt idx="532">
                  <c:v>2.6442164773617403E-2</c:v>
                </c:pt>
                <c:pt idx="533">
                  <c:v>2.6451737282043933E-2</c:v>
                </c:pt>
                <c:pt idx="534">
                  <c:v>2.6460662645688457E-2</c:v>
                </c:pt>
                <c:pt idx="535">
                  <c:v>2.6473394608276034E-2</c:v>
                </c:pt>
                <c:pt idx="536">
                  <c:v>2.6486166441771264E-2</c:v>
                </c:pt>
                <c:pt idx="537">
                  <c:v>2.6498670428531421E-2</c:v>
                </c:pt>
                <c:pt idx="538">
                  <c:v>2.6510082024996027E-2</c:v>
                </c:pt>
                <c:pt idx="539">
                  <c:v>2.6522259185973191E-2</c:v>
                </c:pt>
                <c:pt idx="540">
                  <c:v>2.6534122683405478E-2</c:v>
                </c:pt>
                <c:pt idx="541">
                  <c:v>2.65466544166513E-2</c:v>
                </c:pt>
                <c:pt idx="542">
                  <c:v>2.6557770384022635E-2</c:v>
                </c:pt>
                <c:pt idx="543">
                  <c:v>2.6567441463315737E-2</c:v>
                </c:pt>
                <c:pt idx="544">
                  <c:v>2.6578836798615973E-2</c:v>
                </c:pt>
                <c:pt idx="545">
                  <c:v>2.6588336364380238E-2</c:v>
                </c:pt>
                <c:pt idx="546">
                  <c:v>2.6591146693786503E-2</c:v>
                </c:pt>
                <c:pt idx="547">
                  <c:v>2.6582045891924158E-2</c:v>
                </c:pt>
                <c:pt idx="548">
                  <c:v>2.6572900655252057E-2</c:v>
                </c:pt>
                <c:pt idx="549">
                  <c:v>2.6558333100990504E-2</c:v>
                </c:pt>
                <c:pt idx="550">
                  <c:v>2.6545768843309687E-2</c:v>
                </c:pt>
                <c:pt idx="551">
                  <c:v>2.6537290822764799E-2</c:v>
                </c:pt>
                <c:pt idx="552">
                  <c:v>2.6532090059653471E-2</c:v>
                </c:pt>
                <c:pt idx="553">
                  <c:v>2.6527532798223695E-2</c:v>
                </c:pt>
                <c:pt idx="554">
                  <c:v>2.6521973058258715E-2</c:v>
                </c:pt>
                <c:pt idx="555">
                  <c:v>2.6518801578004667E-2</c:v>
                </c:pt>
                <c:pt idx="556">
                  <c:v>2.6517709083773135E-2</c:v>
                </c:pt>
                <c:pt idx="557">
                  <c:v>2.6517327947692668E-2</c:v>
                </c:pt>
                <c:pt idx="558">
                  <c:v>2.6515668306617633E-2</c:v>
                </c:pt>
                <c:pt idx="559">
                  <c:v>2.6510698270849543E-2</c:v>
                </c:pt>
                <c:pt idx="560">
                  <c:v>2.6503717014319389E-2</c:v>
                </c:pt>
                <c:pt idx="561">
                  <c:v>2.6497095980343284E-2</c:v>
                </c:pt>
                <c:pt idx="562">
                  <c:v>2.6488047710376855E-2</c:v>
                </c:pt>
                <c:pt idx="563">
                  <c:v>2.6475887043513814E-2</c:v>
                </c:pt>
                <c:pt idx="564">
                  <c:v>2.6468213003671727E-2</c:v>
                </c:pt>
                <c:pt idx="565">
                  <c:v>2.6461429021915624E-2</c:v>
                </c:pt>
                <c:pt idx="566">
                  <c:v>2.6457454703720948E-2</c:v>
                </c:pt>
                <c:pt idx="567">
                  <c:v>2.6457735551854752E-2</c:v>
                </c:pt>
                <c:pt idx="568">
                  <c:v>2.645919988273043E-2</c:v>
                </c:pt>
                <c:pt idx="569">
                  <c:v>2.6460448137012309E-2</c:v>
                </c:pt>
                <c:pt idx="570">
                  <c:v>2.6462990627229677E-2</c:v>
                </c:pt>
                <c:pt idx="571">
                  <c:v>2.6470309989243386E-2</c:v>
                </c:pt>
                <c:pt idx="572">
                  <c:v>2.6476872566089903E-2</c:v>
                </c:pt>
                <c:pt idx="573">
                  <c:v>2.648377578055703E-2</c:v>
                </c:pt>
                <c:pt idx="574">
                  <c:v>2.6488258563893929E-2</c:v>
                </c:pt>
                <c:pt idx="575">
                  <c:v>2.649636455185924E-2</c:v>
                </c:pt>
                <c:pt idx="576">
                  <c:v>2.6501774297310703E-2</c:v>
                </c:pt>
                <c:pt idx="577">
                  <c:v>2.6507248035002227E-2</c:v>
                </c:pt>
                <c:pt idx="578">
                  <c:v>2.6510579287082409E-2</c:v>
                </c:pt>
                <c:pt idx="579">
                  <c:v>2.6511921956363919E-2</c:v>
                </c:pt>
                <c:pt idx="580">
                  <c:v>2.6514445290333331E-2</c:v>
                </c:pt>
                <c:pt idx="581">
                  <c:v>2.6521436568932355E-2</c:v>
                </c:pt>
                <c:pt idx="582">
                  <c:v>2.6528411333847944E-2</c:v>
                </c:pt>
                <c:pt idx="583">
                  <c:v>2.6536207309020392E-2</c:v>
                </c:pt>
                <c:pt idx="584">
                  <c:v>2.6545545236372418E-2</c:v>
                </c:pt>
                <c:pt idx="585">
                  <c:v>2.6556018219012531E-2</c:v>
                </c:pt>
                <c:pt idx="586">
                  <c:v>2.6566637610805483E-2</c:v>
                </c:pt>
                <c:pt idx="587">
                  <c:v>2.6575751358658015E-2</c:v>
                </c:pt>
                <c:pt idx="588">
                  <c:v>2.6585545395881358E-2</c:v>
                </c:pt>
                <c:pt idx="589">
                  <c:v>2.6594749839622407E-2</c:v>
                </c:pt>
                <c:pt idx="590">
                  <c:v>2.6604855784500843E-2</c:v>
                </c:pt>
                <c:pt idx="591">
                  <c:v>2.6615788725456814E-2</c:v>
                </c:pt>
                <c:pt idx="592">
                  <c:v>2.6626226956737171E-2</c:v>
                </c:pt>
                <c:pt idx="593">
                  <c:v>2.6634499920820461E-2</c:v>
                </c:pt>
                <c:pt idx="594">
                  <c:v>2.6643083250324474E-2</c:v>
                </c:pt>
                <c:pt idx="595">
                  <c:v>2.6649617376791397E-2</c:v>
                </c:pt>
                <c:pt idx="596">
                  <c:v>2.6658178539615513E-2</c:v>
                </c:pt>
                <c:pt idx="597">
                  <c:v>2.666587030068503E-2</c:v>
                </c:pt>
                <c:pt idx="598">
                  <c:v>2.6672100985949819E-2</c:v>
                </c:pt>
                <c:pt idx="599">
                  <c:v>2.6679957470563925E-2</c:v>
                </c:pt>
                <c:pt idx="600">
                  <c:v>2.6686802684711429E-2</c:v>
                </c:pt>
                <c:pt idx="601">
                  <c:v>2.6688548376837418E-2</c:v>
                </c:pt>
                <c:pt idx="602">
                  <c:v>2.668816313134225E-2</c:v>
                </c:pt>
                <c:pt idx="603">
                  <c:v>2.668634633498105E-2</c:v>
                </c:pt>
                <c:pt idx="604">
                  <c:v>2.6687068401484791E-2</c:v>
                </c:pt>
                <c:pt idx="605">
                  <c:v>2.6684671421995522E-2</c:v>
                </c:pt>
                <c:pt idx="606">
                  <c:v>2.6676753613290052E-2</c:v>
                </c:pt>
                <c:pt idx="607">
                  <c:v>2.6671003181448404E-2</c:v>
                </c:pt>
                <c:pt idx="608">
                  <c:v>2.6661498958115738E-2</c:v>
                </c:pt>
                <c:pt idx="609">
                  <c:v>2.6655227945411291E-2</c:v>
                </c:pt>
                <c:pt idx="610">
                  <c:v>2.6652247428510058E-2</c:v>
                </c:pt>
                <c:pt idx="611">
                  <c:v>2.6654215230425691E-2</c:v>
                </c:pt>
                <c:pt idx="612">
                  <c:v>2.6662777855908051E-2</c:v>
                </c:pt>
                <c:pt idx="613">
                  <c:v>2.6670428523910279E-2</c:v>
                </c:pt>
                <c:pt idx="614">
                  <c:v>2.6679704797477631E-2</c:v>
                </c:pt>
                <c:pt idx="615">
                  <c:v>2.668744533218359E-2</c:v>
                </c:pt>
                <c:pt idx="616">
                  <c:v>2.6693252132742144E-2</c:v>
                </c:pt>
                <c:pt idx="617">
                  <c:v>2.6698337493878226E-2</c:v>
                </c:pt>
                <c:pt idx="618">
                  <c:v>2.6704423125584367E-2</c:v>
                </c:pt>
                <c:pt idx="619">
                  <c:v>2.6710187302638994E-2</c:v>
                </c:pt>
                <c:pt idx="620">
                  <c:v>2.671642868265818E-2</c:v>
                </c:pt>
                <c:pt idx="621">
                  <c:v>2.6726672219494423E-2</c:v>
                </c:pt>
                <c:pt idx="622">
                  <c:v>2.6736679678257234E-2</c:v>
                </c:pt>
                <c:pt idx="623">
                  <c:v>2.6746862912125191E-2</c:v>
                </c:pt>
                <c:pt idx="624">
                  <c:v>2.6755882906263181E-2</c:v>
                </c:pt>
                <c:pt idx="625">
                  <c:v>2.6765726000971324E-2</c:v>
                </c:pt>
                <c:pt idx="626">
                  <c:v>2.6774189936960471E-2</c:v>
                </c:pt>
                <c:pt idx="627">
                  <c:v>2.6781998862536661E-2</c:v>
                </c:pt>
                <c:pt idx="628">
                  <c:v>2.678994190164426E-2</c:v>
                </c:pt>
                <c:pt idx="629">
                  <c:v>2.6799758153893051E-2</c:v>
                </c:pt>
                <c:pt idx="630">
                  <c:v>2.6807248073163065E-2</c:v>
                </c:pt>
                <c:pt idx="631">
                  <c:v>2.6813080442608481E-2</c:v>
                </c:pt>
                <c:pt idx="632">
                  <c:v>2.6819107478121794E-2</c:v>
                </c:pt>
                <c:pt idx="633">
                  <c:v>2.6825274455826151E-2</c:v>
                </c:pt>
                <c:pt idx="634">
                  <c:v>2.6833267569491191E-2</c:v>
                </c:pt>
                <c:pt idx="635">
                  <c:v>2.6842738259418821E-2</c:v>
                </c:pt>
                <c:pt idx="636">
                  <c:v>2.6853099211097142E-2</c:v>
                </c:pt>
                <c:pt idx="637">
                  <c:v>2.686281221777673E-2</c:v>
                </c:pt>
                <c:pt idx="638">
                  <c:v>2.687226326882218E-2</c:v>
                </c:pt>
                <c:pt idx="639">
                  <c:v>2.6882070787345853E-2</c:v>
                </c:pt>
                <c:pt idx="640">
                  <c:v>2.6891057996735857E-2</c:v>
                </c:pt>
                <c:pt idx="641">
                  <c:v>2.6898345169110102E-2</c:v>
                </c:pt>
                <c:pt idx="642">
                  <c:v>2.6904304633518193E-2</c:v>
                </c:pt>
                <c:pt idx="643">
                  <c:v>2.6908371143077404E-2</c:v>
                </c:pt>
                <c:pt idx="644">
                  <c:v>2.6913108881087659E-2</c:v>
                </c:pt>
                <c:pt idx="645">
                  <c:v>2.6917725404104198E-2</c:v>
                </c:pt>
                <c:pt idx="646">
                  <c:v>2.6925235755421672E-2</c:v>
                </c:pt>
                <c:pt idx="647">
                  <c:v>2.6933256442422962E-2</c:v>
                </c:pt>
                <c:pt idx="648">
                  <c:v>2.6942602032514484E-2</c:v>
                </c:pt>
                <c:pt idx="649">
                  <c:v>2.6951683998652727E-2</c:v>
                </c:pt>
                <c:pt idx="650">
                  <c:v>2.6961560303643016E-2</c:v>
                </c:pt>
                <c:pt idx="651">
                  <c:v>2.6971468939825865E-2</c:v>
                </c:pt>
                <c:pt idx="652">
                  <c:v>2.6981316315691652E-2</c:v>
                </c:pt>
                <c:pt idx="653">
                  <c:v>2.699134754071035E-2</c:v>
                </c:pt>
                <c:pt idx="654">
                  <c:v>2.7001227814251093E-2</c:v>
                </c:pt>
                <c:pt idx="655">
                  <c:v>2.7009390650041674E-2</c:v>
                </c:pt>
                <c:pt idx="656">
                  <c:v>2.7017898258438523E-2</c:v>
                </c:pt>
                <c:pt idx="657">
                  <c:v>2.7025942494411946E-2</c:v>
                </c:pt>
                <c:pt idx="658">
                  <c:v>2.7034371210897953E-2</c:v>
                </c:pt>
                <c:pt idx="659">
                  <c:v>2.7042793296455203E-2</c:v>
                </c:pt>
                <c:pt idx="660">
                  <c:v>2.7049754420057109E-2</c:v>
                </c:pt>
                <c:pt idx="661">
                  <c:v>2.705591764649316E-2</c:v>
                </c:pt>
                <c:pt idx="662">
                  <c:v>2.7058594668850602E-2</c:v>
                </c:pt>
                <c:pt idx="663">
                  <c:v>2.7065445315481919E-2</c:v>
                </c:pt>
                <c:pt idx="664">
                  <c:v>2.7072666130455461E-2</c:v>
                </c:pt>
                <c:pt idx="665">
                  <c:v>2.7080196760258191E-2</c:v>
                </c:pt>
                <c:pt idx="666">
                  <c:v>2.7086136125860416E-2</c:v>
                </c:pt>
                <c:pt idx="667">
                  <c:v>2.7091717958264316E-2</c:v>
                </c:pt>
                <c:pt idx="668">
                  <c:v>2.709506392692422E-2</c:v>
                </c:pt>
                <c:pt idx="669">
                  <c:v>2.709914056191557E-2</c:v>
                </c:pt>
                <c:pt idx="670">
                  <c:v>2.7104953210814631E-2</c:v>
                </c:pt>
                <c:pt idx="671">
                  <c:v>2.7110658934835864E-2</c:v>
                </c:pt>
                <c:pt idx="672">
                  <c:v>2.7117376307990958E-2</c:v>
                </c:pt>
                <c:pt idx="673">
                  <c:v>2.712491308123495E-2</c:v>
                </c:pt>
                <c:pt idx="674">
                  <c:v>2.7131810876523502E-2</c:v>
                </c:pt>
                <c:pt idx="675">
                  <c:v>2.7139770395623451E-2</c:v>
                </c:pt>
                <c:pt idx="676">
                  <c:v>2.7146392925070463E-2</c:v>
                </c:pt>
                <c:pt idx="677">
                  <c:v>2.7152228424384972E-2</c:v>
                </c:pt>
                <c:pt idx="678">
                  <c:v>2.7156990607791205E-2</c:v>
                </c:pt>
                <c:pt idx="679">
                  <c:v>2.7160040704951718E-2</c:v>
                </c:pt>
                <c:pt idx="680">
                  <c:v>2.7165100491133673E-2</c:v>
                </c:pt>
                <c:pt idx="681">
                  <c:v>2.7170000918401674E-2</c:v>
                </c:pt>
                <c:pt idx="682">
                  <c:v>2.7174891934853829E-2</c:v>
                </c:pt>
                <c:pt idx="683">
                  <c:v>2.7181661043909348E-2</c:v>
                </c:pt>
                <c:pt idx="684">
                  <c:v>2.7188765547801256E-2</c:v>
                </c:pt>
                <c:pt idx="685">
                  <c:v>2.7195641921345645E-2</c:v>
                </c:pt>
                <c:pt idx="686">
                  <c:v>2.7204072429392441E-2</c:v>
                </c:pt>
                <c:pt idx="687">
                  <c:v>2.7212920263775163E-2</c:v>
                </c:pt>
                <c:pt idx="688">
                  <c:v>2.7220712384678748E-2</c:v>
                </c:pt>
                <c:pt idx="689">
                  <c:v>2.7227762346033517E-2</c:v>
                </c:pt>
                <c:pt idx="690">
                  <c:v>2.7231182593079016E-2</c:v>
                </c:pt>
                <c:pt idx="691">
                  <c:v>2.7235693989256876E-2</c:v>
                </c:pt>
                <c:pt idx="692">
                  <c:v>2.7240723028916836E-2</c:v>
                </c:pt>
                <c:pt idx="693">
                  <c:v>2.7246709428753506E-2</c:v>
                </c:pt>
                <c:pt idx="694">
                  <c:v>2.725209040766062E-2</c:v>
                </c:pt>
                <c:pt idx="695">
                  <c:v>2.7258837314779343E-2</c:v>
                </c:pt>
                <c:pt idx="696">
                  <c:v>2.7265701640395455E-2</c:v>
                </c:pt>
                <c:pt idx="697">
                  <c:v>2.7273620711500614E-2</c:v>
                </c:pt>
                <c:pt idx="698">
                  <c:v>2.7281999248694656E-2</c:v>
                </c:pt>
                <c:pt idx="699">
                  <c:v>2.7291116876818927E-2</c:v>
                </c:pt>
                <c:pt idx="700">
                  <c:v>2.7300532968245604E-2</c:v>
                </c:pt>
                <c:pt idx="701">
                  <c:v>2.7309985925630439E-2</c:v>
                </c:pt>
                <c:pt idx="702">
                  <c:v>2.731922606563E-2</c:v>
                </c:pt>
                <c:pt idx="703">
                  <c:v>2.7328578672369139E-2</c:v>
                </c:pt>
                <c:pt idx="704">
                  <c:v>2.7337288791759413E-2</c:v>
                </c:pt>
                <c:pt idx="705">
                  <c:v>2.7345731171654074E-2</c:v>
                </c:pt>
                <c:pt idx="706">
                  <c:v>2.7354420109529917E-2</c:v>
                </c:pt>
                <c:pt idx="707">
                  <c:v>2.7363693362128044E-2</c:v>
                </c:pt>
                <c:pt idx="708">
                  <c:v>2.7373026230849959E-2</c:v>
                </c:pt>
                <c:pt idx="709">
                  <c:v>2.7382384234990752E-2</c:v>
                </c:pt>
                <c:pt idx="710">
                  <c:v>2.7391728955435242E-2</c:v>
                </c:pt>
                <c:pt idx="711">
                  <c:v>2.7401044901418661E-2</c:v>
                </c:pt>
                <c:pt idx="712">
                  <c:v>2.7410359132470502E-2</c:v>
                </c:pt>
                <c:pt idx="713">
                  <c:v>2.741953835112864E-2</c:v>
                </c:pt>
                <c:pt idx="714">
                  <c:v>2.7428688681045692E-2</c:v>
                </c:pt>
                <c:pt idx="715">
                  <c:v>2.7437445053050499E-2</c:v>
                </c:pt>
                <c:pt idx="716">
                  <c:v>2.7445711494438314E-2</c:v>
                </c:pt>
                <c:pt idx="717">
                  <c:v>2.74511886430749E-2</c:v>
                </c:pt>
                <c:pt idx="718">
                  <c:v>2.7455697630111138E-2</c:v>
                </c:pt>
                <c:pt idx="719">
                  <c:v>2.7459910184476577E-2</c:v>
                </c:pt>
                <c:pt idx="720">
                  <c:v>2.7463179288150459E-2</c:v>
                </c:pt>
                <c:pt idx="721">
                  <c:v>2.7468049854460906E-2</c:v>
                </c:pt>
                <c:pt idx="722">
                  <c:v>2.7470064727479385E-2</c:v>
                </c:pt>
                <c:pt idx="723">
                  <c:v>2.7471696029365889E-2</c:v>
                </c:pt>
                <c:pt idx="724">
                  <c:v>2.7473856985941458E-2</c:v>
                </c:pt>
                <c:pt idx="725">
                  <c:v>2.7478093099599032E-2</c:v>
                </c:pt>
                <c:pt idx="726">
                  <c:v>2.7481262134886313E-2</c:v>
                </c:pt>
                <c:pt idx="727">
                  <c:v>2.7481197449989454E-2</c:v>
                </c:pt>
                <c:pt idx="728">
                  <c:v>2.7481158649697496E-2</c:v>
                </c:pt>
                <c:pt idx="729">
                  <c:v>2.7481853273943466E-2</c:v>
                </c:pt>
                <c:pt idx="730">
                  <c:v>2.7485452659467016E-2</c:v>
                </c:pt>
                <c:pt idx="731">
                  <c:v>2.7487654250181175E-2</c:v>
                </c:pt>
                <c:pt idx="732">
                  <c:v>2.7487577816183759E-2</c:v>
                </c:pt>
                <c:pt idx="733">
                  <c:v>2.7486408343223002E-2</c:v>
                </c:pt>
                <c:pt idx="734">
                  <c:v>2.7485830002133047E-2</c:v>
                </c:pt>
                <c:pt idx="735">
                  <c:v>2.7485915723806043E-2</c:v>
                </c:pt>
                <c:pt idx="736">
                  <c:v>2.7484575830553384E-2</c:v>
                </c:pt>
                <c:pt idx="737">
                  <c:v>2.7485295652157592E-2</c:v>
                </c:pt>
                <c:pt idx="738">
                  <c:v>2.7488765835003016E-2</c:v>
                </c:pt>
                <c:pt idx="739">
                  <c:v>2.7492753583508223E-2</c:v>
                </c:pt>
                <c:pt idx="740">
                  <c:v>2.7498582514674789E-2</c:v>
                </c:pt>
                <c:pt idx="741">
                  <c:v>2.7503168182206897E-2</c:v>
                </c:pt>
                <c:pt idx="742">
                  <c:v>2.7506695637236969E-2</c:v>
                </c:pt>
                <c:pt idx="743">
                  <c:v>2.7507281546520775E-2</c:v>
                </c:pt>
                <c:pt idx="744">
                  <c:v>2.7505179027638126E-2</c:v>
                </c:pt>
                <c:pt idx="745">
                  <c:v>2.7500378596440486E-2</c:v>
                </c:pt>
                <c:pt idx="746">
                  <c:v>2.7493059604339325E-2</c:v>
                </c:pt>
                <c:pt idx="747">
                  <c:v>2.7485514573329886E-2</c:v>
                </c:pt>
                <c:pt idx="748">
                  <c:v>2.7477999241110461E-2</c:v>
                </c:pt>
                <c:pt idx="749">
                  <c:v>2.7471223557025911E-2</c:v>
                </c:pt>
                <c:pt idx="750">
                  <c:v>2.7462223846097648E-2</c:v>
                </c:pt>
                <c:pt idx="751">
                  <c:v>2.7451755269481203E-2</c:v>
                </c:pt>
                <c:pt idx="752">
                  <c:v>2.7447638857617765E-2</c:v>
                </c:pt>
                <c:pt idx="753">
                  <c:v>2.744428350249464E-2</c:v>
                </c:pt>
                <c:pt idx="754">
                  <c:v>2.7441733684888441E-2</c:v>
                </c:pt>
                <c:pt idx="755">
                  <c:v>2.7441144741699695E-2</c:v>
                </c:pt>
                <c:pt idx="756">
                  <c:v>2.744420155888614E-2</c:v>
                </c:pt>
                <c:pt idx="757">
                  <c:v>2.744598517973542E-2</c:v>
                </c:pt>
                <c:pt idx="758">
                  <c:v>2.7442970921713071E-2</c:v>
                </c:pt>
                <c:pt idx="759">
                  <c:v>2.7441215799359129E-2</c:v>
                </c:pt>
                <c:pt idx="760">
                  <c:v>2.7438779937787733E-2</c:v>
                </c:pt>
                <c:pt idx="761">
                  <c:v>2.7435510139939022E-2</c:v>
                </c:pt>
                <c:pt idx="762">
                  <c:v>2.7431297325921627E-2</c:v>
                </c:pt>
                <c:pt idx="763">
                  <c:v>2.7424029713655863E-2</c:v>
                </c:pt>
                <c:pt idx="764">
                  <c:v>2.7415631285483553E-2</c:v>
                </c:pt>
                <c:pt idx="765">
                  <c:v>2.740829592712056E-2</c:v>
                </c:pt>
                <c:pt idx="766">
                  <c:v>2.7402408309015927E-2</c:v>
                </c:pt>
                <c:pt idx="767">
                  <c:v>2.7400401832239688E-2</c:v>
                </c:pt>
                <c:pt idx="768">
                  <c:v>2.7399778249184725E-2</c:v>
                </c:pt>
                <c:pt idx="769">
                  <c:v>2.7401184975093879E-2</c:v>
                </c:pt>
                <c:pt idx="770">
                  <c:v>2.7403763307320812E-2</c:v>
                </c:pt>
                <c:pt idx="771">
                  <c:v>2.7406445612952121E-2</c:v>
                </c:pt>
                <c:pt idx="772">
                  <c:v>2.7410341076018301E-2</c:v>
                </c:pt>
                <c:pt idx="773">
                  <c:v>2.741406241402361E-2</c:v>
                </c:pt>
                <c:pt idx="774">
                  <c:v>2.7419228861579128E-2</c:v>
                </c:pt>
                <c:pt idx="775">
                  <c:v>2.7424821046940235E-2</c:v>
                </c:pt>
                <c:pt idx="776">
                  <c:v>2.7431029391009672E-2</c:v>
                </c:pt>
                <c:pt idx="777">
                  <c:v>2.743535351130013E-2</c:v>
                </c:pt>
                <c:pt idx="778">
                  <c:v>2.7438711072237089E-2</c:v>
                </c:pt>
                <c:pt idx="779">
                  <c:v>2.7440770261483213E-2</c:v>
                </c:pt>
                <c:pt idx="780">
                  <c:v>2.7442658097262894E-2</c:v>
                </c:pt>
                <c:pt idx="781">
                  <c:v>2.744505147140721E-2</c:v>
                </c:pt>
                <c:pt idx="782">
                  <c:v>2.7448927788238833E-2</c:v>
                </c:pt>
                <c:pt idx="783">
                  <c:v>2.7453803989366955E-2</c:v>
                </c:pt>
                <c:pt idx="784">
                  <c:v>2.7457804165474067E-2</c:v>
                </c:pt>
                <c:pt idx="785">
                  <c:v>2.7463380072926535E-2</c:v>
                </c:pt>
                <c:pt idx="786">
                  <c:v>2.7467564948029995E-2</c:v>
                </c:pt>
                <c:pt idx="787">
                  <c:v>2.7473114359654847E-2</c:v>
                </c:pt>
                <c:pt idx="788">
                  <c:v>2.7476094032200075E-2</c:v>
                </c:pt>
                <c:pt idx="789">
                  <c:v>2.747935828263609E-2</c:v>
                </c:pt>
                <c:pt idx="790">
                  <c:v>2.7481693714391249E-2</c:v>
                </c:pt>
                <c:pt idx="791">
                  <c:v>2.7483525670468027E-2</c:v>
                </c:pt>
                <c:pt idx="792">
                  <c:v>2.7487255672110786E-2</c:v>
                </c:pt>
                <c:pt idx="793">
                  <c:v>2.7490651897186559E-2</c:v>
                </c:pt>
                <c:pt idx="794">
                  <c:v>2.7493280196350223E-2</c:v>
                </c:pt>
                <c:pt idx="795">
                  <c:v>2.7493574236193818E-2</c:v>
                </c:pt>
                <c:pt idx="796">
                  <c:v>2.7495395059802103E-2</c:v>
                </c:pt>
                <c:pt idx="797">
                  <c:v>2.7493351619274027E-2</c:v>
                </c:pt>
                <c:pt idx="798">
                  <c:v>2.7488595000342779E-2</c:v>
                </c:pt>
                <c:pt idx="799">
                  <c:v>2.7481454026958459E-2</c:v>
                </c:pt>
                <c:pt idx="800">
                  <c:v>2.7469759156209587E-2</c:v>
                </c:pt>
                <c:pt idx="801">
                  <c:v>2.745896599611744E-2</c:v>
                </c:pt>
                <c:pt idx="802">
                  <c:v>2.7437903198471565E-2</c:v>
                </c:pt>
                <c:pt idx="803">
                  <c:v>2.7410712256684941E-2</c:v>
                </c:pt>
                <c:pt idx="804">
                  <c:v>2.7366767219597878E-2</c:v>
                </c:pt>
                <c:pt idx="805">
                  <c:v>2.7311951138436048E-2</c:v>
                </c:pt>
                <c:pt idx="806">
                  <c:v>2.7245031627815865E-2</c:v>
                </c:pt>
                <c:pt idx="807">
                  <c:v>2.7205970235832128E-2</c:v>
                </c:pt>
                <c:pt idx="808">
                  <c:v>2.7157059490333486E-2</c:v>
                </c:pt>
                <c:pt idx="809">
                  <c:v>2.7107972866782591E-2</c:v>
                </c:pt>
                <c:pt idx="810">
                  <c:v>2.7054860860356199E-2</c:v>
                </c:pt>
                <c:pt idx="811">
                  <c:v>2.6996731549022247E-2</c:v>
                </c:pt>
                <c:pt idx="812">
                  <c:v>2.6932656813329466E-2</c:v>
                </c:pt>
                <c:pt idx="813">
                  <c:v>2.6865775849441491E-2</c:v>
                </c:pt>
                <c:pt idx="814">
                  <c:v>2.6799252515717544E-2</c:v>
                </c:pt>
                <c:pt idx="815">
                  <c:v>2.6732860461975427E-2</c:v>
                </c:pt>
                <c:pt idx="816">
                  <c:v>2.6668879639062663E-2</c:v>
                </c:pt>
                <c:pt idx="817">
                  <c:v>2.6620426381484222E-2</c:v>
                </c:pt>
                <c:pt idx="818">
                  <c:v>2.6582064735082862E-2</c:v>
                </c:pt>
                <c:pt idx="819">
                  <c:v>2.6529606197085848E-2</c:v>
                </c:pt>
                <c:pt idx="820">
                  <c:v>2.6467056084929295E-2</c:v>
                </c:pt>
                <c:pt idx="821">
                  <c:v>2.6406317555774689E-2</c:v>
                </c:pt>
                <c:pt idx="822">
                  <c:v>2.6347035001265215E-2</c:v>
                </c:pt>
                <c:pt idx="823">
                  <c:v>2.6278919639777895E-2</c:v>
                </c:pt>
                <c:pt idx="824">
                  <c:v>2.6196368581407427E-2</c:v>
                </c:pt>
                <c:pt idx="825">
                  <c:v>2.6110833270496625E-2</c:v>
                </c:pt>
                <c:pt idx="826">
                  <c:v>2.602410637899517E-2</c:v>
                </c:pt>
                <c:pt idx="827">
                  <c:v>2.5947210592337649E-2</c:v>
                </c:pt>
                <c:pt idx="828">
                  <c:v>2.5872470561663141E-2</c:v>
                </c:pt>
                <c:pt idx="829">
                  <c:v>2.5804780307604594E-2</c:v>
                </c:pt>
                <c:pt idx="830">
                  <c:v>2.573934703244149E-2</c:v>
                </c:pt>
                <c:pt idx="831">
                  <c:v>2.5678876778430136E-2</c:v>
                </c:pt>
                <c:pt idx="832">
                  <c:v>2.5605993874479788E-2</c:v>
                </c:pt>
                <c:pt idx="833">
                  <c:v>2.553206226141129E-2</c:v>
                </c:pt>
                <c:pt idx="834">
                  <c:v>2.548877218626253E-2</c:v>
                </c:pt>
                <c:pt idx="835">
                  <c:v>2.5438150180523138E-2</c:v>
                </c:pt>
                <c:pt idx="836">
                  <c:v>2.537124803795732E-2</c:v>
                </c:pt>
                <c:pt idx="837">
                  <c:v>2.5303063562521086E-2</c:v>
                </c:pt>
                <c:pt idx="838">
                  <c:v>2.5236133260880027E-2</c:v>
                </c:pt>
                <c:pt idx="839">
                  <c:v>2.5164934749551136E-2</c:v>
                </c:pt>
                <c:pt idx="840">
                  <c:v>2.5097334191209526E-2</c:v>
                </c:pt>
                <c:pt idx="841">
                  <c:v>2.5032422941406549E-2</c:v>
                </c:pt>
                <c:pt idx="842">
                  <c:v>2.4971039043100024E-2</c:v>
                </c:pt>
                <c:pt idx="843">
                  <c:v>2.4915489167071599E-2</c:v>
                </c:pt>
                <c:pt idx="844">
                  <c:v>2.4869742246177169E-2</c:v>
                </c:pt>
                <c:pt idx="845">
                  <c:v>2.4816534383191209E-2</c:v>
                </c:pt>
                <c:pt idx="846">
                  <c:v>2.4766196274413343E-2</c:v>
                </c:pt>
                <c:pt idx="847">
                  <c:v>2.472303754096835E-2</c:v>
                </c:pt>
                <c:pt idx="848">
                  <c:v>2.4685169394984212E-2</c:v>
                </c:pt>
                <c:pt idx="849">
                  <c:v>2.4646936930826133E-2</c:v>
                </c:pt>
                <c:pt idx="850">
                  <c:v>2.460305812879416E-2</c:v>
                </c:pt>
                <c:pt idx="851">
                  <c:v>2.4558204260071142E-2</c:v>
                </c:pt>
                <c:pt idx="852">
                  <c:v>2.4512113953247518E-2</c:v>
                </c:pt>
                <c:pt idx="853">
                  <c:v>2.4464004597342607E-2</c:v>
                </c:pt>
                <c:pt idx="854">
                  <c:v>2.4413654012008113E-2</c:v>
                </c:pt>
                <c:pt idx="855">
                  <c:v>2.4360232780010718E-2</c:v>
                </c:pt>
                <c:pt idx="856">
                  <c:v>2.430876641162686E-2</c:v>
                </c:pt>
                <c:pt idx="857">
                  <c:v>2.4250087929000502E-2</c:v>
                </c:pt>
                <c:pt idx="858">
                  <c:v>2.4188951318262361E-2</c:v>
                </c:pt>
                <c:pt idx="859">
                  <c:v>2.4123071636129416E-2</c:v>
                </c:pt>
                <c:pt idx="860">
                  <c:v>2.4063878388269625E-2</c:v>
                </c:pt>
                <c:pt idx="861">
                  <c:v>2.4002873071698252E-2</c:v>
                </c:pt>
                <c:pt idx="862">
                  <c:v>2.394101788796734E-2</c:v>
                </c:pt>
                <c:pt idx="863">
                  <c:v>2.3879212338059595E-2</c:v>
                </c:pt>
                <c:pt idx="864">
                  <c:v>2.3809780995196539E-2</c:v>
                </c:pt>
                <c:pt idx="865">
                  <c:v>2.3738850765511021E-2</c:v>
                </c:pt>
                <c:pt idx="866">
                  <c:v>2.3673647945331538E-2</c:v>
                </c:pt>
                <c:pt idx="867">
                  <c:v>2.3605008335252788E-2</c:v>
                </c:pt>
                <c:pt idx="868">
                  <c:v>2.3529886569849955E-2</c:v>
                </c:pt>
                <c:pt idx="869">
                  <c:v>2.3441989426545254E-2</c:v>
                </c:pt>
                <c:pt idx="870">
                  <c:v>2.3347669923023458E-2</c:v>
                </c:pt>
                <c:pt idx="871">
                  <c:v>2.3244420370576696E-2</c:v>
                </c:pt>
                <c:pt idx="872">
                  <c:v>2.3142616282475166E-2</c:v>
                </c:pt>
                <c:pt idx="873">
                  <c:v>2.3040593298327066E-2</c:v>
                </c:pt>
                <c:pt idx="874">
                  <c:v>2.2926879613058504E-2</c:v>
                </c:pt>
                <c:pt idx="875">
                  <c:v>2.2813375966017783E-2</c:v>
                </c:pt>
                <c:pt idx="876">
                  <c:v>2.2701044416702683E-2</c:v>
                </c:pt>
                <c:pt idx="877">
                  <c:v>2.2584450196450175E-2</c:v>
                </c:pt>
                <c:pt idx="878">
                  <c:v>2.2460302330434175E-2</c:v>
                </c:pt>
                <c:pt idx="879">
                  <c:v>2.232729935153533E-2</c:v>
                </c:pt>
                <c:pt idx="880">
                  <c:v>2.2192285717848773E-2</c:v>
                </c:pt>
                <c:pt idx="881">
                  <c:v>2.2054900099988103E-2</c:v>
                </c:pt>
                <c:pt idx="882">
                  <c:v>2.1920424076058567E-2</c:v>
                </c:pt>
                <c:pt idx="883">
                  <c:v>2.1779368045862127E-2</c:v>
                </c:pt>
                <c:pt idx="884">
                  <c:v>2.1627077972186104E-2</c:v>
                </c:pt>
                <c:pt idx="885">
                  <c:v>2.1465291791710125E-2</c:v>
                </c:pt>
                <c:pt idx="886">
                  <c:v>2.1307888646468348E-2</c:v>
                </c:pt>
                <c:pt idx="887">
                  <c:v>2.1144119335434849E-2</c:v>
                </c:pt>
                <c:pt idx="888">
                  <c:v>2.0975787958881581E-2</c:v>
                </c:pt>
                <c:pt idx="889">
                  <c:v>2.0813470657087434E-2</c:v>
                </c:pt>
                <c:pt idx="890">
                  <c:v>2.0662677418875515E-2</c:v>
                </c:pt>
                <c:pt idx="891">
                  <c:v>2.0507928180767625E-2</c:v>
                </c:pt>
                <c:pt idx="892">
                  <c:v>2.0348472425380806E-2</c:v>
                </c:pt>
                <c:pt idx="893">
                  <c:v>2.020819227785093E-2</c:v>
                </c:pt>
                <c:pt idx="894">
                  <c:v>2.0064845084670574E-2</c:v>
                </c:pt>
                <c:pt idx="895">
                  <c:v>1.9914146046353189E-2</c:v>
                </c:pt>
                <c:pt idx="896">
                  <c:v>1.9761837260282137E-2</c:v>
                </c:pt>
                <c:pt idx="897">
                  <c:v>1.9609479801256904E-2</c:v>
                </c:pt>
                <c:pt idx="898">
                  <c:v>1.945387688583472E-2</c:v>
                </c:pt>
                <c:pt idx="899">
                  <c:v>1.9304655835158127E-2</c:v>
                </c:pt>
                <c:pt idx="900">
                  <c:v>1.915454762966276E-2</c:v>
                </c:pt>
                <c:pt idx="901">
                  <c:v>1.9014630549409141E-2</c:v>
                </c:pt>
                <c:pt idx="902">
                  <c:v>1.8870517852261483E-2</c:v>
                </c:pt>
                <c:pt idx="903">
                  <c:v>1.8738659097904901E-2</c:v>
                </c:pt>
                <c:pt idx="904">
                  <c:v>1.8607242155031546E-2</c:v>
                </c:pt>
                <c:pt idx="905">
                  <c:v>1.8485800246956108E-2</c:v>
                </c:pt>
                <c:pt idx="906">
                  <c:v>1.8361491760551137E-2</c:v>
                </c:pt>
                <c:pt idx="907">
                  <c:v>1.8226398996062983E-2</c:v>
                </c:pt>
                <c:pt idx="908">
                  <c:v>1.8084538038356683E-2</c:v>
                </c:pt>
                <c:pt idx="909">
                  <c:v>1.7944156671129009E-2</c:v>
                </c:pt>
                <c:pt idx="910">
                  <c:v>1.7806266377397038E-2</c:v>
                </c:pt>
                <c:pt idx="911">
                  <c:v>1.7672681993244916E-2</c:v>
                </c:pt>
                <c:pt idx="912">
                  <c:v>1.7537059000099896E-2</c:v>
                </c:pt>
                <c:pt idx="913">
                  <c:v>1.7391264491231476E-2</c:v>
                </c:pt>
                <c:pt idx="914">
                  <c:v>1.7244599577263296E-2</c:v>
                </c:pt>
                <c:pt idx="915">
                  <c:v>1.709168111555193E-2</c:v>
                </c:pt>
                <c:pt idx="916">
                  <c:v>1.69340755153423E-2</c:v>
                </c:pt>
                <c:pt idx="917">
                  <c:v>1.6768261155889901E-2</c:v>
                </c:pt>
                <c:pt idx="918">
                  <c:v>1.6587893361674457E-2</c:v>
                </c:pt>
                <c:pt idx="919">
                  <c:v>1.6408172640771785E-2</c:v>
                </c:pt>
                <c:pt idx="920">
                  <c:v>1.6244208035149994E-2</c:v>
                </c:pt>
                <c:pt idx="921">
                  <c:v>1.607749361417686E-2</c:v>
                </c:pt>
                <c:pt idx="922">
                  <c:v>1.589175952925485E-2</c:v>
                </c:pt>
                <c:pt idx="923">
                  <c:v>1.5705715627782831E-2</c:v>
                </c:pt>
                <c:pt idx="924">
                  <c:v>1.5518930011913415E-2</c:v>
                </c:pt>
                <c:pt idx="925">
                  <c:v>1.5334564916634298E-2</c:v>
                </c:pt>
                <c:pt idx="926">
                  <c:v>1.5149068371907947E-2</c:v>
                </c:pt>
                <c:pt idx="927">
                  <c:v>1.4964265907395982E-2</c:v>
                </c:pt>
                <c:pt idx="928">
                  <c:v>1.4782582975843603E-2</c:v>
                </c:pt>
                <c:pt idx="929">
                  <c:v>1.4597922029359306E-2</c:v>
                </c:pt>
                <c:pt idx="930">
                  <c:v>1.441053596765441E-2</c:v>
                </c:pt>
                <c:pt idx="931">
                  <c:v>1.4221710622878341E-2</c:v>
                </c:pt>
                <c:pt idx="932">
                  <c:v>1.4036590297696661E-2</c:v>
                </c:pt>
                <c:pt idx="933">
                  <c:v>1.3868076093860419E-2</c:v>
                </c:pt>
                <c:pt idx="934">
                  <c:v>1.3696235069263641E-2</c:v>
                </c:pt>
                <c:pt idx="935">
                  <c:v>1.3538535387159812E-2</c:v>
                </c:pt>
                <c:pt idx="936">
                  <c:v>1.3398954458317392E-2</c:v>
                </c:pt>
                <c:pt idx="937">
                  <c:v>1.3253173913518719E-2</c:v>
                </c:pt>
                <c:pt idx="938">
                  <c:v>1.310176746969904E-2</c:v>
                </c:pt>
                <c:pt idx="939">
                  <c:v>1.2961689157106247E-2</c:v>
                </c:pt>
                <c:pt idx="940">
                  <c:v>1.2843388452577285E-2</c:v>
                </c:pt>
                <c:pt idx="941">
                  <c:v>1.2737284725850246E-2</c:v>
                </c:pt>
                <c:pt idx="942">
                  <c:v>1.2618021905220378E-2</c:v>
                </c:pt>
                <c:pt idx="943">
                  <c:v>1.2512639154849126E-2</c:v>
                </c:pt>
                <c:pt idx="944">
                  <c:v>1.2417889584859693E-2</c:v>
                </c:pt>
                <c:pt idx="945">
                  <c:v>1.2340819597953159E-2</c:v>
                </c:pt>
                <c:pt idx="946">
                  <c:v>1.2266270910560758E-2</c:v>
                </c:pt>
                <c:pt idx="947">
                  <c:v>1.2200526933088599E-2</c:v>
                </c:pt>
                <c:pt idx="948">
                  <c:v>1.2147277238292453E-2</c:v>
                </c:pt>
                <c:pt idx="949">
                  <c:v>1.2082795911117529E-2</c:v>
                </c:pt>
                <c:pt idx="950">
                  <c:v>1.2005669366010521E-2</c:v>
                </c:pt>
                <c:pt idx="951">
                  <c:v>1.1921829205067874E-2</c:v>
                </c:pt>
                <c:pt idx="952">
                  <c:v>1.183816126324367E-2</c:v>
                </c:pt>
                <c:pt idx="953">
                  <c:v>1.1762145115531333E-2</c:v>
                </c:pt>
                <c:pt idx="954">
                  <c:v>1.1686993440972401E-2</c:v>
                </c:pt>
                <c:pt idx="955">
                  <c:v>1.1603656658554555E-2</c:v>
                </c:pt>
                <c:pt idx="956">
                  <c:v>1.1519102613583899E-2</c:v>
                </c:pt>
                <c:pt idx="957">
                  <c:v>1.1431707364944001E-2</c:v>
                </c:pt>
                <c:pt idx="958">
                  <c:v>1.1344906175283012E-2</c:v>
                </c:pt>
                <c:pt idx="959">
                  <c:v>1.1254962629257178E-2</c:v>
                </c:pt>
                <c:pt idx="960">
                  <c:v>1.1170303182391286E-2</c:v>
                </c:pt>
                <c:pt idx="961">
                  <c:v>1.1105743456977835E-2</c:v>
                </c:pt>
                <c:pt idx="962">
                  <c:v>1.1047027039576836E-2</c:v>
                </c:pt>
                <c:pt idx="963">
                  <c:v>1.0981213565586807E-2</c:v>
                </c:pt>
                <c:pt idx="964">
                  <c:v>1.0920889440562707E-2</c:v>
                </c:pt>
                <c:pt idx="965">
                  <c:v>1.0861527781062578E-2</c:v>
                </c:pt>
                <c:pt idx="966">
                  <c:v>1.0806188940384778E-2</c:v>
                </c:pt>
                <c:pt idx="967">
                  <c:v>1.0742346046209651E-2</c:v>
                </c:pt>
                <c:pt idx="968">
                  <c:v>1.0682190407584728E-2</c:v>
                </c:pt>
                <c:pt idx="969">
                  <c:v>1.0625021594950081E-2</c:v>
                </c:pt>
                <c:pt idx="970">
                  <c:v>1.0563822726727373E-2</c:v>
                </c:pt>
                <c:pt idx="971">
                  <c:v>1.0490370213707391E-2</c:v>
                </c:pt>
                <c:pt idx="972">
                  <c:v>1.0414326797492247E-2</c:v>
                </c:pt>
                <c:pt idx="973">
                  <c:v>1.0341080608881274E-2</c:v>
                </c:pt>
                <c:pt idx="974">
                  <c:v>1.0265326531652831E-2</c:v>
                </c:pt>
                <c:pt idx="975">
                  <c:v>1.0189875274820785E-2</c:v>
                </c:pt>
                <c:pt idx="976">
                  <c:v>1.0112992734569198E-2</c:v>
                </c:pt>
                <c:pt idx="977">
                  <c:v>1.0051781428128025E-2</c:v>
                </c:pt>
                <c:pt idx="978">
                  <c:v>9.9873068457467969E-3</c:v>
                </c:pt>
                <c:pt idx="979">
                  <c:v>9.9312620723092694E-3</c:v>
                </c:pt>
                <c:pt idx="980">
                  <c:v>9.8866079937605066E-3</c:v>
                </c:pt>
                <c:pt idx="981">
                  <c:v>9.8606390012114416E-3</c:v>
                </c:pt>
                <c:pt idx="982">
                  <c:v>9.8495008862229116E-3</c:v>
                </c:pt>
                <c:pt idx="983">
                  <c:v>9.8422248132953548E-3</c:v>
                </c:pt>
                <c:pt idx="984">
                  <c:v>9.8294672339876016E-3</c:v>
                </c:pt>
                <c:pt idx="985">
                  <c:v>9.8078955754204722E-3</c:v>
                </c:pt>
                <c:pt idx="986">
                  <c:v>9.7926446608945436E-3</c:v>
                </c:pt>
                <c:pt idx="987">
                  <c:v>9.7814641120250699E-3</c:v>
                </c:pt>
                <c:pt idx="988">
                  <c:v>9.7711303961101441E-3</c:v>
                </c:pt>
                <c:pt idx="989">
                  <c:v>9.7628681440111234E-3</c:v>
                </c:pt>
                <c:pt idx="990">
                  <c:v>9.7488913870383033E-3</c:v>
                </c:pt>
                <c:pt idx="991">
                  <c:v>9.731030084993389E-3</c:v>
                </c:pt>
                <c:pt idx="992">
                  <c:v>9.7156429898050435E-3</c:v>
                </c:pt>
                <c:pt idx="993">
                  <c:v>9.7001100408742914E-3</c:v>
                </c:pt>
                <c:pt idx="994">
                  <c:v>9.6913015010061075E-3</c:v>
                </c:pt>
                <c:pt idx="995">
                  <c:v>9.6887701748488812E-3</c:v>
                </c:pt>
                <c:pt idx="996">
                  <c:v>9.6787470240149685E-3</c:v>
                </c:pt>
                <c:pt idx="997">
                  <c:v>9.6713310631774407E-3</c:v>
                </c:pt>
                <c:pt idx="998">
                  <c:v>9.6632484632078741E-3</c:v>
                </c:pt>
                <c:pt idx="999">
                  <c:v>9.651305522484329E-3</c:v>
                </c:pt>
                <c:pt idx="1000">
                  <c:v>9.6378522453996751E-3</c:v>
                </c:pt>
                <c:pt idx="1001">
                  <c:v>9.6269444803998884E-3</c:v>
                </c:pt>
                <c:pt idx="1002">
                  <c:v>9.6151053979601463E-3</c:v>
                </c:pt>
                <c:pt idx="1003">
                  <c:v>9.6068836418268522E-3</c:v>
                </c:pt>
                <c:pt idx="1004">
                  <c:v>9.5978065206481292E-3</c:v>
                </c:pt>
                <c:pt idx="1005">
                  <c:v>9.5926810391525653E-3</c:v>
                </c:pt>
                <c:pt idx="1006">
                  <c:v>9.5872002457895629E-3</c:v>
                </c:pt>
                <c:pt idx="1007">
                  <c:v>9.5768116178262322E-3</c:v>
                </c:pt>
                <c:pt idx="1008">
                  <c:v>9.5670837277351227E-3</c:v>
                </c:pt>
                <c:pt idx="1009">
                  <c:v>9.5519710373716225E-3</c:v>
                </c:pt>
                <c:pt idx="1010">
                  <c:v>9.5375520063755125E-3</c:v>
                </c:pt>
                <c:pt idx="1011">
                  <c:v>9.5266934945133254E-3</c:v>
                </c:pt>
                <c:pt idx="1012">
                  <c:v>9.5108167413060427E-3</c:v>
                </c:pt>
                <c:pt idx="1013">
                  <c:v>9.4913478673212155E-3</c:v>
                </c:pt>
                <c:pt idx="1014">
                  <c:v>9.4719550006845087E-3</c:v>
                </c:pt>
                <c:pt idx="1015">
                  <c:v>9.4523812064473203E-3</c:v>
                </c:pt>
                <c:pt idx="1016">
                  <c:v>9.4391057623390527E-3</c:v>
                </c:pt>
                <c:pt idx="1017">
                  <c:v>9.422928636126069E-3</c:v>
                </c:pt>
                <c:pt idx="1018">
                  <c:v>9.4043277493705973E-3</c:v>
                </c:pt>
                <c:pt idx="1019">
                  <c:v>9.3855016778430674E-3</c:v>
                </c:pt>
                <c:pt idx="1020">
                  <c:v>9.3673492865716523E-3</c:v>
                </c:pt>
                <c:pt idx="1021">
                  <c:v>9.3519429064724269E-3</c:v>
                </c:pt>
                <c:pt idx="1022">
                  <c:v>9.3257528076465222E-3</c:v>
                </c:pt>
                <c:pt idx="1023">
                  <c:v>9.3033034353823645E-3</c:v>
                </c:pt>
                <c:pt idx="1024">
                  <c:v>9.2835445477193398E-3</c:v>
                </c:pt>
                <c:pt idx="1025">
                  <c:v>9.2632927150954059E-3</c:v>
                </c:pt>
                <c:pt idx="1026">
                  <c:v>9.233553320715869E-3</c:v>
                </c:pt>
                <c:pt idx="1027">
                  <c:v>9.2024638966212921E-3</c:v>
                </c:pt>
                <c:pt idx="1028">
                  <c:v>9.1672360052904196E-3</c:v>
                </c:pt>
                <c:pt idx="1029">
                  <c:v>9.125396903913445E-3</c:v>
                </c:pt>
                <c:pt idx="1030">
                  <c:v>9.0838493982062403E-3</c:v>
                </c:pt>
                <c:pt idx="1031">
                  <c:v>9.0441673443970513E-3</c:v>
                </c:pt>
                <c:pt idx="1032">
                  <c:v>9.004488467842485E-3</c:v>
                </c:pt>
                <c:pt idx="1033">
                  <c:v>8.9685411812772745E-3</c:v>
                </c:pt>
                <c:pt idx="1034">
                  <c:v>8.9301845125799723E-3</c:v>
                </c:pt>
                <c:pt idx="1035">
                  <c:v>8.8929905122844231E-3</c:v>
                </c:pt>
                <c:pt idx="1036">
                  <c:v>8.8575783842885884E-3</c:v>
                </c:pt>
                <c:pt idx="1037">
                  <c:v>8.8185901470343511E-3</c:v>
                </c:pt>
                <c:pt idx="1038">
                  <c:v>8.779109235470952E-3</c:v>
                </c:pt>
                <c:pt idx="1039">
                  <c:v>8.7406553498950851E-3</c:v>
                </c:pt>
                <c:pt idx="1040">
                  <c:v>8.7021863104726066E-3</c:v>
                </c:pt>
                <c:pt idx="1041">
                  <c:v>8.6625839485037735E-3</c:v>
                </c:pt>
                <c:pt idx="1042">
                  <c:v>8.6254063416760854E-3</c:v>
                </c:pt>
                <c:pt idx="1043">
                  <c:v>8.5977061095504487E-3</c:v>
                </c:pt>
                <c:pt idx="1044">
                  <c:v>8.5698872930983494E-3</c:v>
                </c:pt>
                <c:pt idx="1045">
                  <c:v>8.5417350491036638E-3</c:v>
                </c:pt>
                <c:pt idx="1046">
                  <c:v>8.5114868880329653E-3</c:v>
                </c:pt>
                <c:pt idx="1047">
                  <c:v>8.4788329985871422E-3</c:v>
                </c:pt>
                <c:pt idx="1048">
                  <c:v>8.4485904005195851E-3</c:v>
                </c:pt>
                <c:pt idx="1049">
                  <c:v>8.4173201213979011E-3</c:v>
                </c:pt>
                <c:pt idx="1050">
                  <c:v>8.390117401573062E-3</c:v>
                </c:pt>
                <c:pt idx="1051">
                  <c:v>8.3631628607939226E-3</c:v>
                </c:pt>
                <c:pt idx="1052">
                  <c:v>8.3366172476556574E-3</c:v>
                </c:pt>
                <c:pt idx="1053">
                  <c:v>8.311478153904088E-3</c:v>
                </c:pt>
                <c:pt idx="1054">
                  <c:v>8.281339749654365E-3</c:v>
                </c:pt>
                <c:pt idx="1055">
                  <c:v>8.2515350962211395E-3</c:v>
                </c:pt>
                <c:pt idx="1056">
                  <c:v>8.2216891040132467E-3</c:v>
                </c:pt>
                <c:pt idx="1057">
                  <c:v>8.1890500135616412E-3</c:v>
                </c:pt>
                <c:pt idx="1058">
                  <c:v>8.1581135143386566E-3</c:v>
                </c:pt>
                <c:pt idx="1059">
                  <c:v>8.1271099113868379E-3</c:v>
                </c:pt>
                <c:pt idx="1060">
                  <c:v>8.0962087141276118E-3</c:v>
                </c:pt>
                <c:pt idx="1061">
                  <c:v>8.0670129882142692E-3</c:v>
                </c:pt>
                <c:pt idx="1062">
                  <c:v>8.0402002125300361E-3</c:v>
                </c:pt>
                <c:pt idx="1063">
                  <c:v>8.0125554289766886E-3</c:v>
                </c:pt>
                <c:pt idx="1064">
                  <c:v>7.9889372598420626E-3</c:v>
                </c:pt>
                <c:pt idx="1065">
                  <c:v>7.9631470506215246E-3</c:v>
                </c:pt>
                <c:pt idx="1066">
                  <c:v>7.935097611514081E-3</c:v>
                </c:pt>
                <c:pt idx="1067">
                  <c:v>7.9096326093588618E-3</c:v>
                </c:pt>
                <c:pt idx="1068">
                  <c:v>7.8934769277893072E-3</c:v>
                </c:pt>
                <c:pt idx="1069">
                  <c:v>7.8780306490358887E-3</c:v>
                </c:pt>
                <c:pt idx="1070">
                  <c:v>7.8594880780958574E-3</c:v>
                </c:pt>
                <c:pt idx="1071">
                  <c:v>7.8521971315227493E-3</c:v>
                </c:pt>
                <c:pt idx="1072">
                  <c:v>7.8432724183644283E-3</c:v>
                </c:pt>
                <c:pt idx="1073">
                  <c:v>7.8418228954043045E-3</c:v>
                </c:pt>
                <c:pt idx="1074">
                  <c:v>7.8408591316084554E-3</c:v>
                </c:pt>
                <c:pt idx="1075">
                  <c:v>7.8440652973215119E-3</c:v>
                </c:pt>
                <c:pt idx="1076">
                  <c:v>7.8441847317166115E-3</c:v>
                </c:pt>
                <c:pt idx="1077">
                  <c:v>7.8479115187143102E-3</c:v>
                </c:pt>
                <c:pt idx="1078">
                  <c:v>7.8501889973496379E-3</c:v>
                </c:pt>
                <c:pt idx="1079">
                  <c:v>7.8486461239209819E-3</c:v>
                </c:pt>
                <c:pt idx="1080">
                  <c:v>7.8478542837392418E-3</c:v>
                </c:pt>
                <c:pt idx="1081">
                  <c:v>7.8509982788911477E-3</c:v>
                </c:pt>
                <c:pt idx="1082">
                  <c:v>7.8531656285416931E-3</c:v>
                </c:pt>
                <c:pt idx="1083">
                  <c:v>7.8528349622262045E-3</c:v>
                </c:pt>
                <c:pt idx="1084">
                  <c:v>7.8590822381001436E-3</c:v>
                </c:pt>
                <c:pt idx="1085">
                  <c:v>7.8652798038341028E-3</c:v>
                </c:pt>
                <c:pt idx="1086">
                  <c:v>7.8742993791001449E-3</c:v>
                </c:pt>
                <c:pt idx="1087">
                  <c:v>7.8815201512645629E-3</c:v>
                </c:pt>
                <c:pt idx="1088">
                  <c:v>7.8896916009242764E-3</c:v>
                </c:pt>
                <c:pt idx="1089">
                  <c:v>7.8950658487676323E-3</c:v>
                </c:pt>
                <c:pt idx="1090">
                  <c:v>7.9003435948693662E-3</c:v>
                </c:pt>
                <c:pt idx="1091">
                  <c:v>7.9047336969063388E-3</c:v>
                </c:pt>
                <c:pt idx="1092">
                  <c:v>7.9098997210088652E-3</c:v>
                </c:pt>
                <c:pt idx="1093">
                  <c:v>7.9156899255476178E-3</c:v>
                </c:pt>
                <c:pt idx="1094">
                  <c:v>7.9182265185748987E-3</c:v>
                </c:pt>
                <c:pt idx="1095">
                  <c:v>7.9195952448537638E-3</c:v>
                </c:pt>
                <c:pt idx="1096">
                  <c:v>7.921146013978933E-3</c:v>
                </c:pt>
                <c:pt idx="1097">
                  <c:v>7.9227727999835532E-3</c:v>
                </c:pt>
                <c:pt idx="1098">
                  <c:v>7.921767069476237E-3</c:v>
                </c:pt>
                <c:pt idx="1099">
                  <c:v>7.9215210601499692E-3</c:v>
                </c:pt>
                <c:pt idx="1100">
                  <c:v>7.9202808103180262E-3</c:v>
                </c:pt>
                <c:pt idx="1101">
                  <c:v>7.9258621667532489E-3</c:v>
                </c:pt>
                <c:pt idx="1102">
                  <c:v>7.9311562844823283E-3</c:v>
                </c:pt>
                <c:pt idx="1103">
                  <c:v>7.9393896626903139E-3</c:v>
                </c:pt>
                <c:pt idx="1104">
                  <c:v>7.9462018608558865E-3</c:v>
                </c:pt>
                <c:pt idx="1105">
                  <c:v>7.948922873933232E-3</c:v>
                </c:pt>
                <c:pt idx="1106">
                  <c:v>7.951055153161718E-3</c:v>
                </c:pt>
                <c:pt idx="1107">
                  <c:v>7.9539077980620987E-3</c:v>
                </c:pt>
                <c:pt idx="1108">
                  <c:v>7.954995486656985E-3</c:v>
                </c:pt>
                <c:pt idx="1109">
                  <c:v>7.95572736558528E-3</c:v>
                </c:pt>
                <c:pt idx="1110">
                  <c:v>7.9587823502331179E-3</c:v>
                </c:pt>
                <c:pt idx="1111">
                  <c:v>7.9639275105202849E-3</c:v>
                </c:pt>
                <c:pt idx="1112">
                  <c:v>7.9693613715774124E-3</c:v>
                </c:pt>
                <c:pt idx="1113">
                  <c:v>7.9726619606282426E-3</c:v>
                </c:pt>
                <c:pt idx="1114">
                  <c:v>7.9763644845827729E-3</c:v>
                </c:pt>
                <c:pt idx="1115">
                  <c:v>7.9807270886710635E-3</c:v>
                </c:pt>
                <c:pt idx="1116">
                  <c:v>7.9830089735651172E-3</c:v>
                </c:pt>
                <c:pt idx="1117">
                  <c:v>7.9834507578609645E-3</c:v>
                </c:pt>
                <c:pt idx="1118">
                  <c:v>7.9813517992644578E-3</c:v>
                </c:pt>
                <c:pt idx="1119">
                  <c:v>7.9797640542605026E-3</c:v>
                </c:pt>
                <c:pt idx="1120">
                  <c:v>7.9773863631477752E-3</c:v>
                </c:pt>
                <c:pt idx="1121">
                  <c:v>7.976212392590231E-3</c:v>
                </c:pt>
                <c:pt idx="1122">
                  <c:v>7.974480546090814E-3</c:v>
                </c:pt>
                <c:pt idx="1123">
                  <c:v>7.9726750755173964E-3</c:v>
                </c:pt>
                <c:pt idx="1124">
                  <c:v>7.9726592630374148E-3</c:v>
                </c:pt>
                <c:pt idx="1125">
                  <c:v>7.970325138224453E-3</c:v>
                </c:pt>
                <c:pt idx="1126">
                  <c:v>7.9668942138521083E-3</c:v>
                </c:pt>
                <c:pt idx="1127">
                  <c:v>7.9636763330681246E-3</c:v>
                </c:pt>
                <c:pt idx="1128">
                  <c:v>7.9578945829824228E-3</c:v>
                </c:pt>
                <c:pt idx="1129">
                  <c:v>7.9518470883014787E-3</c:v>
                </c:pt>
                <c:pt idx="1130">
                  <c:v>7.9466642417495223E-3</c:v>
                </c:pt>
                <c:pt idx="1131">
                  <c:v>7.9421259895253934E-3</c:v>
                </c:pt>
                <c:pt idx="1132">
                  <c:v>7.935533863151864E-3</c:v>
                </c:pt>
                <c:pt idx="1133">
                  <c:v>7.9293778446180296E-3</c:v>
                </c:pt>
                <c:pt idx="1134">
                  <c:v>7.9211498813020823E-3</c:v>
                </c:pt>
                <c:pt idx="1135">
                  <c:v>7.911803363132984E-3</c:v>
                </c:pt>
                <c:pt idx="1136">
                  <c:v>7.9026053887032537E-3</c:v>
                </c:pt>
                <c:pt idx="1137">
                  <c:v>7.8949043865498419E-3</c:v>
                </c:pt>
                <c:pt idx="1138">
                  <c:v>7.8869529553584582E-3</c:v>
                </c:pt>
                <c:pt idx="1139">
                  <c:v>7.8822558889564895E-3</c:v>
                </c:pt>
                <c:pt idx="1140">
                  <c:v>7.8785216408479262E-3</c:v>
                </c:pt>
                <c:pt idx="1141">
                  <c:v>7.8741574667489794E-3</c:v>
                </c:pt>
                <c:pt idx="1142">
                  <c:v>7.8701407621706576E-3</c:v>
                </c:pt>
                <c:pt idx="1143">
                  <c:v>7.8654528475458792E-3</c:v>
                </c:pt>
                <c:pt idx="1144">
                  <c:v>7.8614433960482143E-3</c:v>
                </c:pt>
                <c:pt idx="1145">
                  <c:v>7.8581765940955416E-3</c:v>
                </c:pt>
                <c:pt idx="1146">
                  <c:v>7.8531672601079919E-3</c:v>
                </c:pt>
                <c:pt idx="1147">
                  <c:v>7.8456256003987118E-3</c:v>
                </c:pt>
                <c:pt idx="1148">
                  <c:v>7.8379682441794864E-3</c:v>
                </c:pt>
                <c:pt idx="1149">
                  <c:v>7.8296963025547769E-3</c:v>
                </c:pt>
                <c:pt idx="1150">
                  <c:v>7.8249826364167746E-3</c:v>
                </c:pt>
                <c:pt idx="1151">
                  <c:v>7.8240048965711809E-3</c:v>
                </c:pt>
                <c:pt idx="1152">
                  <c:v>7.8227271018459603E-3</c:v>
                </c:pt>
                <c:pt idx="1153">
                  <c:v>7.8213974766749017E-3</c:v>
                </c:pt>
                <c:pt idx="1154">
                  <c:v>7.8202783064634067E-3</c:v>
                </c:pt>
                <c:pt idx="1155">
                  <c:v>7.8193250632024487E-3</c:v>
                </c:pt>
                <c:pt idx="1156">
                  <c:v>7.8166865701868489E-3</c:v>
                </c:pt>
                <c:pt idx="1157">
                  <c:v>7.8141439346572465E-3</c:v>
                </c:pt>
                <c:pt idx="1158">
                  <c:v>7.8129280740337342E-3</c:v>
                </c:pt>
                <c:pt idx="1159">
                  <c:v>7.8113234513038712E-3</c:v>
                </c:pt>
                <c:pt idx="1160">
                  <c:v>7.8090855941294057E-3</c:v>
                </c:pt>
                <c:pt idx="1161">
                  <c:v>7.8057352614833916E-3</c:v>
                </c:pt>
                <c:pt idx="1162">
                  <c:v>7.8036599291456954E-3</c:v>
                </c:pt>
                <c:pt idx="1163">
                  <c:v>7.8016112607084513E-3</c:v>
                </c:pt>
                <c:pt idx="1164">
                  <c:v>7.799278403995781E-3</c:v>
                </c:pt>
                <c:pt idx="1165">
                  <c:v>7.7969046042229047E-3</c:v>
                </c:pt>
                <c:pt idx="1166">
                  <c:v>7.7939898315260124E-3</c:v>
                </c:pt>
                <c:pt idx="1167">
                  <c:v>7.7869425938263438E-3</c:v>
                </c:pt>
                <c:pt idx="1168">
                  <c:v>7.779401053747706E-3</c:v>
                </c:pt>
                <c:pt idx="1169">
                  <c:v>7.7707304886434139E-3</c:v>
                </c:pt>
                <c:pt idx="1170">
                  <c:v>7.7614281615978262E-3</c:v>
                </c:pt>
                <c:pt idx="1171">
                  <c:v>7.7523251228405615E-3</c:v>
                </c:pt>
                <c:pt idx="1172">
                  <c:v>7.7429895008357778E-3</c:v>
                </c:pt>
                <c:pt idx="1173">
                  <c:v>7.7339910602554386E-3</c:v>
                </c:pt>
                <c:pt idx="1174">
                  <c:v>7.7296971742717158E-3</c:v>
                </c:pt>
                <c:pt idx="1175">
                  <c:v>7.7257434244601894E-3</c:v>
                </c:pt>
                <c:pt idx="1176">
                  <c:v>7.719551956639828E-3</c:v>
                </c:pt>
                <c:pt idx="1177">
                  <c:v>7.714143607565057E-3</c:v>
                </c:pt>
                <c:pt idx="1178">
                  <c:v>7.7082781755319074E-3</c:v>
                </c:pt>
                <c:pt idx="1179">
                  <c:v>7.7018931339863754E-3</c:v>
                </c:pt>
                <c:pt idx="1180">
                  <c:v>7.6963635343236039E-3</c:v>
                </c:pt>
                <c:pt idx="1181">
                  <c:v>7.689679282594352E-3</c:v>
                </c:pt>
                <c:pt idx="1182">
                  <c:v>7.6833988446551836E-3</c:v>
                </c:pt>
                <c:pt idx="1183">
                  <c:v>7.6794418618242703E-3</c:v>
                </c:pt>
                <c:pt idx="1184">
                  <c:v>7.6746442431815491E-3</c:v>
                </c:pt>
                <c:pt idx="1185">
                  <c:v>7.6682799282098875E-3</c:v>
                </c:pt>
                <c:pt idx="1186">
                  <c:v>7.6614802883633523E-3</c:v>
                </c:pt>
                <c:pt idx="1187">
                  <c:v>7.655221633886506E-3</c:v>
                </c:pt>
                <c:pt idx="1188">
                  <c:v>7.6498190471739128E-3</c:v>
                </c:pt>
                <c:pt idx="1189">
                  <c:v>7.6418816199496607E-3</c:v>
                </c:pt>
                <c:pt idx="1190">
                  <c:v>7.6329890842350839E-3</c:v>
                </c:pt>
                <c:pt idx="1191">
                  <c:v>7.6240603355240376E-3</c:v>
                </c:pt>
                <c:pt idx="1192">
                  <c:v>7.615841049735398E-3</c:v>
                </c:pt>
                <c:pt idx="1193">
                  <c:v>7.6084518332354759E-3</c:v>
                </c:pt>
                <c:pt idx="1194">
                  <c:v>7.6002654923808671E-3</c:v>
                </c:pt>
                <c:pt idx="1195">
                  <c:v>7.5900198225990825E-3</c:v>
                </c:pt>
                <c:pt idx="1196">
                  <c:v>7.5787852500160784E-3</c:v>
                </c:pt>
                <c:pt idx="1197">
                  <c:v>7.567944675207796E-3</c:v>
                </c:pt>
                <c:pt idx="1198">
                  <c:v>7.5575113441006779E-3</c:v>
                </c:pt>
                <c:pt idx="1199">
                  <c:v>7.5474689253087514E-3</c:v>
                </c:pt>
                <c:pt idx="1200">
                  <c:v>7.5376238765218484E-3</c:v>
                </c:pt>
                <c:pt idx="1201">
                  <c:v>7.5284819690985168E-3</c:v>
                </c:pt>
                <c:pt idx="1202">
                  <c:v>7.519558241094907E-3</c:v>
                </c:pt>
                <c:pt idx="1203">
                  <c:v>7.5111878300845557E-3</c:v>
                </c:pt>
                <c:pt idx="1204">
                  <c:v>7.5021855032098052E-3</c:v>
                </c:pt>
                <c:pt idx="1205">
                  <c:v>7.4922567630963492E-3</c:v>
                </c:pt>
                <c:pt idx="1206">
                  <c:v>7.4853641282215319E-3</c:v>
                </c:pt>
                <c:pt idx="1207">
                  <c:v>7.4788340782541915E-3</c:v>
                </c:pt>
                <c:pt idx="1208">
                  <c:v>7.472692713586325E-3</c:v>
                </c:pt>
                <c:pt idx="1209">
                  <c:v>7.4674556383773592E-3</c:v>
                </c:pt>
                <c:pt idx="1210">
                  <c:v>7.4619260937345694E-3</c:v>
                </c:pt>
                <c:pt idx="1211">
                  <c:v>7.4561905992134477E-3</c:v>
                </c:pt>
                <c:pt idx="1212">
                  <c:v>7.4501181511773644E-3</c:v>
                </c:pt>
                <c:pt idx="1213">
                  <c:v>7.4446524587388312E-3</c:v>
                </c:pt>
                <c:pt idx="1214">
                  <c:v>7.4383369496178707E-3</c:v>
                </c:pt>
                <c:pt idx="1215">
                  <c:v>7.4319278875632465E-3</c:v>
                </c:pt>
                <c:pt idx="1216">
                  <c:v>7.4261614859523761E-3</c:v>
                </c:pt>
                <c:pt idx="1217">
                  <c:v>7.4213765777670221E-3</c:v>
                </c:pt>
                <c:pt idx="1218">
                  <c:v>7.4155187016364012E-3</c:v>
                </c:pt>
                <c:pt idx="1219">
                  <c:v>7.4077939188032967E-3</c:v>
                </c:pt>
                <c:pt idx="1220">
                  <c:v>7.3997546101956697E-3</c:v>
                </c:pt>
                <c:pt idx="1221">
                  <c:v>7.3911136976994203E-3</c:v>
                </c:pt>
                <c:pt idx="1222">
                  <c:v>7.3830844728046997E-3</c:v>
                </c:pt>
                <c:pt idx="1223">
                  <c:v>7.3745086721300097E-3</c:v>
                </c:pt>
                <c:pt idx="1224">
                  <c:v>7.3671574994301492E-3</c:v>
                </c:pt>
                <c:pt idx="1225">
                  <c:v>7.3585720531858211E-3</c:v>
                </c:pt>
                <c:pt idx="1226">
                  <c:v>7.3498450258587672E-3</c:v>
                </c:pt>
                <c:pt idx="1227">
                  <c:v>7.3419804456498795E-3</c:v>
                </c:pt>
                <c:pt idx="1228">
                  <c:v>7.3338623748776983E-3</c:v>
                </c:pt>
                <c:pt idx="1229">
                  <c:v>7.3249071765090872E-3</c:v>
                </c:pt>
                <c:pt idx="1230">
                  <c:v>7.3141184788673083E-3</c:v>
                </c:pt>
                <c:pt idx="1231">
                  <c:v>7.3031854778064509E-3</c:v>
                </c:pt>
                <c:pt idx="1232">
                  <c:v>7.2929556804005972E-3</c:v>
                </c:pt>
                <c:pt idx="1233">
                  <c:v>7.2828179811262987E-3</c:v>
                </c:pt>
                <c:pt idx="1234">
                  <c:v>7.2722737502848023E-3</c:v>
                </c:pt>
                <c:pt idx="1235">
                  <c:v>7.260409367625658E-3</c:v>
                </c:pt>
                <c:pt idx="1236">
                  <c:v>7.2480137607657327E-3</c:v>
                </c:pt>
                <c:pt idx="1237">
                  <c:v>7.2356701958169803E-3</c:v>
                </c:pt>
                <c:pt idx="1238">
                  <c:v>7.2242144549070769E-3</c:v>
                </c:pt>
                <c:pt idx="1239">
                  <c:v>7.2147113986834599E-3</c:v>
                </c:pt>
                <c:pt idx="1240">
                  <c:v>7.2055522150418806E-3</c:v>
                </c:pt>
                <c:pt idx="1241">
                  <c:v>7.1972038255473381E-3</c:v>
                </c:pt>
                <c:pt idx="1242">
                  <c:v>7.1878310917575725E-3</c:v>
                </c:pt>
                <c:pt idx="1243">
                  <c:v>7.1789323136137624E-3</c:v>
                </c:pt>
                <c:pt idx="1244">
                  <c:v>7.169646264500857E-3</c:v>
                </c:pt>
                <c:pt idx="1245">
                  <c:v>7.1598620140146292E-3</c:v>
                </c:pt>
                <c:pt idx="1246">
                  <c:v>7.1508158617718705E-3</c:v>
                </c:pt>
                <c:pt idx="1247">
                  <c:v>7.1441331812793565E-3</c:v>
                </c:pt>
                <c:pt idx="1248">
                  <c:v>7.1367111512685745E-3</c:v>
                </c:pt>
                <c:pt idx="1249">
                  <c:v>7.1293404500777265E-3</c:v>
                </c:pt>
                <c:pt idx="1250">
                  <c:v>7.121498270682116E-3</c:v>
                </c:pt>
                <c:pt idx="1251">
                  <c:v>7.1133870133521446E-3</c:v>
                </c:pt>
                <c:pt idx="1252">
                  <c:v>7.1047598724069197E-3</c:v>
                </c:pt>
                <c:pt idx="1253">
                  <c:v>7.095152213483686E-3</c:v>
                </c:pt>
                <c:pt idx="1254">
                  <c:v>7.0850208458746837E-3</c:v>
                </c:pt>
                <c:pt idx="1255">
                  <c:v>7.0750387323971417E-3</c:v>
                </c:pt>
                <c:pt idx="1256">
                  <c:v>7.065215940229571E-3</c:v>
                </c:pt>
                <c:pt idx="1257">
                  <c:v>7.0564244931346741E-3</c:v>
                </c:pt>
                <c:pt idx="1258">
                  <c:v>7.046023616415608E-3</c:v>
                </c:pt>
                <c:pt idx="1259">
                  <c:v>7.0365032033469707E-3</c:v>
                </c:pt>
                <c:pt idx="1260">
                  <c:v>7.0271932248277165E-3</c:v>
                </c:pt>
                <c:pt idx="1261">
                  <c:v>7.0182104514334535E-3</c:v>
                </c:pt>
                <c:pt idx="1262">
                  <c:v>7.0078847308499004E-3</c:v>
                </c:pt>
                <c:pt idx="1263">
                  <c:v>6.9970646528074477E-3</c:v>
                </c:pt>
                <c:pt idx="1264">
                  <c:v>6.9863262535731427E-3</c:v>
                </c:pt>
                <c:pt idx="1265">
                  <c:v>6.9764361038690235E-3</c:v>
                </c:pt>
                <c:pt idx="1266">
                  <c:v>6.9685249154264918E-3</c:v>
                </c:pt>
                <c:pt idx="1267">
                  <c:v>6.9613602351009211E-3</c:v>
                </c:pt>
                <c:pt idx="1268">
                  <c:v>6.9534190365988825E-3</c:v>
                </c:pt>
                <c:pt idx="1269">
                  <c:v>6.9461528316143197E-3</c:v>
                </c:pt>
                <c:pt idx="1270">
                  <c:v>6.9376114753828405E-3</c:v>
                </c:pt>
                <c:pt idx="1271">
                  <c:v>6.9286281620305687E-3</c:v>
                </c:pt>
                <c:pt idx="1272">
                  <c:v>6.9200688434645531E-3</c:v>
                </c:pt>
                <c:pt idx="1273">
                  <c:v>6.9108761090217671E-3</c:v>
                </c:pt>
                <c:pt idx="1274">
                  <c:v>6.9023801351333763E-3</c:v>
                </c:pt>
                <c:pt idx="1275">
                  <c:v>6.8918043992993207E-3</c:v>
                </c:pt>
                <c:pt idx="1276">
                  <c:v>6.8799395030221498E-3</c:v>
                </c:pt>
                <c:pt idx="1277">
                  <c:v>6.8665810413942839E-3</c:v>
                </c:pt>
                <c:pt idx="1278">
                  <c:v>6.8532965273298968E-3</c:v>
                </c:pt>
                <c:pt idx="1279">
                  <c:v>6.8399742627764069E-3</c:v>
                </c:pt>
                <c:pt idx="1280">
                  <c:v>6.8255886075035237E-3</c:v>
                </c:pt>
                <c:pt idx="1281">
                  <c:v>6.8121140173349297E-3</c:v>
                </c:pt>
                <c:pt idx="1282">
                  <c:v>6.7980284754203882E-3</c:v>
                </c:pt>
                <c:pt idx="1283">
                  <c:v>6.783289445927515E-3</c:v>
                </c:pt>
                <c:pt idx="1284">
                  <c:v>6.7694831301773999E-3</c:v>
                </c:pt>
                <c:pt idx="1285">
                  <c:v>6.7557256226141761E-3</c:v>
                </c:pt>
                <c:pt idx="1286">
                  <c:v>6.7409123716525542E-3</c:v>
                </c:pt>
                <c:pt idx="1287">
                  <c:v>6.7262489392472119E-3</c:v>
                </c:pt>
                <c:pt idx="1288">
                  <c:v>6.7107366351847227E-3</c:v>
                </c:pt>
                <c:pt idx="1289">
                  <c:v>6.6945571517878777E-3</c:v>
                </c:pt>
                <c:pt idx="1290">
                  <c:v>6.6765587276329356E-3</c:v>
                </c:pt>
                <c:pt idx="1291">
                  <c:v>6.659899055967592E-3</c:v>
                </c:pt>
                <c:pt idx="1292">
                  <c:v>6.6434213029988032E-3</c:v>
                </c:pt>
                <c:pt idx="1293">
                  <c:v>6.6247081165058536E-3</c:v>
                </c:pt>
                <c:pt idx="1294">
                  <c:v>6.6058439884213657E-3</c:v>
                </c:pt>
                <c:pt idx="1295">
                  <c:v>6.5878101856305174E-3</c:v>
                </c:pt>
                <c:pt idx="1296">
                  <c:v>6.5691604109756191E-3</c:v>
                </c:pt>
                <c:pt idx="1297">
                  <c:v>6.5530401997071705E-3</c:v>
                </c:pt>
                <c:pt idx="1298">
                  <c:v>6.5357487989895074E-3</c:v>
                </c:pt>
                <c:pt idx="1299">
                  <c:v>6.5183433221737801E-3</c:v>
                </c:pt>
                <c:pt idx="1300">
                  <c:v>6.4982662657734717E-3</c:v>
                </c:pt>
                <c:pt idx="1301">
                  <c:v>6.4790772621273231E-3</c:v>
                </c:pt>
                <c:pt idx="1302">
                  <c:v>6.4587890007488241E-3</c:v>
                </c:pt>
                <c:pt idx="1303">
                  <c:v>6.4378281039644755E-3</c:v>
                </c:pt>
                <c:pt idx="1304">
                  <c:v>6.4182318634000042E-3</c:v>
                </c:pt>
                <c:pt idx="1305">
                  <c:v>6.4011606755449285E-3</c:v>
                </c:pt>
                <c:pt idx="1306">
                  <c:v>6.3855750609898287E-3</c:v>
                </c:pt>
                <c:pt idx="1307">
                  <c:v>6.3700531719327221E-3</c:v>
                </c:pt>
                <c:pt idx="1308">
                  <c:v>6.3544148747419621E-3</c:v>
                </c:pt>
                <c:pt idx="1309">
                  <c:v>6.34026953778212E-3</c:v>
                </c:pt>
                <c:pt idx="1310">
                  <c:v>6.3282151267087076E-3</c:v>
                </c:pt>
                <c:pt idx="1311">
                  <c:v>6.3167552272648253E-3</c:v>
                </c:pt>
                <c:pt idx="1312">
                  <c:v>6.3018482471866415E-3</c:v>
                </c:pt>
                <c:pt idx="1313">
                  <c:v>6.2837754571910508E-3</c:v>
                </c:pt>
                <c:pt idx="1314">
                  <c:v>6.2649061252717866E-3</c:v>
                </c:pt>
                <c:pt idx="1315">
                  <c:v>6.2470425069768611E-3</c:v>
                </c:pt>
                <c:pt idx="1316">
                  <c:v>6.2293870009181851E-3</c:v>
                </c:pt>
                <c:pt idx="1317">
                  <c:v>6.2117846206922248E-3</c:v>
                </c:pt>
                <c:pt idx="1318">
                  <c:v>6.1945635888562833E-3</c:v>
                </c:pt>
                <c:pt idx="1319">
                  <c:v>6.1785105903395532E-3</c:v>
                </c:pt>
                <c:pt idx="1320">
                  <c:v>6.1629498060835758E-3</c:v>
                </c:pt>
                <c:pt idx="1321">
                  <c:v>6.147639867330492E-3</c:v>
                </c:pt>
                <c:pt idx="1322">
                  <c:v>6.1311837907625059E-3</c:v>
                </c:pt>
                <c:pt idx="1323">
                  <c:v>6.1149625914950767E-3</c:v>
                </c:pt>
                <c:pt idx="1324">
                  <c:v>6.0994508461649707E-3</c:v>
                </c:pt>
                <c:pt idx="1325">
                  <c:v>6.0831123605310129E-3</c:v>
                </c:pt>
                <c:pt idx="1326">
                  <c:v>6.0659599794309522E-3</c:v>
                </c:pt>
                <c:pt idx="1327">
                  <c:v>6.0475875842191454E-3</c:v>
                </c:pt>
                <c:pt idx="1328">
                  <c:v>6.0269410426864109E-3</c:v>
                </c:pt>
                <c:pt idx="1329">
                  <c:v>6.0054950613523221E-3</c:v>
                </c:pt>
                <c:pt idx="1330">
                  <c:v>5.9826011567057601E-3</c:v>
                </c:pt>
                <c:pt idx="1331">
                  <c:v>5.9568100847586028E-3</c:v>
                </c:pt>
                <c:pt idx="1332">
                  <c:v>5.9313921581209787E-3</c:v>
                </c:pt>
                <c:pt idx="1333">
                  <c:v>5.9061158417399208E-3</c:v>
                </c:pt>
                <c:pt idx="1334">
                  <c:v>5.8814633785840773E-3</c:v>
                </c:pt>
                <c:pt idx="1335">
                  <c:v>5.8559515354570484E-3</c:v>
                </c:pt>
                <c:pt idx="1336">
                  <c:v>5.8299904465837389E-3</c:v>
                </c:pt>
                <c:pt idx="1337">
                  <c:v>5.8047305401563443E-3</c:v>
                </c:pt>
                <c:pt idx="1338">
                  <c:v>5.780188026746097E-3</c:v>
                </c:pt>
                <c:pt idx="1339">
                  <c:v>5.7565545578086193E-3</c:v>
                </c:pt>
                <c:pt idx="1340">
                  <c:v>5.7347362032544903E-3</c:v>
                </c:pt>
                <c:pt idx="1341">
                  <c:v>5.712963699258878E-3</c:v>
                </c:pt>
                <c:pt idx="1342">
                  <c:v>5.6898910071420741E-3</c:v>
                </c:pt>
                <c:pt idx="1343">
                  <c:v>5.6670789932129449E-3</c:v>
                </c:pt>
                <c:pt idx="1344">
                  <c:v>5.645086654028901E-3</c:v>
                </c:pt>
                <c:pt idx="1345">
                  <c:v>5.6225011699293677E-3</c:v>
                </c:pt>
                <c:pt idx="1346">
                  <c:v>5.601240614535697E-3</c:v>
                </c:pt>
                <c:pt idx="1347">
                  <c:v>5.5803516386607466E-3</c:v>
                </c:pt>
                <c:pt idx="1348">
                  <c:v>5.5583896559634506E-3</c:v>
                </c:pt>
                <c:pt idx="1349">
                  <c:v>5.5364467213144149E-3</c:v>
                </c:pt>
                <c:pt idx="1350">
                  <c:v>5.5144703224625467E-3</c:v>
                </c:pt>
                <c:pt idx="1351">
                  <c:v>5.4915082293080751E-3</c:v>
                </c:pt>
                <c:pt idx="1352">
                  <c:v>5.4681947803096494E-3</c:v>
                </c:pt>
                <c:pt idx="1353">
                  <c:v>5.4438491959191773E-3</c:v>
                </c:pt>
                <c:pt idx="1354">
                  <c:v>5.4202717011931599E-3</c:v>
                </c:pt>
                <c:pt idx="1355">
                  <c:v>5.3968088447572463E-3</c:v>
                </c:pt>
                <c:pt idx="1356">
                  <c:v>5.3733212704354869E-3</c:v>
                </c:pt>
                <c:pt idx="1357">
                  <c:v>5.3504388254940194E-3</c:v>
                </c:pt>
                <c:pt idx="1358">
                  <c:v>5.3279623136932783E-3</c:v>
                </c:pt>
                <c:pt idx="1359">
                  <c:v>5.3057964934103106E-3</c:v>
                </c:pt>
                <c:pt idx="1360">
                  <c:v>5.2846663921345439E-3</c:v>
                </c:pt>
                <c:pt idx="1361">
                  <c:v>5.2633716974782342E-3</c:v>
                </c:pt>
                <c:pt idx="1362">
                  <c:v>5.2417503417602693E-3</c:v>
                </c:pt>
                <c:pt idx="1363">
                  <c:v>5.2207375615821693E-3</c:v>
                </c:pt>
                <c:pt idx="1364">
                  <c:v>5.1998585689353519E-3</c:v>
                </c:pt>
                <c:pt idx="1365">
                  <c:v>5.1799569896580633E-3</c:v>
                </c:pt>
                <c:pt idx="1366">
                  <c:v>5.1609950790734438E-3</c:v>
                </c:pt>
                <c:pt idx="1367">
                  <c:v>5.1426244534537209E-3</c:v>
                </c:pt>
                <c:pt idx="1368">
                  <c:v>5.1243568258288325E-3</c:v>
                </c:pt>
                <c:pt idx="1369">
                  <c:v>5.1075372167660033E-3</c:v>
                </c:pt>
                <c:pt idx="1370">
                  <c:v>5.0904979808412618E-3</c:v>
                </c:pt>
                <c:pt idx="1371">
                  <c:v>5.0705767953163408E-3</c:v>
                </c:pt>
                <c:pt idx="1372">
                  <c:v>5.0503798761893405E-3</c:v>
                </c:pt>
                <c:pt idx="1373">
                  <c:v>5.0305160402351855E-3</c:v>
                </c:pt>
                <c:pt idx="1374">
                  <c:v>5.0111103960730173E-3</c:v>
                </c:pt>
                <c:pt idx="1375">
                  <c:v>4.9908990768134862E-3</c:v>
                </c:pt>
                <c:pt idx="1376">
                  <c:v>4.9712119088714014E-3</c:v>
                </c:pt>
                <c:pt idx="1377">
                  <c:v>4.9514806551940529E-3</c:v>
                </c:pt>
                <c:pt idx="1378">
                  <c:v>4.9326375188743013E-3</c:v>
                </c:pt>
                <c:pt idx="1379">
                  <c:v>4.913891297342713E-3</c:v>
                </c:pt>
                <c:pt idx="1380">
                  <c:v>4.8963289170953807E-3</c:v>
                </c:pt>
                <c:pt idx="1381">
                  <c:v>4.8797797023081464E-3</c:v>
                </c:pt>
                <c:pt idx="1382">
                  <c:v>4.8628578110057434E-3</c:v>
                </c:pt>
                <c:pt idx="1383">
                  <c:v>4.8453216241079594E-3</c:v>
                </c:pt>
                <c:pt idx="1384">
                  <c:v>4.8291000582240534E-3</c:v>
                </c:pt>
                <c:pt idx="1385">
                  <c:v>4.8141138043205529E-3</c:v>
                </c:pt>
                <c:pt idx="1386">
                  <c:v>4.7992951670884736E-3</c:v>
                </c:pt>
                <c:pt idx="1387">
                  <c:v>4.7847519936916778E-3</c:v>
                </c:pt>
                <c:pt idx="1388">
                  <c:v>4.7724283862629509E-3</c:v>
                </c:pt>
                <c:pt idx="1389">
                  <c:v>4.7612190659579376E-3</c:v>
                </c:pt>
                <c:pt idx="1390">
                  <c:v>4.7495529915977004E-3</c:v>
                </c:pt>
                <c:pt idx="1391">
                  <c:v>4.7375076163199865E-3</c:v>
                </c:pt>
                <c:pt idx="1392">
                  <c:v>4.7266204624893046E-3</c:v>
                </c:pt>
                <c:pt idx="1393">
                  <c:v>4.7161134321012238E-3</c:v>
                </c:pt>
                <c:pt idx="1394">
                  <c:v>4.7046588763955295E-3</c:v>
                </c:pt>
                <c:pt idx="1395">
                  <c:v>4.6931014509174543E-3</c:v>
                </c:pt>
                <c:pt idx="1396">
                  <c:v>4.6825658840735744E-3</c:v>
                </c:pt>
                <c:pt idx="1397">
                  <c:v>4.671129100944766E-3</c:v>
                </c:pt>
                <c:pt idx="1398">
                  <c:v>4.660355375341152E-3</c:v>
                </c:pt>
                <c:pt idx="1399">
                  <c:v>4.6479606671567773E-3</c:v>
                </c:pt>
                <c:pt idx="1400">
                  <c:v>4.6356473689390422E-3</c:v>
                </c:pt>
                <c:pt idx="1401">
                  <c:v>4.624375538791501E-3</c:v>
                </c:pt>
                <c:pt idx="1402">
                  <c:v>4.612765154111069E-3</c:v>
                </c:pt>
                <c:pt idx="1403">
                  <c:v>4.6012304323982088E-3</c:v>
                </c:pt>
                <c:pt idx="1404">
                  <c:v>4.5905748308691513E-3</c:v>
                </c:pt>
                <c:pt idx="1405">
                  <c:v>4.5799494200815735E-3</c:v>
                </c:pt>
                <c:pt idx="1406">
                  <c:v>4.5682308062843548E-3</c:v>
                </c:pt>
                <c:pt idx="1407">
                  <c:v>4.5565309171980081E-3</c:v>
                </c:pt>
                <c:pt idx="1408">
                  <c:v>4.5456225674169078E-3</c:v>
                </c:pt>
                <c:pt idx="1409">
                  <c:v>4.5356781067398301E-3</c:v>
                </c:pt>
                <c:pt idx="1410">
                  <c:v>4.5251024905763361E-3</c:v>
                </c:pt>
                <c:pt idx="1411">
                  <c:v>4.5149703642414288E-3</c:v>
                </c:pt>
                <c:pt idx="1412">
                  <c:v>4.5039867252592153E-3</c:v>
                </c:pt>
                <c:pt idx="1413">
                  <c:v>4.4910504597175313E-3</c:v>
                </c:pt>
                <c:pt idx="1414">
                  <c:v>4.4776913875291952E-3</c:v>
                </c:pt>
                <c:pt idx="1415">
                  <c:v>4.464458472502094E-3</c:v>
                </c:pt>
                <c:pt idx="1416">
                  <c:v>4.453138064288948E-3</c:v>
                </c:pt>
                <c:pt idx="1417">
                  <c:v>4.4412195717653362E-3</c:v>
                </c:pt>
                <c:pt idx="1418">
                  <c:v>4.4309038522942976E-3</c:v>
                </c:pt>
                <c:pt idx="1419">
                  <c:v>4.4198273711193864E-3</c:v>
                </c:pt>
                <c:pt idx="1420">
                  <c:v>4.4087944053410807E-3</c:v>
                </c:pt>
                <c:pt idx="1421">
                  <c:v>4.3985682249869928E-3</c:v>
                </c:pt>
                <c:pt idx="1422">
                  <c:v>4.3886443283730932E-3</c:v>
                </c:pt>
                <c:pt idx="1423">
                  <c:v>4.3770573565287303E-3</c:v>
                </c:pt>
                <c:pt idx="1424">
                  <c:v>4.3656855948069721E-3</c:v>
                </c:pt>
                <c:pt idx="1425">
                  <c:v>4.3542236164202837E-3</c:v>
                </c:pt>
                <c:pt idx="1426">
                  <c:v>4.3423575548398007E-3</c:v>
                </c:pt>
                <c:pt idx="1427">
                  <c:v>4.3304460346060662E-3</c:v>
                </c:pt>
                <c:pt idx="1428">
                  <c:v>4.3186745918216418E-3</c:v>
                </c:pt>
                <c:pt idx="1429">
                  <c:v>4.3060326495431289E-3</c:v>
                </c:pt>
                <c:pt idx="1430">
                  <c:v>4.2928741100320619E-3</c:v>
                </c:pt>
                <c:pt idx="1431">
                  <c:v>4.2787296441146733E-3</c:v>
                </c:pt>
                <c:pt idx="1432">
                  <c:v>4.2651318409200091E-3</c:v>
                </c:pt>
                <c:pt idx="1433">
                  <c:v>4.2512408807402653E-3</c:v>
                </c:pt>
                <c:pt idx="1434">
                  <c:v>4.237492662694485E-3</c:v>
                </c:pt>
                <c:pt idx="1435">
                  <c:v>4.2230569712612617E-3</c:v>
                </c:pt>
                <c:pt idx="1436">
                  <c:v>4.2090313660345831E-3</c:v>
                </c:pt>
                <c:pt idx="1437">
                  <c:v>4.1956470181607579E-3</c:v>
                </c:pt>
                <c:pt idx="1438">
                  <c:v>4.182643356116858E-3</c:v>
                </c:pt>
                <c:pt idx="1439">
                  <c:v>4.1694515442526336E-3</c:v>
                </c:pt>
                <c:pt idx="1440">
                  <c:v>4.1563551618442052E-3</c:v>
                </c:pt>
                <c:pt idx="1441">
                  <c:v>4.1458165925919305E-3</c:v>
                </c:pt>
                <c:pt idx="1442">
                  <c:v>4.1344322985992638E-3</c:v>
                </c:pt>
                <c:pt idx="1443">
                  <c:v>4.1214115931521994E-3</c:v>
                </c:pt>
                <c:pt idx="1444">
                  <c:v>4.108342283001911E-3</c:v>
                </c:pt>
                <c:pt idx="1445">
                  <c:v>4.0953354924887497E-3</c:v>
                </c:pt>
                <c:pt idx="1446">
                  <c:v>4.0819652842115882E-3</c:v>
                </c:pt>
                <c:pt idx="1447">
                  <c:v>4.068563064193946E-3</c:v>
                </c:pt>
                <c:pt idx="1448">
                  <c:v>4.0545305899564073E-3</c:v>
                </c:pt>
                <c:pt idx="1449">
                  <c:v>4.0403723319262889E-3</c:v>
                </c:pt>
                <c:pt idx="1450">
                  <c:v>4.0261249427601467E-3</c:v>
                </c:pt>
                <c:pt idx="1451">
                  <c:v>4.0108030988051414E-3</c:v>
                </c:pt>
                <c:pt idx="1452">
                  <c:v>3.9947227617550471E-3</c:v>
                </c:pt>
                <c:pt idx="1453">
                  <c:v>3.9790948323203158E-3</c:v>
                </c:pt>
                <c:pt idx="1454">
                  <c:v>3.9639407841617035E-3</c:v>
                </c:pt>
                <c:pt idx="1455">
                  <c:v>3.9493249814287167E-3</c:v>
                </c:pt>
                <c:pt idx="1456">
                  <c:v>3.9332186240734063E-3</c:v>
                </c:pt>
                <c:pt idx="1457">
                  <c:v>3.9171665475756789E-3</c:v>
                </c:pt>
                <c:pt idx="1458">
                  <c:v>3.9010990775038418E-3</c:v>
                </c:pt>
                <c:pt idx="1459">
                  <c:v>3.8862451936007569E-3</c:v>
                </c:pt>
                <c:pt idx="1460">
                  <c:v>3.873743132651989E-3</c:v>
                </c:pt>
                <c:pt idx="1461">
                  <c:v>3.8604071263966117E-3</c:v>
                </c:pt>
                <c:pt idx="1462">
                  <c:v>3.8467175179372239E-3</c:v>
                </c:pt>
                <c:pt idx="1463">
                  <c:v>3.8325251375393374E-3</c:v>
                </c:pt>
                <c:pt idx="1464">
                  <c:v>3.817823995876924E-3</c:v>
                </c:pt>
                <c:pt idx="1465">
                  <c:v>3.8035174245704441E-3</c:v>
                </c:pt>
                <c:pt idx="1466">
                  <c:v>3.788109794943588E-3</c:v>
                </c:pt>
                <c:pt idx="1467">
                  <c:v>3.7728277682192862E-3</c:v>
                </c:pt>
                <c:pt idx="1468">
                  <c:v>3.757852141585593E-3</c:v>
                </c:pt>
                <c:pt idx="1469">
                  <c:v>3.7434819910581452E-3</c:v>
                </c:pt>
                <c:pt idx="1470">
                  <c:v>3.7272144007671863E-3</c:v>
                </c:pt>
                <c:pt idx="1471">
                  <c:v>3.7100136405714829E-3</c:v>
                </c:pt>
                <c:pt idx="1472">
                  <c:v>3.6937871072196746E-3</c:v>
                </c:pt>
                <c:pt idx="1473">
                  <c:v>3.6780439018974688E-3</c:v>
                </c:pt>
                <c:pt idx="1474">
                  <c:v>3.6636125440084738E-3</c:v>
                </c:pt>
                <c:pt idx="1475">
                  <c:v>3.6487121842857066E-3</c:v>
                </c:pt>
                <c:pt idx="1476">
                  <c:v>3.6330832127741165E-3</c:v>
                </c:pt>
                <c:pt idx="1477">
                  <c:v>3.616738309137054E-3</c:v>
                </c:pt>
                <c:pt idx="1478">
                  <c:v>3.6004666676476491E-3</c:v>
                </c:pt>
                <c:pt idx="1479">
                  <c:v>3.5856927120550795E-3</c:v>
                </c:pt>
                <c:pt idx="1480">
                  <c:v>3.5712327570599917E-3</c:v>
                </c:pt>
                <c:pt idx="1481">
                  <c:v>3.5559244561709016E-3</c:v>
                </c:pt>
                <c:pt idx="1482">
                  <c:v>3.5406125003375685E-3</c:v>
                </c:pt>
                <c:pt idx="1483">
                  <c:v>3.5246513652973308E-3</c:v>
                </c:pt>
                <c:pt idx="1484">
                  <c:v>3.5099479360881543E-3</c:v>
                </c:pt>
                <c:pt idx="1485">
                  <c:v>3.4957515915721854E-3</c:v>
                </c:pt>
                <c:pt idx="1486">
                  <c:v>3.4805869097077058E-3</c:v>
                </c:pt>
                <c:pt idx="1487">
                  <c:v>3.4658355408807157E-3</c:v>
                </c:pt>
                <c:pt idx="1488">
                  <c:v>3.4504769571659828E-3</c:v>
                </c:pt>
                <c:pt idx="1489">
                  <c:v>3.4352284738424499E-3</c:v>
                </c:pt>
                <c:pt idx="1490">
                  <c:v>3.4204975339130125E-3</c:v>
                </c:pt>
                <c:pt idx="1491">
                  <c:v>3.4069585935714575E-3</c:v>
                </c:pt>
                <c:pt idx="1492">
                  <c:v>3.392986554362723E-3</c:v>
                </c:pt>
                <c:pt idx="1493">
                  <c:v>3.3786080357323875E-3</c:v>
                </c:pt>
                <c:pt idx="1494">
                  <c:v>3.3646691269650329E-3</c:v>
                </c:pt>
                <c:pt idx="1495">
                  <c:v>3.3502644489848965E-3</c:v>
                </c:pt>
                <c:pt idx="1496">
                  <c:v>3.3340249720650791E-3</c:v>
                </c:pt>
                <c:pt idx="1497">
                  <c:v>3.3173016399004537E-3</c:v>
                </c:pt>
                <c:pt idx="1498">
                  <c:v>3.3004119231836611E-3</c:v>
                </c:pt>
                <c:pt idx="1499">
                  <c:v>3.2831648475683192E-3</c:v>
                </c:pt>
                <c:pt idx="1500">
                  <c:v>3.2656709315513309E-3</c:v>
                </c:pt>
                <c:pt idx="1501">
                  <c:v>3.2483706769803368E-3</c:v>
                </c:pt>
                <c:pt idx="1502">
                  <c:v>3.2303422312400347E-3</c:v>
                </c:pt>
                <c:pt idx="1503">
                  <c:v>3.2123339457799903E-3</c:v>
                </c:pt>
                <c:pt idx="1504">
                  <c:v>3.1954721554901255E-3</c:v>
                </c:pt>
                <c:pt idx="1505">
                  <c:v>3.1781854971648441E-3</c:v>
                </c:pt>
                <c:pt idx="1506">
                  <c:v>3.1606826333910147E-3</c:v>
                </c:pt>
                <c:pt idx="1507">
                  <c:v>3.1432876237094086E-3</c:v>
                </c:pt>
                <c:pt idx="1508">
                  <c:v>3.1243889026434657E-3</c:v>
                </c:pt>
                <c:pt idx="1509">
                  <c:v>3.1059843914117945E-3</c:v>
                </c:pt>
                <c:pt idx="1510">
                  <c:v>3.0874365598402911E-3</c:v>
                </c:pt>
                <c:pt idx="1511">
                  <c:v>3.0695613055308837E-3</c:v>
                </c:pt>
                <c:pt idx="1512">
                  <c:v>3.0536249707603588E-3</c:v>
                </c:pt>
                <c:pt idx="1513">
                  <c:v>3.0383389190568461E-3</c:v>
                </c:pt>
                <c:pt idx="1514">
                  <c:v>3.0232620840312842E-3</c:v>
                </c:pt>
                <c:pt idx="1515">
                  <c:v>3.0085208659340057E-3</c:v>
                </c:pt>
                <c:pt idx="1516">
                  <c:v>2.9933265264154331E-3</c:v>
                </c:pt>
                <c:pt idx="1517">
                  <c:v>2.9770224286384539E-3</c:v>
                </c:pt>
                <c:pt idx="1518">
                  <c:v>2.9608968187377557E-3</c:v>
                </c:pt>
                <c:pt idx="1519">
                  <c:v>2.9438950612579798E-3</c:v>
                </c:pt>
                <c:pt idx="1520">
                  <c:v>2.9262959088353947E-3</c:v>
                </c:pt>
                <c:pt idx="1521">
                  <c:v>2.9070201639224726E-3</c:v>
                </c:pt>
                <c:pt idx="1522">
                  <c:v>2.8885083299303171E-3</c:v>
                </c:pt>
                <c:pt idx="1523">
                  <c:v>2.8711128403282257E-3</c:v>
                </c:pt>
                <c:pt idx="1524">
                  <c:v>2.8543402332899814E-3</c:v>
                </c:pt>
                <c:pt idx="1525">
                  <c:v>2.8389602782254927E-3</c:v>
                </c:pt>
                <c:pt idx="1526">
                  <c:v>2.8224425587369747E-3</c:v>
                </c:pt>
                <c:pt idx="1527">
                  <c:v>2.8049377368501507E-3</c:v>
                </c:pt>
                <c:pt idx="1528">
                  <c:v>2.7861503925578554E-3</c:v>
                </c:pt>
                <c:pt idx="1529">
                  <c:v>2.7703556878109284E-3</c:v>
                </c:pt>
                <c:pt idx="1530">
                  <c:v>2.7554901597789463E-3</c:v>
                </c:pt>
                <c:pt idx="1531">
                  <c:v>2.7419413518065677E-3</c:v>
                </c:pt>
                <c:pt idx="1532">
                  <c:v>2.7275055482235896E-3</c:v>
                </c:pt>
                <c:pt idx="1533">
                  <c:v>2.7140815272048459E-3</c:v>
                </c:pt>
                <c:pt idx="1534">
                  <c:v>2.7018988388441204E-3</c:v>
                </c:pt>
                <c:pt idx="1535">
                  <c:v>2.6896081095513467E-3</c:v>
                </c:pt>
                <c:pt idx="1536">
                  <c:v>2.6776368591959164E-3</c:v>
                </c:pt>
                <c:pt idx="1537">
                  <c:v>2.6667110175890817E-3</c:v>
                </c:pt>
                <c:pt idx="1538">
                  <c:v>2.655783290059277E-3</c:v>
                </c:pt>
                <c:pt idx="1539">
                  <c:v>2.6452522580300251E-3</c:v>
                </c:pt>
                <c:pt idx="1540">
                  <c:v>2.6335388416314776E-3</c:v>
                </c:pt>
                <c:pt idx="1541">
                  <c:v>2.6201606047136991E-3</c:v>
                </c:pt>
                <c:pt idx="1542">
                  <c:v>2.607947765111026E-3</c:v>
                </c:pt>
                <c:pt idx="1543">
                  <c:v>2.5950987101717692E-3</c:v>
                </c:pt>
                <c:pt idx="1544">
                  <c:v>2.5829166936374541E-3</c:v>
                </c:pt>
                <c:pt idx="1545">
                  <c:v>2.5719319516025498E-3</c:v>
                </c:pt>
                <c:pt idx="1546">
                  <c:v>2.5611073616002844E-3</c:v>
                </c:pt>
                <c:pt idx="1547">
                  <c:v>2.549045903272075E-3</c:v>
                </c:pt>
                <c:pt idx="1548">
                  <c:v>2.5374386604826854E-3</c:v>
                </c:pt>
                <c:pt idx="1549">
                  <c:v>2.5253007382803824E-3</c:v>
                </c:pt>
                <c:pt idx="1550">
                  <c:v>2.5137797377789151E-3</c:v>
                </c:pt>
                <c:pt idx="1551">
                  <c:v>2.5029061544075519E-3</c:v>
                </c:pt>
                <c:pt idx="1552">
                  <c:v>2.4909703046439614E-3</c:v>
                </c:pt>
                <c:pt idx="1553">
                  <c:v>2.4797899702219059E-3</c:v>
                </c:pt>
                <c:pt idx="1554">
                  <c:v>2.4681876585762007E-3</c:v>
                </c:pt>
                <c:pt idx="1555">
                  <c:v>2.4561610297136188E-3</c:v>
                </c:pt>
                <c:pt idx="1556">
                  <c:v>2.4423784939324594E-3</c:v>
                </c:pt>
                <c:pt idx="1557">
                  <c:v>2.4275929954166268E-3</c:v>
                </c:pt>
                <c:pt idx="1558">
                  <c:v>2.4120903348602979E-3</c:v>
                </c:pt>
                <c:pt idx="1559">
                  <c:v>2.396690400232538E-3</c:v>
                </c:pt>
                <c:pt idx="1560">
                  <c:v>2.3811444046494823E-3</c:v>
                </c:pt>
                <c:pt idx="1561">
                  <c:v>2.3658651533872178E-3</c:v>
                </c:pt>
                <c:pt idx="1562">
                  <c:v>2.349821402771464E-3</c:v>
                </c:pt>
                <c:pt idx="1563">
                  <c:v>2.3327371133457023E-3</c:v>
                </c:pt>
                <c:pt idx="1564">
                  <c:v>2.3161771475366105E-3</c:v>
                </c:pt>
                <c:pt idx="1565">
                  <c:v>2.3000553800138247E-3</c:v>
                </c:pt>
                <c:pt idx="1566">
                  <c:v>2.2833943823591558E-3</c:v>
                </c:pt>
                <c:pt idx="1567">
                  <c:v>2.266694069578308E-3</c:v>
                </c:pt>
                <c:pt idx="1568">
                  <c:v>2.2486148468542876E-3</c:v>
                </c:pt>
                <c:pt idx="1569">
                  <c:v>2.2304034568741554E-3</c:v>
                </c:pt>
                <c:pt idx="1570">
                  <c:v>2.2120659632034259E-3</c:v>
                </c:pt>
                <c:pt idx="1571">
                  <c:v>2.1925552820440709E-3</c:v>
                </c:pt>
                <c:pt idx="1572">
                  <c:v>2.1725150723097622E-3</c:v>
                </c:pt>
                <c:pt idx="1573">
                  <c:v>2.1531925977064555E-3</c:v>
                </c:pt>
                <c:pt idx="1574">
                  <c:v>2.1338777556793552E-3</c:v>
                </c:pt>
                <c:pt idx="1575">
                  <c:v>2.116011978916834E-3</c:v>
                </c:pt>
                <c:pt idx="1576">
                  <c:v>2.0993758806997914E-3</c:v>
                </c:pt>
                <c:pt idx="1577">
                  <c:v>2.0839069039119418E-3</c:v>
                </c:pt>
                <c:pt idx="1578">
                  <c:v>2.0703079090122894E-3</c:v>
                </c:pt>
                <c:pt idx="1579">
                  <c:v>2.0565527996273016E-3</c:v>
                </c:pt>
                <c:pt idx="1580">
                  <c:v>2.0423272843089479E-3</c:v>
                </c:pt>
                <c:pt idx="1581">
                  <c:v>2.032786423302714E-3</c:v>
                </c:pt>
                <c:pt idx="1582">
                  <c:v>2.0251659683850273E-3</c:v>
                </c:pt>
                <c:pt idx="1583">
                  <c:v>2.0181326282762771E-3</c:v>
                </c:pt>
                <c:pt idx="1584">
                  <c:v>2.0146829524325324E-3</c:v>
                </c:pt>
                <c:pt idx="1585">
                  <c:v>2.0101337216851395E-3</c:v>
                </c:pt>
                <c:pt idx="1586">
                  <c:v>2.004995021093782E-3</c:v>
                </c:pt>
                <c:pt idx="1587">
                  <c:v>1.9994396532181311E-3</c:v>
                </c:pt>
                <c:pt idx="1588">
                  <c:v>1.9917800962652964E-3</c:v>
                </c:pt>
                <c:pt idx="1589">
                  <c:v>1.9837733897412474E-3</c:v>
                </c:pt>
                <c:pt idx="1590">
                  <c:v>1.974811217683E-3</c:v>
                </c:pt>
                <c:pt idx="1591">
                  <c:v>1.967301553610766E-3</c:v>
                </c:pt>
                <c:pt idx="1592">
                  <c:v>1.9598406633885429E-3</c:v>
                </c:pt>
                <c:pt idx="1593">
                  <c:v>1.9516884709146094E-3</c:v>
                </c:pt>
                <c:pt idx="1594">
                  <c:v>1.9438854910121192E-3</c:v>
                </c:pt>
                <c:pt idx="1595">
                  <c:v>1.9356851031688688E-3</c:v>
                </c:pt>
                <c:pt idx="1596">
                  <c:v>1.9268877621960584E-3</c:v>
                </c:pt>
                <c:pt idx="1597">
                  <c:v>1.9187084328052377E-3</c:v>
                </c:pt>
                <c:pt idx="1598">
                  <c:v>1.9099254836983763E-3</c:v>
                </c:pt>
                <c:pt idx="1599">
                  <c:v>1.9001086414839399E-3</c:v>
                </c:pt>
                <c:pt idx="1600">
                  <c:v>1.8896214366709435E-3</c:v>
                </c:pt>
                <c:pt idx="1601">
                  <c:v>1.8796731113841815E-3</c:v>
                </c:pt>
                <c:pt idx="1602">
                  <c:v>1.8703354353071314E-3</c:v>
                </c:pt>
                <c:pt idx="1603">
                  <c:v>1.8614436224324848E-3</c:v>
                </c:pt>
                <c:pt idx="1604">
                  <c:v>1.8534791785076339E-3</c:v>
                </c:pt>
                <c:pt idx="1605">
                  <c:v>1.8453083524123809E-3</c:v>
                </c:pt>
                <c:pt idx="1606">
                  <c:v>1.8372837418394392E-3</c:v>
                </c:pt>
                <c:pt idx="1607">
                  <c:v>1.8306763718927421E-3</c:v>
                </c:pt>
                <c:pt idx="1608">
                  <c:v>1.8247993003039087E-3</c:v>
                </c:pt>
                <c:pt idx="1609">
                  <c:v>1.8231117189570836E-3</c:v>
                </c:pt>
                <c:pt idx="1610">
                  <c:v>1.8211601435978025E-3</c:v>
                </c:pt>
                <c:pt idx="1611">
                  <c:v>1.8180642399005208E-3</c:v>
                </c:pt>
                <c:pt idx="1612">
                  <c:v>1.8163835829576869E-3</c:v>
                </c:pt>
                <c:pt idx="1613">
                  <c:v>1.8136213097315716E-3</c:v>
                </c:pt>
                <c:pt idx="1614">
                  <c:v>1.8107171716052715E-3</c:v>
                </c:pt>
                <c:pt idx="1615">
                  <c:v>1.808151432077458E-3</c:v>
                </c:pt>
                <c:pt idx="1616">
                  <c:v>1.8060439667792576E-3</c:v>
                </c:pt>
                <c:pt idx="1617">
                  <c:v>1.8047327685727192E-3</c:v>
                </c:pt>
                <c:pt idx="1618">
                  <c:v>1.8035068944807497E-3</c:v>
                </c:pt>
                <c:pt idx="1619">
                  <c:v>1.8009609878088251E-3</c:v>
                </c:pt>
                <c:pt idx="1620">
                  <c:v>1.7980856964163495E-3</c:v>
                </c:pt>
                <c:pt idx="1621">
                  <c:v>1.7959254539043346E-3</c:v>
                </c:pt>
                <c:pt idx="1622">
                  <c:v>1.7942547330732396E-3</c:v>
                </c:pt>
                <c:pt idx="1623">
                  <c:v>1.7941739838066573E-3</c:v>
                </c:pt>
                <c:pt idx="1624">
                  <c:v>1.7954636799008758E-3</c:v>
                </c:pt>
                <c:pt idx="1625">
                  <c:v>1.7979950188258542E-3</c:v>
                </c:pt>
                <c:pt idx="1626">
                  <c:v>1.8000287549091651E-3</c:v>
                </c:pt>
                <c:pt idx="1627">
                  <c:v>1.8029728137465527E-3</c:v>
                </c:pt>
                <c:pt idx="1628">
                  <c:v>1.8052894147498819E-3</c:v>
                </c:pt>
                <c:pt idx="1629">
                  <c:v>1.806517137151905E-3</c:v>
                </c:pt>
                <c:pt idx="1630">
                  <c:v>1.8074667842747708E-3</c:v>
                </c:pt>
                <c:pt idx="1631">
                  <c:v>1.8096627751854125E-3</c:v>
                </c:pt>
                <c:pt idx="1632">
                  <c:v>1.8122579650968751E-3</c:v>
                </c:pt>
                <c:pt idx="1633">
                  <c:v>1.8152098596395001E-3</c:v>
                </c:pt>
                <c:pt idx="1634">
                  <c:v>1.8179034709212005E-3</c:v>
                </c:pt>
                <c:pt idx="1635">
                  <c:v>1.820987705741222E-3</c:v>
                </c:pt>
                <c:pt idx="1636">
                  <c:v>1.8228056888602989E-3</c:v>
                </c:pt>
                <c:pt idx="1637">
                  <c:v>1.8235100012797233E-3</c:v>
                </c:pt>
                <c:pt idx="1638">
                  <c:v>1.8240627204849612E-3</c:v>
                </c:pt>
                <c:pt idx="1639">
                  <c:v>1.824459741581453E-3</c:v>
                </c:pt>
                <c:pt idx="1640">
                  <c:v>1.8252790189195456E-3</c:v>
                </c:pt>
                <c:pt idx="1641">
                  <c:v>1.8258894416121399E-3</c:v>
                </c:pt>
                <c:pt idx="1642">
                  <c:v>1.8257660882660884E-3</c:v>
                </c:pt>
                <c:pt idx="1643">
                  <c:v>1.8262233373110524E-3</c:v>
                </c:pt>
                <c:pt idx="1644">
                  <c:v>1.8269797554665741E-3</c:v>
                </c:pt>
                <c:pt idx="1645">
                  <c:v>1.8270615397127689E-3</c:v>
                </c:pt>
                <c:pt idx="1646">
                  <c:v>1.8268124923098809E-3</c:v>
                </c:pt>
                <c:pt idx="1647">
                  <c:v>1.8268606267239952E-3</c:v>
                </c:pt>
                <c:pt idx="1648">
                  <c:v>1.8282477670357872E-3</c:v>
                </c:pt>
                <c:pt idx="1649">
                  <c:v>1.8298347281771946E-3</c:v>
                </c:pt>
                <c:pt idx="1650">
                  <c:v>1.8322405563479631E-3</c:v>
                </c:pt>
                <c:pt idx="1651">
                  <c:v>1.83479521959512E-3</c:v>
                </c:pt>
                <c:pt idx="1652">
                  <c:v>1.8379514261277104E-3</c:v>
                </c:pt>
                <c:pt idx="1653">
                  <c:v>1.8426353291079237E-3</c:v>
                </c:pt>
                <c:pt idx="1654">
                  <c:v>1.8461670109760422E-3</c:v>
                </c:pt>
                <c:pt idx="1655">
                  <c:v>1.8501196039509421E-3</c:v>
                </c:pt>
                <c:pt idx="1656">
                  <c:v>1.8534775155545219E-3</c:v>
                </c:pt>
                <c:pt idx="1657">
                  <c:v>1.8560940314309195E-3</c:v>
                </c:pt>
                <c:pt idx="1658">
                  <c:v>1.858706484188781E-3</c:v>
                </c:pt>
                <c:pt idx="1659">
                  <c:v>1.8614090938910838E-3</c:v>
                </c:pt>
                <c:pt idx="1660">
                  <c:v>1.865034411169534E-3</c:v>
                </c:pt>
                <c:pt idx="1661">
                  <c:v>1.8688490577099502E-3</c:v>
                </c:pt>
                <c:pt idx="1662">
                  <c:v>1.8716670363047722E-3</c:v>
                </c:pt>
                <c:pt idx="1663">
                  <c:v>1.8753827917624907E-3</c:v>
                </c:pt>
                <c:pt idx="1664">
                  <c:v>1.8796776777566422E-3</c:v>
                </c:pt>
                <c:pt idx="1665">
                  <c:v>1.8846903643353098E-3</c:v>
                </c:pt>
                <c:pt idx="1666">
                  <c:v>1.8919822455768717E-3</c:v>
                </c:pt>
                <c:pt idx="1667">
                  <c:v>1.8988036095144711E-3</c:v>
                </c:pt>
                <c:pt idx="1668">
                  <c:v>1.9064071261863796E-3</c:v>
                </c:pt>
                <c:pt idx="1669">
                  <c:v>1.9138400149537604E-3</c:v>
                </c:pt>
                <c:pt idx="1670">
                  <c:v>1.9214884577282432E-3</c:v>
                </c:pt>
                <c:pt idx="1671">
                  <c:v>1.9291858724598682E-3</c:v>
                </c:pt>
                <c:pt idx="1672">
                  <c:v>1.9373676146457255E-3</c:v>
                </c:pt>
                <c:pt idx="1673">
                  <c:v>1.9458901890395293E-3</c:v>
                </c:pt>
                <c:pt idx="1674">
                  <c:v>1.9539667685947761E-3</c:v>
                </c:pt>
                <c:pt idx="1675">
                  <c:v>1.9626129785567138E-3</c:v>
                </c:pt>
                <c:pt idx="1676">
                  <c:v>1.971034600589186E-3</c:v>
                </c:pt>
                <c:pt idx="1677">
                  <c:v>1.9796410549420412E-3</c:v>
                </c:pt>
                <c:pt idx="1678">
                  <c:v>1.9884774674343714E-3</c:v>
                </c:pt>
                <c:pt idx="1679">
                  <c:v>1.9971688603296588E-3</c:v>
                </c:pt>
                <c:pt idx="1680">
                  <c:v>2.0052047079849485E-3</c:v>
                </c:pt>
                <c:pt idx="1681">
                  <c:v>2.0130895227236136E-3</c:v>
                </c:pt>
                <c:pt idx="1682">
                  <c:v>2.0215588830164929E-3</c:v>
                </c:pt>
                <c:pt idx="1683">
                  <c:v>2.0294070817875529E-3</c:v>
                </c:pt>
                <c:pt idx="1684">
                  <c:v>2.0374059164968254E-3</c:v>
                </c:pt>
                <c:pt idx="1685">
                  <c:v>2.0455653589917418E-3</c:v>
                </c:pt>
                <c:pt idx="1686">
                  <c:v>2.0538607460759833E-3</c:v>
                </c:pt>
                <c:pt idx="1687">
                  <c:v>2.0622918428683627E-3</c:v>
                </c:pt>
                <c:pt idx="1688">
                  <c:v>2.0709222838102524E-3</c:v>
                </c:pt>
                <c:pt idx="1689">
                  <c:v>2.0788536742731463E-3</c:v>
                </c:pt>
                <c:pt idx="1690">
                  <c:v>2.0864933994254875E-3</c:v>
                </c:pt>
                <c:pt idx="1691">
                  <c:v>2.093358301179956E-3</c:v>
                </c:pt>
                <c:pt idx="1692">
                  <c:v>2.1002747995791278E-3</c:v>
                </c:pt>
                <c:pt idx="1693">
                  <c:v>2.1076347560980736E-3</c:v>
                </c:pt>
                <c:pt idx="1694">
                  <c:v>2.1152004088215923E-3</c:v>
                </c:pt>
                <c:pt idx="1695">
                  <c:v>2.1228372371885837E-3</c:v>
                </c:pt>
                <c:pt idx="1696">
                  <c:v>2.130680476544515E-3</c:v>
                </c:pt>
                <c:pt idx="1697">
                  <c:v>2.1390448618990102E-3</c:v>
                </c:pt>
                <c:pt idx="1698">
                  <c:v>2.1477591524164327E-3</c:v>
                </c:pt>
                <c:pt idx="1699">
                  <c:v>2.1566112228014328E-3</c:v>
                </c:pt>
                <c:pt idx="1700">
                  <c:v>2.1655188548478782E-3</c:v>
                </c:pt>
                <c:pt idx="1701">
                  <c:v>2.1741781542256103E-3</c:v>
                </c:pt>
                <c:pt idx="1702">
                  <c:v>2.1829523249065237E-3</c:v>
                </c:pt>
                <c:pt idx="1703">
                  <c:v>2.1913571406006367E-3</c:v>
                </c:pt>
                <c:pt idx="1704">
                  <c:v>2.1997162727334443E-3</c:v>
                </c:pt>
                <c:pt idx="1705">
                  <c:v>2.2080219509573243E-3</c:v>
                </c:pt>
                <c:pt idx="1706">
                  <c:v>2.2164710790849688E-3</c:v>
                </c:pt>
                <c:pt idx="1707">
                  <c:v>2.2251650771954075E-3</c:v>
                </c:pt>
                <c:pt idx="1708">
                  <c:v>2.2338920403979709E-3</c:v>
                </c:pt>
                <c:pt idx="1709">
                  <c:v>2.2426902797045532E-3</c:v>
                </c:pt>
                <c:pt idx="1710">
                  <c:v>2.2514345538433636E-3</c:v>
                </c:pt>
                <c:pt idx="1711">
                  <c:v>2.260049560867658E-3</c:v>
                </c:pt>
                <c:pt idx="1712">
                  <c:v>2.2688198390629459E-3</c:v>
                </c:pt>
                <c:pt idx="1713">
                  <c:v>2.2775628726138565E-3</c:v>
                </c:pt>
                <c:pt idx="1714">
                  <c:v>2.2862611069258271E-3</c:v>
                </c:pt>
                <c:pt idx="1715">
                  <c:v>2.2947396720884757E-3</c:v>
                </c:pt>
                <c:pt idx="1716">
                  <c:v>2.3032966092520306E-3</c:v>
                </c:pt>
                <c:pt idx="1717">
                  <c:v>2.3119505745967939E-3</c:v>
                </c:pt>
                <c:pt idx="1718">
                  <c:v>2.3207151339972552E-3</c:v>
                </c:pt>
                <c:pt idx="1719">
                  <c:v>2.3294823344312439E-3</c:v>
                </c:pt>
                <c:pt idx="1720">
                  <c:v>2.3382443115351689E-3</c:v>
                </c:pt>
                <c:pt idx="1721">
                  <c:v>2.3469672888457339E-3</c:v>
                </c:pt>
                <c:pt idx="1722">
                  <c:v>2.3557097114742624E-3</c:v>
                </c:pt>
                <c:pt idx="1723">
                  <c:v>2.3644251422839345E-3</c:v>
                </c:pt>
                <c:pt idx="1724">
                  <c:v>2.3731545342737109E-3</c:v>
                </c:pt>
                <c:pt idx="1725">
                  <c:v>2.3818303083418813E-3</c:v>
                </c:pt>
                <c:pt idx="1726">
                  <c:v>2.3905138102657472E-3</c:v>
                </c:pt>
                <c:pt idx="1727">
                  <c:v>2.3991438185085347E-3</c:v>
                </c:pt>
                <c:pt idx="1728">
                  <c:v>2.4078327403067624E-3</c:v>
                </c:pt>
                <c:pt idx="1729">
                  <c:v>2.4164821900900871E-3</c:v>
                </c:pt>
                <c:pt idx="1730">
                  <c:v>2.4250009563796665E-3</c:v>
                </c:pt>
                <c:pt idx="1731">
                  <c:v>2.4336743934372448E-3</c:v>
                </c:pt>
                <c:pt idx="1732">
                  <c:v>2.4423419581915649E-3</c:v>
                </c:pt>
                <c:pt idx="1733">
                  <c:v>2.450987981203346E-3</c:v>
                </c:pt>
                <c:pt idx="1734">
                  <c:v>2.4594432041611103E-3</c:v>
                </c:pt>
                <c:pt idx="1735">
                  <c:v>2.4679658425345481E-3</c:v>
                </c:pt>
                <c:pt idx="1736">
                  <c:v>2.4764281011173291E-3</c:v>
                </c:pt>
                <c:pt idx="1737">
                  <c:v>2.4850021279462925E-3</c:v>
                </c:pt>
                <c:pt idx="1738">
                  <c:v>2.4934864728480277E-3</c:v>
                </c:pt>
                <c:pt idx="1739">
                  <c:v>2.502088385988574E-3</c:v>
                </c:pt>
                <c:pt idx="1740">
                  <c:v>2.5106872798015406E-3</c:v>
                </c:pt>
                <c:pt idx="1741">
                  <c:v>2.5192841333935879E-3</c:v>
                </c:pt>
                <c:pt idx="1742">
                  <c:v>2.5267036280631656E-3</c:v>
                </c:pt>
                <c:pt idx="1743">
                  <c:v>2.5343960162570317E-3</c:v>
                </c:pt>
                <c:pt idx="1744">
                  <c:v>2.5416349764424521E-3</c:v>
                </c:pt>
                <c:pt idx="1745">
                  <c:v>2.5483677291931982E-3</c:v>
                </c:pt>
                <c:pt idx="1746">
                  <c:v>2.5553938322904479E-3</c:v>
                </c:pt>
                <c:pt idx="1747">
                  <c:v>2.5608208386189713E-3</c:v>
                </c:pt>
                <c:pt idx="1748">
                  <c:v>2.56763828409734E-3</c:v>
                </c:pt>
                <c:pt idx="1749">
                  <c:v>2.5758055586854421E-3</c:v>
                </c:pt>
                <c:pt idx="1750">
                  <c:v>2.5832937343259962E-3</c:v>
                </c:pt>
                <c:pt idx="1751">
                  <c:v>2.5907067422358231E-3</c:v>
                </c:pt>
                <c:pt idx="1752">
                  <c:v>2.5980516717296308E-3</c:v>
                </c:pt>
                <c:pt idx="1753">
                  <c:v>2.6054297878410834E-3</c:v>
                </c:pt>
                <c:pt idx="1754">
                  <c:v>2.6117528046324633E-3</c:v>
                </c:pt>
                <c:pt idx="1755">
                  <c:v>2.6186014896253176E-3</c:v>
                </c:pt>
                <c:pt idx="1756">
                  <c:v>2.6256344012609359E-3</c:v>
                </c:pt>
                <c:pt idx="1757">
                  <c:v>2.6327256597940864E-3</c:v>
                </c:pt>
                <c:pt idx="1758">
                  <c:v>2.640846488132606E-3</c:v>
                </c:pt>
                <c:pt idx="1759">
                  <c:v>2.6488491350472078E-3</c:v>
                </c:pt>
                <c:pt idx="1760">
                  <c:v>2.6567175248041336E-3</c:v>
                </c:pt>
                <c:pt idx="1761">
                  <c:v>2.6643082720947536E-3</c:v>
                </c:pt>
                <c:pt idx="1762">
                  <c:v>2.6718125726889058E-3</c:v>
                </c:pt>
                <c:pt idx="1763">
                  <c:v>2.6789069409207562E-3</c:v>
                </c:pt>
                <c:pt idx="1764">
                  <c:v>2.6865626343212309E-3</c:v>
                </c:pt>
                <c:pt idx="1765">
                  <c:v>2.6944550606726979E-3</c:v>
                </c:pt>
                <c:pt idx="1766">
                  <c:v>2.7019450387789808E-3</c:v>
                </c:pt>
                <c:pt idx="1767">
                  <c:v>2.7096960342147466E-3</c:v>
                </c:pt>
                <c:pt idx="1768">
                  <c:v>2.7174341830230667E-3</c:v>
                </c:pt>
                <c:pt idx="1769">
                  <c:v>2.7254394891019877E-3</c:v>
                </c:pt>
                <c:pt idx="1770">
                  <c:v>2.7328497223283038E-3</c:v>
                </c:pt>
                <c:pt idx="1771">
                  <c:v>2.740332200432849E-3</c:v>
                </c:pt>
                <c:pt idx="1772">
                  <c:v>2.7478412000654755E-3</c:v>
                </c:pt>
                <c:pt idx="1773">
                  <c:v>2.7543196385347163E-3</c:v>
                </c:pt>
                <c:pt idx="1774">
                  <c:v>2.7608700779343624E-3</c:v>
                </c:pt>
                <c:pt idx="1775">
                  <c:v>2.7673747262695579E-3</c:v>
                </c:pt>
                <c:pt idx="1776">
                  <c:v>2.7741775819638895E-3</c:v>
                </c:pt>
                <c:pt idx="1777">
                  <c:v>2.7802246336704611E-3</c:v>
                </c:pt>
                <c:pt idx="1778">
                  <c:v>2.786709783501165E-3</c:v>
                </c:pt>
                <c:pt idx="1779">
                  <c:v>2.7941609149268118E-3</c:v>
                </c:pt>
                <c:pt idx="1780">
                  <c:v>2.801539639148122E-3</c:v>
                </c:pt>
                <c:pt idx="1781">
                  <c:v>2.8085930917438919E-3</c:v>
                </c:pt>
                <c:pt idx="1782">
                  <c:v>2.814906744230624E-3</c:v>
                </c:pt>
                <c:pt idx="1783">
                  <c:v>2.8212895348149053E-3</c:v>
                </c:pt>
                <c:pt idx="1784">
                  <c:v>2.8270858598934655E-3</c:v>
                </c:pt>
                <c:pt idx="1785">
                  <c:v>2.8331229951911764E-3</c:v>
                </c:pt>
                <c:pt idx="1786">
                  <c:v>2.8393405018832044E-3</c:v>
                </c:pt>
                <c:pt idx="1787">
                  <c:v>2.8463781080488096E-3</c:v>
                </c:pt>
                <c:pt idx="1788">
                  <c:v>2.8527684505375607E-3</c:v>
                </c:pt>
                <c:pt idx="1789">
                  <c:v>2.8593155070013032E-3</c:v>
                </c:pt>
                <c:pt idx="1790">
                  <c:v>2.8655016789690367E-3</c:v>
                </c:pt>
                <c:pt idx="1791">
                  <c:v>2.8709152906883396E-3</c:v>
                </c:pt>
                <c:pt idx="1792">
                  <c:v>2.875821078744345E-3</c:v>
                </c:pt>
                <c:pt idx="1793">
                  <c:v>2.8803364964730648E-3</c:v>
                </c:pt>
                <c:pt idx="1794">
                  <c:v>2.8854354107096143E-3</c:v>
                </c:pt>
                <c:pt idx="1795">
                  <c:v>2.8897385838582736E-3</c:v>
                </c:pt>
                <c:pt idx="1796">
                  <c:v>2.8937843592932617E-3</c:v>
                </c:pt>
                <c:pt idx="1797">
                  <c:v>2.8970137155256044E-3</c:v>
                </c:pt>
                <c:pt idx="1798">
                  <c:v>2.9000744825556785E-3</c:v>
                </c:pt>
                <c:pt idx="1799">
                  <c:v>2.9016835606349989E-3</c:v>
                </c:pt>
                <c:pt idx="1800">
                  <c:v>2.9027333927197675E-3</c:v>
                </c:pt>
                <c:pt idx="1801">
                  <c:v>2.9056901450080844E-3</c:v>
                </c:pt>
                <c:pt idx="1802">
                  <c:v>2.909347233073966E-3</c:v>
                </c:pt>
                <c:pt idx="1803">
                  <c:v>2.9125890130560182E-3</c:v>
                </c:pt>
                <c:pt idx="1804">
                  <c:v>2.9162172205191156E-3</c:v>
                </c:pt>
                <c:pt idx="1805">
                  <c:v>2.9195383969907278E-3</c:v>
                </c:pt>
                <c:pt idx="1806">
                  <c:v>2.9234151224760141E-3</c:v>
                </c:pt>
                <c:pt idx="1807">
                  <c:v>2.9270237924738443E-3</c:v>
                </c:pt>
                <c:pt idx="1808">
                  <c:v>2.9316095360331848E-3</c:v>
                </c:pt>
                <c:pt idx="1809">
                  <c:v>2.9356526586731858E-3</c:v>
                </c:pt>
                <c:pt idx="1810">
                  <c:v>2.9393702152387992E-3</c:v>
                </c:pt>
                <c:pt idx="1811">
                  <c:v>2.9440565924163317E-3</c:v>
                </c:pt>
                <c:pt idx="1812">
                  <c:v>2.9491903817024864E-3</c:v>
                </c:pt>
                <c:pt idx="1813">
                  <c:v>2.9536940148449792E-3</c:v>
                </c:pt>
                <c:pt idx="1814">
                  <c:v>2.9583742372675317E-3</c:v>
                </c:pt>
                <c:pt idx="1815">
                  <c:v>2.963424035270272E-3</c:v>
                </c:pt>
                <c:pt idx="1816">
                  <c:v>2.9686884937915291E-3</c:v>
                </c:pt>
                <c:pt idx="1817">
                  <c:v>2.9740074068303028E-3</c:v>
                </c:pt>
                <c:pt idx="1818">
                  <c:v>2.9790192251132053E-3</c:v>
                </c:pt>
                <c:pt idx="1819">
                  <c:v>2.9834397579936202E-3</c:v>
                </c:pt>
                <c:pt idx="1820">
                  <c:v>2.9880094234039332E-3</c:v>
                </c:pt>
                <c:pt idx="1821">
                  <c:v>2.9934996679923387E-3</c:v>
                </c:pt>
                <c:pt idx="1822">
                  <c:v>2.999585413090089E-3</c:v>
                </c:pt>
                <c:pt idx="1823">
                  <c:v>3.0060656391216432E-3</c:v>
                </c:pt>
                <c:pt idx="1824">
                  <c:v>3.0131706763958724E-3</c:v>
                </c:pt>
                <c:pt idx="1825">
                  <c:v>3.0203181341836027E-3</c:v>
                </c:pt>
                <c:pt idx="1826">
                  <c:v>3.0270923376478284E-3</c:v>
                </c:pt>
                <c:pt idx="1827">
                  <c:v>3.0348277529452516E-3</c:v>
                </c:pt>
                <c:pt idx="1828">
                  <c:v>3.0426335409380542E-3</c:v>
                </c:pt>
                <c:pt idx="1829">
                  <c:v>3.0504733400725549E-3</c:v>
                </c:pt>
                <c:pt idx="1830">
                  <c:v>3.0584081870966527E-3</c:v>
                </c:pt>
                <c:pt idx="1831">
                  <c:v>3.0665963738480614E-3</c:v>
                </c:pt>
                <c:pt idx="1832">
                  <c:v>3.074397887232367E-3</c:v>
                </c:pt>
                <c:pt idx="1833">
                  <c:v>3.082271714780857E-3</c:v>
                </c:pt>
                <c:pt idx="1834">
                  <c:v>3.090082945317367E-3</c:v>
                </c:pt>
                <c:pt idx="1835">
                  <c:v>3.0975427477164912E-3</c:v>
                </c:pt>
                <c:pt idx="1836">
                  <c:v>3.104512618091592E-3</c:v>
                </c:pt>
                <c:pt idx="1837">
                  <c:v>3.1109602825844275E-3</c:v>
                </c:pt>
                <c:pt idx="1838">
                  <c:v>3.1168942641586622E-3</c:v>
                </c:pt>
                <c:pt idx="1839">
                  <c:v>3.1223605036311587E-3</c:v>
                </c:pt>
                <c:pt idx="1840">
                  <c:v>3.1280654710541846E-3</c:v>
                </c:pt>
                <c:pt idx="1841">
                  <c:v>3.1351964424538442E-3</c:v>
                </c:pt>
                <c:pt idx="1842">
                  <c:v>3.1416638628316111E-3</c:v>
                </c:pt>
                <c:pt idx="1843">
                  <c:v>3.1476716337652116E-3</c:v>
                </c:pt>
                <c:pt idx="1844">
                  <c:v>3.1542384480676387E-3</c:v>
                </c:pt>
                <c:pt idx="1845">
                  <c:v>3.1611891758874244E-3</c:v>
                </c:pt>
                <c:pt idx="1846">
                  <c:v>3.1678337914714701E-3</c:v>
                </c:pt>
                <c:pt idx="1847">
                  <c:v>3.1736442969237701E-3</c:v>
                </c:pt>
                <c:pt idx="1848">
                  <c:v>3.1794532028431612E-3</c:v>
                </c:pt>
                <c:pt idx="1849">
                  <c:v>3.1852644145232527E-3</c:v>
                </c:pt>
                <c:pt idx="1850">
                  <c:v>3.1910104263195745E-3</c:v>
                </c:pt>
                <c:pt idx="1851">
                  <c:v>3.1968711161553739E-3</c:v>
                </c:pt>
                <c:pt idx="1852">
                  <c:v>3.2034279223823493E-3</c:v>
                </c:pt>
                <c:pt idx="1853">
                  <c:v>3.2106091538043717E-3</c:v>
                </c:pt>
                <c:pt idx="1854">
                  <c:v>3.2174464802894737E-3</c:v>
                </c:pt>
                <c:pt idx="1855">
                  <c:v>3.2245190613252837E-3</c:v>
                </c:pt>
                <c:pt idx="1856">
                  <c:v>3.2306561291569856E-3</c:v>
                </c:pt>
                <c:pt idx="1857">
                  <c:v>3.2351250224318708E-3</c:v>
                </c:pt>
                <c:pt idx="1858">
                  <c:v>3.2392186022905702E-3</c:v>
                </c:pt>
                <c:pt idx="1859">
                  <c:v>3.242168417281352E-3</c:v>
                </c:pt>
                <c:pt idx="1860">
                  <c:v>3.2443911438079717E-3</c:v>
                </c:pt>
                <c:pt idx="1861">
                  <c:v>3.2469194376525817E-3</c:v>
                </c:pt>
                <c:pt idx="1862">
                  <c:v>3.2489516846116E-3</c:v>
                </c:pt>
                <c:pt idx="1863">
                  <c:v>3.2509569702197996E-3</c:v>
                </c:pt>
                <c:pt idx="1864">
                  <c:v>3.2540708451524736E-3</c:v>
                </c:pt>
                <c:pt idx="1865">
                  <c:v>3.2567548634220324E-3</c:v>
                </c:pt>
                <c:pt idx="1866">
                  <c:v>3.258944366363363E-3</c:v>
                </c:pt>
                <c:pt idx="1867">
                  <c:v>3.259426444513068E-3</c:v>
                </c:pt>
                <c:pt idx="1868">
                  <c:v>3.2596313276147537E-3</c:v>
                </c:pt>
                <c:pt idx="1869">
                  <c:v>3.2606136424214172E-3</c:v>
                </c:pt>
                <c:pt idx="1870">
                  <c:v>3.2609716088464399E-3</c:v>
                </c:pt>
                <c:pt idx="1871">
                  <c:v>3.2619343776988455E-3</c:v>
                </c:pt>
                <c:pt idx="1872">
                  <c:v>3.2633912370609655E-3</c:v>
                </c:pt>
                <c:pt idx="1873">
                  <c:v>3.2642050320016644E-3</c:v>
                </c:pt>
                <c:pt idx="1874">
                  <c:v>3.266525208443595E-3</c:v>
                </c:pt>
                <c:pt idx="1875">
                  <c:v>3.269617453073255E-3</c:v>
                </c:pt>
                <c:pt idx="1876">
                  <c:v>3.2728683151721644E-3</c:v>
                </c:pt>
                <c:pt idx="1877">
                  <c:v>3.2758598503148592E-3</c:v>
                </c:pt>
                <c:pt idx="1878">
                  <c:v>3.2818539542242044E-3</c:v>
                </c:pt>
                <c:pt idx="1879">
                  <c:v>3.2875054058337239E-3</c:v>
                </c:pt>
                <c:pt idx="1880">
                  <c:v>3.2935797034731387E-3</c:v>
                </c:pt>
                <c:pt idx="1881">
                  <c:v>3.3002518520596318E-3</c:v>
                </c:pt>
                <c:pt idx="1882">
                  <c:v>3.3059136885629122E-3</c:v>
                </c:pt>
                <c:pt idx="1883">
                  <c:v>3.312272379674585E-3</c:v>
                </c:pt>
                <c:pt idx="1884">
                  <c:v>3.3187398902967125E-3</c:v>
                </c:pt>
                <c:pt idx="1885">
                  <c:v>3.3246318024726593E-3</c:v>
                </c:pt>
                <c:pt idx="1886">
                  <c:v>3.3304040873740129E-3</c:v>
                </c:pt>
                <c:pt idx="1887">
                  <c:v>3.3370398239879334E-3</c:v>
                </c:pt>
                <c:pt idx="1888">
                  <c:v>3.3437749114664378E-3</c:v>
                </c:pt>
                <c:pt idx="1889">
                  <c:v>3.349966759775086E-3</c:v>
                </c:pt>
                <c:pt idx="1890">
                  <c:v>3.3561658542045417E-3</c:v>
                </c:pt>
                <c:pt idx="1891">
                  <c:v>3.3629388732107149E-3</c:v>
                </c:pt>
                <c:pt idx="1892">
                  <c:v>3.369739299078852E-3</c:v>
                </c:pt>
                <c:pt idx="1893">
                  <c:v>3.3757905466514811E-3</c:v>
                </c:pt>
                <c:pt idx="1894">
                  <c:v>3.3818704613862022E-3</c:v>
                </c:pt>
                <c:pt idx="1895">
                  <c:v>3.3880324207368195E-3</c:v>
                </c:pt>
                <c:pt idx="1896">
                  <c:v>3.3943605310417964E-3</c:v>
                </c:pt>
                <c:pt idx="1897">
                  <c:v>3.4007365488531588E-3</c:v>
                </c:pt>
                <c:pt idx="1898">
                  <c:v>3.4074163600982983E-3</c:v>
                </c:pt>
                <c:pt idx="1899">
                  <c:v>3.4144640745886537E-3</c:v>
                </c:pt>
                <c:pt idx="1900">
                  <c:v>3.4214951681452999E-3</c:v>
                </c:pt>
                <c:pt idx="1901">
                  <c:v>3.4287945235783705E-3</c:v>
                </c:pt>
                <c:pt idx="1902">
                  <c:v>3.4358414003811399E-3</c:v>
                </c:pt>
                <c:pt idx="1903">
                  <c:v>3.4419459112378127E-3</c:v>
                </c:pt>
                <c:pt idx="1904">
                  <c:v>3.448260252500699E-3</c:v>
                </c:pt>
                <c:pt idx="1905">
                  <c:v>3.4546149378929004E-3</c:v>
                </c:pt>
                <c:pt idx="1906">
                  <c:v>3.4613704154819076E-3</c:v>
                </c:pt>
                <c:pt idx="1907">
                  <c:v>3.4681192016510869E-3</c:v>
                </c:pt>
                <c:pt idx="1908">
                  <c:v>3.4747987110675949E-3</c:v>
                </c:pt>
                <c:pt idx="1909">
                  <c:v>3.4810947760385361E-3</c:v>
                </c:pt>
                <c:pt idx="1910">
                  <c:v>3.4866902138049535E-3</c:v>
                </c:pt>
                <c:pt idx="1911">
                  <c:v>3.4920647036010971E-3</c:v>
                </c:pt>
                <c:pt idx="1912">
                  <c:v>3.4972953600691664E-3</c:v>
                </c:pt>
                <c:pt idx="1913">
                  <c:v>3.5029300525088909E-3</c:v>
                </c:pt>
                <c:pt idx="1914">
                  <c:v>3.5085451941326805E-3</c:v>
                </c:pt>
                <c:pt idx="1915">
                  <c:v>3.5137951667965177E-3</c:v>
                </c:pt>
                <c:pt idx="1916">
                  <c:v>3.5194759030557875E-3</c:v>
                </c:pt>
                <c:pt idx="1917">
                  <c:v>3.5241995816387463E-3</c:v>
                </c:pt>
                <c:pt idx="1918">
                  <c:v>3.5292804564995284E-3</c:v>
                </c:pt>
                <c:pt idx="1919">
                  <c:v>3.5347877946143164E-3</c:v>
                </c:pt>
                <c:pt idx="1920">
                  <c:v>3.5404689981413211E-3</c:v>
                </c:pt>
                <c:pt idx="1921">
                  <c:v>3.5458858808860363E-3</c:v>
                </c:pt>
                <c:pt idx="1922">
                  <c:v>3.5521111068889388E-3</c:v>
                </c:pt>
                <c:pt idx="1923">
                  <c:v>3.5584388599198928E-3</c:v>
                </c:pt>
                <c:pt idx="1924">
                  <c:v>3.5649055112981082E-3</c:v>
                </c:pt>
                <c:pt idx="1925">
                  <c:v>3.5713682450507871E-3</c:v>
                </c:pt>
                <c:pt idx="1926">
                  <c:v>3.5777846964673669E-3</c:v>
                </c:pt>
                <c:pt idx="1927">
                  <c:v>3.5839162987151112E-3</c:v>
                </c:pt>
                <c:pt idx="1928">
                  <c:v>3.5901091141179037E-3</c:v>
                </c:pt>
                <c:pt idx="1929">
                  <c:v>3.5963169776637403E-3</c:v>
                </c:pt>
                <c:pt idx="1930">
                  <c:v>3.6029014085765636E-3</c:v>
                </c:pt>
                <c:pt idx="1931">
                  <c:v>3.6093176273335019E-3</c:v>
                </c:pt>
                <c:pt idx="1932">
                  <c:v>3.6161130518039819E-3</c:v>
                </c:pt>
                <c:pt idx="1933">
                  <c:v>3.6227693323072456E-3</c:v>
                </c:pt>
                <c:pt idx="1934">
                  <c:v>3.6290848648136906E-3</c:v>
                </c:pt>
                <c:pt idx="1935">
                  <c:v>3.6353218346744862E-3</c:v>
                </c:pt>
                <c:pt idx="1936">
                  <c:v>3.6414996048525078E-3</c:v>
                </c:pt>
                <c:pt idx="1937">
                  <c:v>3.6476165341181969E-3</c:v>
                </c:pt>
                <c:pt idx="1938">
                  <c:v>3.6536235628767018E-3</c:v>
                </c:pt>
                <c:pt idx="1939">
                  <c:v>3.6599009365671092E-3</c:v>
                </c:pt>
                <c:pt idx="1940">
                  <c:v>3.6663953954410647E-3</c:v>
                </c:pt>
                <c:pt idx="1941">
                  <c:v>3.6734093932849488E-3</c:v>
                </c:pt>
                <c:pt idx="1942">
                  <c:v>3.6806173940894388E-3</c:v>
                </c:pt>
                <c:pt idx="1943">
                  <c:v>3.6880163363623396E-3</c:v>
                </c:pt>
                <c:pt idx="1944">
                  <c:v>3.6954536665153095E-3</c:v>
                </c:pt>
                <c:pt idx="1945">
                  <c:v>3.7028111167068667E-3</c:v>
                </c:pt>
                <c:pt idx="1946">
                  <c:v>3.7102717104001669E-3</c:v>
                </c:pt>
                <c:pt idx="1947">
                  <c:v>3.7175710499307638E-3</c:v>
                </c:pt>
                <c:pt idx="1948">
                  <c:v>3.7249907708314274E-3</c:v>
                </c:pt>
                <c:pt idx="1949">
                  <c:v>3.7323532277246975E-3</c:v>
                </c:pt>
                <c:pt idx="1950">
                  <c:v>3.7396814719937582E-3</c:v>
                </c:pt>
                <c:pt idx="1951">
                  <c:v>3.7470026905847102E-3</c:v>
                </c:pt>
                <c:pt idx="1952">
                  <c:v>3.7540287684623905E-3</c:v>
                </c:pt>
                <c:pt idx="1953">
                  <c:v>3.7610337965857388E-3</c:v>
                </c:pt>
                <c:pt idx="1954">
                  <c:v>3.7679680668116326E-3</c:v>
                </c:pt>
                <c:pt idx="1955">
                  <c:v>3.7748608772120856E-3</c:v>
                </c:pt>
                <c:pt idx="1956">
                  <c:v>3.7817036621733378E-3</c:v>
                </c:pt>
                <c:pt idx="1957">
                  <c:v>3.7888023819886082E-3</c:v>
                </c:pt>
                <c:pt idx="1958">
                  <c:v>3.7956369407540561E-3</c:v>
                </c:pt>
                <c:pt idx="1959">
                  <c:v>3.8025271526444353E-3</c:v>
                </c:pt>
                <c:pt idx="1960">
                  <c:v>3.8095145601639048E-3</c:v>
                </c:pt>
                <c:pt idx="1961">
                  <c:v>3.8164649444722837E-3</c:v>
                </c:pt>
                <c:pt idx="1962">
                  <c:v>3.8229584505926582E-3</c:v>
                </c:pt>
                <c:pt idx="1963">
                  <c:v>3.8293853401833861E-3</c:v>
                </c:pt>
                <c:pt idx="1964">
                  <c:v>3.8356563151240169E-3</c:v>
                </c:pt>
                <c:pt idx="1965">
                  <c:v>3.8418059793855937E-3</c:v>
                </c:pt>
                <c:pt idx="1966">
                  <c:v>3.8478397179558047E-3</c:v>
                </c:pt>
                <c:pt idx="1967">
                  <c:v>3.8534501198041679E-3</c:v>
                </c:pt>
                <c:pt idx="1968">
                  <c:v>3.8590019559306341E-3</c:v>
                </c:pt>
                <c:pt idx="1969">
                  <c:v>3.8646537554587294E-3</c:v>
                </c:pt>
                <c:pt idx="1970">
                  <c:v>3.8698894690220066E-3</c:v>
                </c:pt>
                <c:pt idx="1971">
                  <c:v>3.8750719976559551E-3</c:v>
                </c:pt>
                <c:pt idx="1972">
                  <c:v>3.8807542807344463E-3</c:v>
                </c:pt>
                <c:pt idx="1973">
                  <c:v>3.8862576718539515E-3</c:v>
                </c:pt>
                <c:pt idx="1974">
                  <c:v>3.8916547399307395E-3</c:v>
                </c:pt>
                <c:pt idx="1975">
                  <c:v>3.8970170270106949E-3</c:v>
                </c:pt>
                <c:pt idx="1976">
                  <c:v>3.9026695726665679E-3</c:v>
                </c:pt>
                <c:pt idx="1977">
                  <c:v>3.9081010237125638E-3</c:v>
                </c:pt>
                <c:pt idx="1978">
                  <c:v>3.9139235335998619E-3</c:v>
                </c:pt>
                <c:pt idx="1979">
                  <c:v>3.9200411097846562E-3</c:v>
                </c:pt>
                <c:pt idx="1980">
                  <c:v>3.9259905895643182E-3</c:v>
                </c:pt>
                <c:pt idx="1981">
                  <c:v>3.9322426502070885E-3</c:v>
                </c:pt>
                <c:pt idx="1982">
                  <c:v>3.9385657773091699E-3</c:v>
                </c:pt>
                <c:pt idx="1983">
                  <c:v>3.9447439670840211E-3</c:v>
                </c:pt>
                <c:pt idx="1984">
                  <c:v>3.9505576001005252E-3</c:v>
                </c:pt>
                <c:pt idx="1985">
                  <c:v>3.9560081660568978E-3</c:v>
                </c:pt>
                <c:pt idx="1986">
                  <c:v>3.9609889935482596E-3</c:v>
                </c:pt>
                <c:pt idx="1987">
                  <c:v>3.9661997896511536E-3</c:v>
                </c:pt>
                <c:pt idx="1988">
                  <c:v>3.9715914897082705E-3</c:v>
                </c:pt>
                <c:pt idx="1989">
                  <c:v>3.9770569161195445E-3</c:v>
                </c:pt>
                <c:pt idx="1990">
                  <c:v>3.9827569657907083E-3</c:v>
                </c:pt>
                <c:pt idx="1991">
                  <c:v>3.9882547206025847E-3</c:v>
                </c:pt>
                <c:pt idx="1992">
                  <c:v>3.9935799965786119E-3</c:v>
                </c:pt>
                <c:pt idx="1993">
                  <c:v>3.9991614238107411E-3</c:v>
                </c:pt>
                <c:pt idx="1994">
                  <c:v>4.0047110345684533E-3</c:v>
                </c:pt>
                <c:pt idx="1995">
                  <c:v>4.0101373312641762E-3</c:v>
                </c:pt>
                <c:pt idx="1996">
                  <c:v>4.0149481088415963E-3</c:v>
                </c:pt>
                <c:pt idx="1997">
                  <c:v>4.0200557841987491E-3</c:v>
                </c:pt>
                <c:pt idx="1998">
                  <c:v>4.0254323938490044E-3</c:v>
                </c:pt>
                <c:pt idx="1999">
                  <c:v>4.0311670729418457E-3</c:v>
                </c:pt>
                <c:pt idx="2000">
                  <c:v>4.0366234904718884E-3</c:v>
                </c:pt>
                <c:pt idx="2001">
                  <c:v>4.0417374776766761E-3</c:v>
                </c:pt>
                <c:pt idx="2002">
                  <c:v>4.0469597635466245E-3</c:v>
                </c:pt>
                <c:pt idx="2003">
                  <c:v>4.0522940099608322E-3</c:v>
                </c:pt>
                <c:pt idx="2004">
                  <c:v>4.0574422475262682E-3</c:v>
                </c:pt>
                <c:pt idx="2005">
                  <c:v>4.0627095672808727E-3</c:v>
                </c:pt>
                <c:pt idx="2006">
                  <c:v>4.0687268104351061E-3</c:v>
                </c:pt>
                <c:pt idx="2007">
                  <c:v>4.0746926635197023E-3</c:v>
                </c:pt>
                <c:pt idx="2008">
                  <c:v>4.0807830533991611E-3</c:v>
                </c:pt>
                <c:pt idx="2009">
                  <c:v>4.0867080883185379E-3</c:v>
                </c:pt>
                <c:pt idx="2010">
                  <c:v>4.0929184163776208E-3</c:v>
                </c:pt>
                <c:pt idx="2011">
                  <c:v>4.0990922506476506E-3</c:v>
                </c:pt>
                <c:pt idx="2012">
                  <c:v>4.1050646783451217E-3</c:v>
                </c:pt>
                <c:pt idx="2013">
                  <c:v>4.1112097205958098E-3</c:v>
                </c:pt>
                <c:pt idx="2014">
                  <c:v>4.1174152677568264E-3</c:v>
                </c:pt>
                <c:pt idx="2015">
                  <c:v>4.1238144751013332E-3</c:v>
                </c:pt>
                <c:pt idx="2016">
                  <c:v>4.1300836130778312E-3</c:v>
                </c:pt>
                <c:pt idx="2017">
                  <c:v>4.1363983900133267E-3</c:v>
                </c:pt>
                <c:pt idx="2018">
                  <c:v>4.1427314697828482E-3</c:v>
                </c:pt>
                <c:pt idx="2019">
                  <c:v>4.149156402331846E-3</c:v>
                </c:pt>
                <c:pt idx="2020">
                  <c:v>4.1556719484374671E-3</c:v>
                </c:pt>
                <c:pt idx="2021">
                  <c:v>4.161989572166732E-3</c:v>
                </c:pt>
                <c:pt idx="2022">
                  <c:v>4.1683337119401004E-3</c:v>
                </c:pt>
                <c:pt idx="2023">
                  <c:v>4.1746822613255817E-3</c:v>
                </c:pt>
                <c:pt idx="2024">
                  <c:v>4.1808152653169499E-3</c:v>
                </c:pt>
                <c:pt idx="2025">
                  <c:v>4.1868141922336566E-3</c:v>
                </c:pt>
                <c:pt idx="2026">
                  <c:v>4.1927202324021362E-3</c:v>
                </c:pt>
                <c:pt idx="2027">
                  <c:v>4.1986659162810587E-3</c:v>
                </c:pt>
                <c:pt idx="2028">
                  <c:v>4.2046399483311354E-3</c:v>
                </c:pt>
                <c:pt idx="2029">
                  <c:v>4.2106927440214437E-3</c:v>
                </c:pt>
                <c:pt idx="2030">
                  <c:v>4.2162093674133587E-3</c:v>
                </c:pt>
                <c:pt idx="2031">
                  <c:v>4.2214352873218945E-3</c:v>
                </c:pt>
                <c:pt idx="2032">
                  <c:v>4.2260525463461845E-3</c:v>
                </c:pt>
                <c:pt idx="2033">
                  <c:v>4.2306582743182296E-3</c:v>
                </c:pt>
                <c:pt idx="2034">
                  <c:v>4.2352306778238417E-3</c:v>
                </c:pt>
                <c:pt idx="2035">
                  <c:v>4.2401348787921948E-3</c:v>
                </c:pt>
                <c:pt idx="2036">
                  <c:v>4.2456295489403072E-3</c:v>
                </c:pt>
                <c:pt idx="2037">
                  <c:v>4.2511502515376817E-3</c:v>
                </c:pt>
                <c:pt idx="2038">
                  <c:v>4.2566596665271593E-3</c:v>
                </c:pt>
                <c:pt idx="2039">
                  <c:v>4.2620948027355596E-3</c:v>
                </c:pt>
                <c:pt idx="2040">
                  <c:v>4.267532145947283E-3</c:v>
                </c:pt>
                <c:pt idx="2041">
                  <c:v>4.2726246175483137E-3</c:v>
                </c:pt>
                <c:pt idx="2042">
                  <c:v>4.2775464613571713E-3</c:v>
                </c:pt>
                <c:pt idx="2043">
                  <c:v>4.2818604856497168E-3</c:v>
                </c:pt>
                <c:pt idx="2044">
                  <c:v>4.286170469152497E-3</c:v>
                </c:pt>
                <c:pt idx="2045">
                  <c:v>4.290486416566569E-3</c:v>
                </c:pt>
                <c:pt idx="2046">
                  <c:v>4.2944730643407862E-3</c:v>
                </c:pt>
                <c:pt idx="2047">
                  <c:v>4.298953858998672E-3</c:v>
                </c:pt>
                <c:pt idx="2048">
                  <c:v>4.3031174514237824E-3</c:v>
                </c:pt>
                <c:pt idx="2049">
                  <c:v>4.307529146948836E-3</c:v>
                </c:pt>
                <c:pt idx="2050">
                  <c:v>4.3115510657519736E-3</c:v>
                </c:pt>
                <c:pt idx="2051">
                  <c:v>4.3155463416564288E-3</c:v>
                </c:pt>
                <c:pt idx="2052">
                  <c:v>4.3197691639999571E-3</c:v>
                </c:pt>
                <c:pt idx="2053">
                  <c:v>4.3241075122566267E-3</c:v>
                </c:pt>
                <c:pt idx="2054">
                  <c:v>4.3284811764761309E-3</c:v>
                </c:pt>
                <c:pt idx="2055">
                  <c:v>4.3325937643561643E-3</c:v>
                </c:pt>
                <c:pt idx="2056">
                  <c:v>4.337470121950019E-3</c:v>
                </c:pt>
                <c:pt idx="2057">
                  <c:v>4.3421762499730732E-3</c:v>
                </c:pt>
                <c:pt idx="2058">
                  <c:v>4.3479655348592078E-3</c:v>
                </c:pt>
                <c:pt idx="2059">
                  <c:v>4.3547878442483576E-3</c:v>
                </c:pt>
                <c:pt idx="2060">
                  <c:v>4.3617001108175041E-3</c:v>
                </c:pt>
                <c:pt idx="2061">
                  <c:v>4.368591555591099E-3</c:v>
                </c:pt>
                <c:pt idx="2062">
                  <c:v>4.3753568796814635E-3</c:v>
                </c:pt>
                <c:pt idx="2063">
                  <c:v>4.3821070787945123E-3</c:v>
                </c:pt>
                <c:pt idx="2064">
                  <c:v>4.3888005989126469E-3</c:v>
                </c:pt>
                <c:pt idx="2065">
                  <c:v>4.395354290719914E-3</c:v>
                </c:pt>
                <c:pt idx="2066">
                  <c:v>4.4017253511879073E-3</c:v>
                </c:pt>
                <c:pt idx="2067">
                  <c:v>4.4082359841283864E-3</c:v>
                </c:pt>
                <c:pt idx="2068">
                  <c:v>4.4145572540611085E-3</c:v>
                </c:pt>
                <c:pt idx="2069">
                  <c:v>4.4202196407871173E-3</c:v>
                </c:pt>
                <c:pt idx="2070">
                  <c:v>4.4258914772702454E-3</c:v>
                </c:pt>
                <c:pt idx="2071">
                  <c:v>4.431608581782407E-3</c:v>
                </c:pt>
                <c:pt idx="2072">
                  <c:v>4.4367872512370288E-3</c:v>
                </c:pt>
                <c:pt idx="2073">
                  <c:v>4.4419237658912189E-3</c:v>
                </c:pt>
                <c:pt idx="2074">
                  <c:v>4.4471476824083159E-3</c:v>
                </c:pt>
                <c:pt idx="2075">
                  <c:v>4.4524013381609835E-3</c:v>
                </c:pt>
                <c:pt idx="2076">
                  <c:v>4.458199569961234E-3</c:v>
                </c:pt>
                <c:pt idx="2077">
                  <c:v>4.4641168237818281E-3</c:v>
                </c:pt>
                <c:pt idx="2078">
                  <c:v>4.4708279379634674E-3</c:v>
                </c:pt>
                <c:pt idx="2079">
                  <c:v>4.4771095946948662E-3</c:v>
                </c:pt>
                <c:pt idx="2080">
                  <c:v>4.4832557128649808E-3</c:v>
                </c:pt>
                <c:pt idx="2081">
                  <c:v>4.48954826440532E-3</c:v>
                </c:pt>
                <c:pt idx="2082">
                  <c:v>4.4954546004231967E-3</c:v>
                </c:pt>
                <c:pt idx="2083">
                  <c:v>4.5017336077689991E-3</c:v>
                </c:pt>
                <c:pt idx="2084">
                  <c:v>4.5085150639268476E-3</c:v>
                </c:pt>
                <c:pt idx="2085">
                  <c:v>4.5150176644767719E-3</c:v>
                </c:pt>
                <c:pt idx="2086">
                  <c:v>4.521649241854872E-3</c:v>
                </c:pt>
                <c:pt idx="2087">
                  <c:v>4.5283643755117224E-3</c:v>
                </c:pt>
                <c:pt idx="2088">
                  <c:v>4.535101660415191E-3</c:v>
                </c:pt>
                <c:pt idx="2089">
                  <c:v>4.5418096417305688E-3</c:v>
                </c:pt>
                <c:pt idx="2090">
                  <c:v>4.5485307193495333E-3</c:v>
                </c:pt>
                <c:pt idx="2091">
                  <c:v>4.555104693785117E-3</c:v>
                </c:pt>
                <c:pt idx="2092">
                  <c:v>4.5616420442434642E-3</c:v>
                </c:pt>
                <c:pt idx="2093">
                  <c:v>4.568245506372335E-3</c:v>
                </c:pt>
                <c:pt idx="2094">
                  <c:v>4.5740711562118515E-3</c:v>
                </c:pt>
                <c:pt idx="2095">
                  <c:v>4.580352865765587E-3</c:v>
                </c:pt>
                <c:pt idx="2096">
                  <c:v>4.5869511580406072E-3</c:v>
                </c:pt>
                <c:pt idx="2097">
                  <c:v>4.5933647827831846E-3</c:v>
                </c:pt>
                <c:pt idx="2098">
                  <c:v>4.5997961154243296E-3</c:v>
                </c:pt>
                <c:pt idx="2099">
                  <c:v>4.6059126643890752E-3</c:v>
                </c:pt>
                <c:pt idx="2100">
                  <c:v>4.6119391521281181E-3</c:v>
                </c:pt>
                <c:pt idx="2101">
                  <c:v>4.6177781232005811E-3</c:v>
                </c:pt>
                <c:pt idx="2102">
                  <c:v>4.6240852948022867E-3</c:v>
                </c:pt>
                <c:pt idx="2103">
                  <c:v>4.6302954690643008E-3</c:v>
                </c:pt>
                <c:pt idx="2104">
                  <c:v>4.6366844532721198E-3</c:v>
                </c:pt>
                <c:pt idx="2105">
                  <c:v>4.6429779964799016E-3</c:v>
                </c:pt>
                <c:pt idx="2106">
                  <c:v>4.6494383811359237E-3</c:v>
                </c:pt>
                <c:pt idx="2107">
                  <c:v>4.6557532252358494E-3</c:v>
                </c:pt>
                <c:pt idx="2108">
                  <c:v>4.6620286765640881E-3</c:v>
                </c:pt>
                <c:pt idx="2109">
                  <c:v>4.6685272731895183E-3</c:v>
                </c:pt>
                <c:pt idx="2110">
                  <c:v>4.6750814830979689E-3</c:v>
                </c:pt>
                <c:pt idx="2111">
                  <c:v>4.6816292445332024E-3</c:v>
                </c:pt>
                <c:pt idx="2112">
                  <c:v>4.6882533709028118E-3</c:v>
                </c:pt>
                <c:pt idx="2113">
                  <c:v>4.6949254863164029E-3</c:v>
                </c:pt>
                <c:pt idx="2114">
                  <c:v>4.701556758351242E-3</c:v>
                </c:pt>
                <c:pt idx="2115">
                  <c:v>4.7081960437839188E-3</c:v>
                </c:pt>
                <c:pt idx="2116">
                  <c:v>4.7147809525833612E-3</c:v>
                </c:pt>
                <c:pt idx="2117">
                  <c:v>4.7213157852975841E-3</c:v>
                </c:pt>
                <c:pt idx="2118">
                  <c:v>4.7279181234746379E-3</c:v>
                </c:pt>
                <c:pt idx="2119">
                  <c:v>4.7345198593936426E-3</c:v>
                </c:pt>
                <c:pt idx="2120">
                  <c:v>4.7411578261175209E-3</c:v>
                </c:pt>
                <c:pt idx="2121">
                  <c:v>4.7472034654305294E-3</c:v>
                </c:pt>
                <c:pt idx="2122">
                  <c:v>4.7529100607603576E-3</c:v>
                </c:pt>
                <c:pt idx="2123">
                  <c:v>4.7584516069693918E-3</c:v>
                </c:pt>
                <c:pt idx="2124">
                  <c:v>4.7638065468875793E-3</c:v>
                </c:pt>
                <c:pt idx="2125">
                  <c:v>4.7689422393376001E-3</c:v>
                </c:pt>
                <c:pt idx="2126">
                  <c:v>4.774107977523364E-3</c:v>
                </c:pt>
                <c:pt idx="2127">
                  <c:v>4.7789232509975535E-3</c:v>
                </c:pt>
                <c:pt idx="2128">
                  <c:v>4.784040598765131E-3</c:v>
                </c:pt>
                <c:pt idx="2129">
                  <c:v>4.7893443878109544E-3</c:v>
                </c:pt>
                <c:pt idx="2130">
                  <c:v>4.7944401487670617E-3</c:v>
                </c:pt>
                <c:pt idx="2131">
                  <c:v>4.7992167363852291E-3</c:v>
                </c:pt>
                <c:pt idx="2132">
                  <c:v>4.8043614172091804E-3</c:v>
                </c:pt>
                <c:pt idx="2133">
                  <c:v>4.8097151915116043E-3</c:v>
                </c:pt>
                <c:pt idx="2134">
                  <c:v>4.8159200215870564E-3</c:v>
                </c:pt>
                <c:pt idx="2135">
                  <c:v>4.8219345792435142E-3</c:v>
                </c:pt>
                <c:pt idx="2136">
                  <c:v>4.8274352643157756E-3</c:v>
                </c:pt>
                <c:pt idx="2137">
                  <c:v>4.8330002064531745E-3</c:v>
                </c:pt>
                <c:pt idx="2138">
                  <c:v>4.8386648018367978E-3</c:v>
                </c:pt>
                <c:pt idx="2139">
                  <c:v>4.8443185593037806E-3</c:v>
                </c:pt>
                <c:pt idx="2140">
                  <c:v>4.8492423469376073E-3</c:v>
                </c:pt>
                <c:pt idx="2141">
                  <c:v>4.8537737186553354E-3</c:v>
                </c:pt>
                <c:pt idx="2142">
                  <c:v>4.8582533264274683E-3</c:v>
                </c:pt>
                <c:pt idx="2143">
                  <c:v>4.8624936210650109E-3</c:v>
                </c:pt>
                <c:pt idx="2144">
                  <c:v>4.8664041701921776E-3</c:v>
                </c:pt>
                <c:pt idx="2145">
                  <c:v>4.8704986740321261E-3</c:v>
                </c:pt>
                <c:pt idx="2146">
                  <c:v>4.8744285871843811E-3</c:v>
                </c:pt>
                <c:pt idx="2147">
                  <c:v>4.8783110874657774E-3</c:v>
                </c:pt>
                <c:pt idx="2148">
                  <c:v>4.8827051153196091E-3</c:v>
                </c:pt>
                <c:pt idx="2149">
                  <c:v>4.8872043683397919E-3</c:v>
                </c:pt>
                <c:pt idx="2150">
                  <c:v>4.8916815430853251E-3</c:v>
                </c:pt>
                <c:pt idx="2151">
                  <c:v>4.8953044478196386E-3</c:v>
                </c:pt>
                <c:pt idx="2152">
                  <c:v>4.8985535334042513E-3</c:v>
                </c:pt>
                <c:pt idx="2153">
                  <c:v>4.9019293746040866E-3</c:v>
                </c:pt>
                <c:pt idx="2154">
                  <c:v>4.9047384549661122E-3</c:v>
                </c:pt>
                <c:pt idx="2155">
                  <c:v>4.9071376961729619E-3</c:v>
                </c:pt>
                <c:pt idx="2156">
                  <c:v>4.9093811637566619E-3</c:v>
                </c:pt>
                <c:pt idx="2157">
                  <c:v>4.9118963195177549E-3</c:v>
                </c:pt>
                <c:pt idx="2158">
                  <c:v>4.9147157316972202E-3</c:v>
                </c:pt>
                <c:pt idx="2159">
                  <c:v>4.9170690472542071E-3</c:v>
                </c:pt>
                <c:pt idx="2160">
                  <c:v>4.9187560115654949E-3</c:v>
                </c:pt>
                <c:pt idx="2161">
                  <c:v>4.9194914465772281E-3</c:v>
                </c:pt>
                <c:pt idx="2162">
                  <c:v>4.918969294322853E-3</c:v>
                </c:pt>
                <c:pt idx="2163">
                  <c:v>4.914389141314663E-3</c:v>
                </c:pt>
                <c:pt idx="2164">
                  <c:v>4.9089626979370131E-3</c:v>
                </c:pt>
                <c:pt idx="2165">
                  <c:v>4.9017046124918556E-3</c:v>
                </c:pt>
                <c:pt idx="2166">
                  <c:v>4.8930061360654351E-3</c:v>
                </c:pt>
                <c:pt idx="2167">
                  <c:v>4.8862434248057168E-3</c:v>
                </c:pt>
                <c:pt idx="2168">
                  <c:v>4.8774189062417601E-3</c:v>
                </c:pt>
                <c:pt idx="2169">
                  <c:v>4.8699515474049E-3</c:v>
                </c:pt>
                <c:pt idx="2170">
                  <c:v>4.8644877247120306E-3</c:v>
                </c:pt>
                <c:pt idx="2171">
                  <c:v>4.8620655661266235E-3</c:v>
                </c:pt>
                <c:pt idx="2172">
                  <c:v>4.8594473922417072E-3</c:v>
                </c:pt>
                <c:pt idx="2173">
                  <c:v>4.8555609188127673E-3</c:v>
                </c:pt>
                <c:pt idx="2174">
                  <c:v>4.8520046989454571E-3</c:v>
                </c:pt>
                <c:pt idx="2175">
                  <c:v>4.848311871300609E-3</c:v>
                </c:pt>
                <c:pt idx="2176">
                  <c:v>4.8444650433661397E-3</c:v>
                </c:pt>
                <c:pt idx="2177">
                  <c:v>4.84361270904312E-3</c:v>
                </c:pt>
                <c:pt idx="2178">
                  <c:v>4.8424865213143944E-3</c:v>
                </c:pt>
                <c:pt idx="2179">
                  <c:v>4.8403941978019081E-3</c:v>
                </c:pt>
                <c:pt idx="2180">
                  <c:v>4.8365995951380782E-3</c:v>
                </c:pt>
                <c:pt idx="2181">
                  <c:v>4.8327486093626172E-3</c:v>
                </c:pt>
                <c:pt idx="2182">
                  <c:v>4.8278874180251244E-3</c:v>
                </c:pt>
                <c:pt idx="2183">
                  <c:v>4.8219107884735803E-3</c:v>
                </c:pt>
                <c:pt idx="2184">
                  <c:v>4.8161471854694347E-3</c:v>
                </c:pt>
                <c:pt idx="2185">
                  <c:v>4.8097201614886557E-3</c:v>
                </c:pt>
                <c:pt idx="2186">
                  <c:v>4.8030511439678854E-3</c:v>
                </c:pt>
                <c:pt idx="2187">
                  <c:v>4.7970113443086652E-3</c:v>
                </c:pt>
                <c:pt idx="2188">
                  <c:v>4.7912093551889731E-3</c:v>
                </c:pt>
                <c:pt idx="2189">
                  <c:v>4.7862967547038469E-3</c:v>
                </c:pt>
                <c:pt idx="2190">
                  <c:v>4.7818355648346807E-3</c:v>
                </c:pt>
                <c:pt idx="2191">
                  <c:v>4.7774866640611924E-3</c:v>
                </c:pt>
                <c:pt idx="2192">
                  <c:v>4.7726111089850046E-3</c:v>
                </c:pt>
                <c:pt idx="2193">
                  <c:v>4.7663471362199526E-3</c:v>
                </c:pt>
                <c:pt idx="2194">
                  <c:v>4.7594887223681957E-3</c:v>
                </c:pt>
                <c:pt idx="2195">
                  <c:v>4.753507822396346E-3</c:v>
                </c:pt>
                <c:pt idx="2196">
                  <c:v>4.7482820129073795E-3</c:v>
                </c:pt>
                <c:pt idx="2197">
                  <c:v>4.7428599336940928E-3</c:v>
                </c:pt>
                <c:pt idx="2198">
                  <c:v>4.7367807058162799E-3</c:v>
                </c:pt>
                <c:pt idx="2199">
                  <c:v>4.7305311156691822E-3</c:v>
                </c:pt>
                <c:pt idx="2200">
                  <c:v>4.7251803564881435E-3</c:v>
                </c:pt>
                <c:pt idx="2201">
                  <c:v>4.7192720040312268E-3</c:v>
                </c:pt>
                <c:pt idx="2202">
                  <c:v>4.7110120193548446E-3</c:v>
                </c:pt>
                <c:pt idx="2203">
                  <c:v>4.7008575098852548E-3</c:v>
                </c:pt>
                <c:pt idx="2204">
                  <c:v>4.6898371371124868E-3</c:v>
                </c:pt>
                <c:pt idx="2205">
                  <c:v>4.677891390178688E-3</c:v>
                </c:pt>
                <c:pt idx="2206">
                  <c:v>4.6663739026648436E-3</c:v>
                </c:pt>
                <c:pt idx="2207">
                  <c:v>4.6550460939197222E-3</c:v>
                </c:pt>
                <c:pt idx="2208">
                  <c:v>4.6446762748354707E-3</c:v>
                </c:pt>
                <c:pt idx="2209">
                  <c:v>4.6342518160555034E-3</c:v>
                </c:pt>
                <c:pt idx="2210">
                  <c:v>4.6261524411884899E-3</c:v>
                </c:pt>
                <c:pt idx="2211">
                  <c:v>4.6188480099848203E-3</c:v>
                </c:pt>
                <c:pt idx="2212">
                  <c:v>4.6099926566713842E-3</c:v>
                </c:pt>
                <c:pt idx="2213">
                  <c:v>4.6003163429522084E-3</c:v>
                </c:pt>
                <c:pt idx="2214">
                  <c:v>4.5909295944039433E-3</c:v>
                </c:pt>
                <c:pt idx="2215">
                  <c:v>4.5816624618743307E-3</c:v>
                </c:pt>
                <c:pt idx="2216">
                  <c:v>4.572329313167825E-3</c:v>
                </c:pt>
                <c:pt idx="2217">
                  <c:v>4.5620284211349942E-3</c:v>
                </c:pt>
                <c:pt idx="2218">
                  <c:v>4.5524097467706456E-3</c:v>
                </c:pt>
                <c:pt idx="2219">
                  <c:v>4.5437901120315184E-3</c:v>
                </c:pt>
                <c:pt idx="2220">
                  <c:v>4.5348315955194042E-3</c:v>
                </c:pt>
                <c:pt idx="2221">
                  <c:v>4.5272889327215363E-3</c:v>
                </c:pt>
                <c:pt idx="2222">
                  <c:v>4.5192040446432775E-3</c:v>
                </c:pt>
                <c:pt idx="2223">
                  <c:v>4.5116892080485187E-3</c:v>
                </c:pt>
                <c:pt idx="2224">
                  <c:v>4.503523302033588E-3</c:v>
                </c:pt>
                <c:pt idx="2225">
                  <c:v>4.4951210204451884E-3</c:v>
                </c:pt>
                <c:pt idx="2226">
                  <c:v>4.4845738626644385E-3</c:v>
                </c:pt>
                <c:pt idx="2227">
                  <c:v>4.4719678240596437E-3</c:v>
                </c:pt>
                <c:pt idx="2228">
                  <c:v>4.4590434714271605E-3</c:v>
                </c:pt>
                <c:pt idx="2229">
                  <c:v>4.446210065053989E-3</c:v>
                </c:pt>
                <c:pt idx="2230">
                  <c:v>4.4334532373839219E-3</c:v>
                </c:pt>
                <c:pt idx="2231">
                  <c:v>4.4208914145882627E-3</c:v>
                </c:pt>
                <c:pt idx="2232">
                  <c:v>4.4091058623627263E-3</c:v>
                </c:pt>
                <c:pt idx="2233">
                  <c:v>4.3971387751973179E-3</c:v>
                </c:pt>
                <c:pt idx="2234">
                  <c:v>4.3857039154159734E-3</c:v>
                </c:pt>
                <c:pt idx="2235">
                  <c:v>4.3748778196369825E-3</c:v>
                </c:pt>
                <c:pt idx="2236">
                  <c:v>4.3647648691367523E-3</c:v>
                </c:pt>
                <c:pt idx="2237">
                  <c:v>4.3549695126432891E-3</c:v>
                </c:pt>
                <c:pt idx="2238">
                  <c:v>4.3457280605141285E-3</c:v>
                </c:pt>
                <c:pt idx="2239">
                  <c:v>4.336340475947581E-3</c:v>
                </c:pt>
                <c:pt idx="2240">
                  <c:v>4.3276039561304519E-3</c:v>
                </c:pt>
                <c:pt idx="2241">
                  <c:v>4.3211235547018466E-3</c:v>
                </c:pt>
                <c:pt idx="2242">
                  <c:v>4.3145610177408866E-3</c:v>
                </c:pt>
                <c:pt idx="2243">
                  <c:v>4.3070904838890117E-3</c:v>
                </c:pt>
                <c:pt idx="2244">
                  <c:v>4.2995830094869625E-3</c:v>
                </c:pt>
                <c:pt idx="2245">
                  <c:v>4.2907186259669682E-3</c:v>
                </c:pt>
                <c:pt idx="2246">
                  <c:v>4.2819217651090986E-3</c:v>
                </c:pt>
                <c:pt idx="2247">
                  <c:v>4.2712516690708163E-3</c:v>
                </c:pt>
                <c:pt idx="2248">
                  <c:v>4.2613118877320652E-3</c:v>
                </c:pt>
                <c:pt idx="2249">
                  <c:v>4.2519313011044127E-3</c:v>
                </c:pt>
                <c:pt idx="2250">
                  <c:v>4.2421778242998261E-3</c:v>
                </c:pt>
                <c:pt idx="2251">
                  <c:v>4.232682916775133E-3</c:v>
                </c:pt>
                <c:pt idx="2252">
                  <c:v>4.2223306449123282E-3</c:v>
                </c:pt>
                <c:pt idx="2253">
                  <c:v>4.212121082113638E-3</c:v>
                </c:pt>
                <c:pt idx="2254">
                  <c:v>4.2012773447345463E-3</c:v>
                </c:pt>
                <c:pt idx="2255">
                  <c:v>4.1896851828439816E-3</c:v>
                </c:pt>
                <c:pt idx="2256">
                  <c:v>4.1783849022535013E-3</c:v>
                </c:pt>
                <c:pt idx="2257">
                  <c:v>4.1671850723660163E-3</c:v>
                </c:pt>
                <c:pt idx="2258">
                  <c:v>4.1558244700105641E-3</c:v>
                </c:pt>
                <c:pt idx="2259">
                  <c:v>4.1457275844571442E-3</c:v>
                </c:pt>
                <c:pt idx="2260">
                  <c:v>4.1353600541672586E-3</c:v>
                </c:pt>
                <c:pt idx="2261">
                  <c:v>4.1241339911690621E-3</c:v>
                </c:pt>
                <c:pt idx="2262">
                  <c:v>4.1139173269046266E-3</c:v>
                </c:pt>
                <c:pt idx="2263">
                  <c:v>4.1021254980518097E-3</c:v>
                </c:pt>
                <c:pt idx="2264">
                  <c:v>4.0899684945206113E-3</c:v>
                </c:pt>
                <c:pt idx="2265">
                  <c:v>4.0780766083923295E-3</c:v>
                </c:pt>
                <c:pt idx="2266">
                  <c:v>4.0664290067148542E-3</c:v>
                </c:pt>
                <c:pt idx="2267">
                  <c:v>4.0551456582754615E-3</c:v>
                </c:pt>
                <c:pt idx="2268">
                  <c:v>4.0442170843797247E-3</c:v>
                </c:pt>
                <c:pt idx="2269">
                  <c:v>4.0340280806845617E-3</c:v>
                </c:pt>
                <c:pt idx="2270">
                  <c:v>4.0240314376624002E-3</c:v>
                </c:pt>
                <c:pt idx="2271">
                  <c:v>4.0141929001636587E-3</c:v>
                </c:pt>
                <c:pt idx="2272">
                  <c:v>4.0039638323699847E-3</c:v>
                </c:pt>
                <c:pt idx="2273">
                  <c:v>3.9938315860688252E-3</c:v>
                </c:pt>
                <c:pt idx="2274">
                  <c:v>3.9838744589702733E-3</c:v>
                </c:pt>
                <c:pt idx="2275">
                  <c:v>3.9731583731510388E-3</c:v>
                </c:pt>
                <c:pt idx="2276">
                  <c:v>3.9625238544116134E-3</c:v>
                </c:pt>
                <c:pt idx="2277">
                  <c:v>3.9514813838627816E-3</c:v>
                </c:pt>
                <c:pt idx="2278">
                  <c:v>3.9423228587748826E-3</c:v>
                </c:pt>
                <c:pt idx="2279">
                  <c:v>3.9328015377480367E-3</c:v>
                </c:pt>
                <c:pt idx="2280">
                  <c:v>3.923610756663292E-3</c:v>
                </c:pt>
                <c:pt idx="2281">
                  <c:v>3.9144951801988112E-3</c:v>
                </c:pt>
                <c:pt idx="2282">
                  <c:v>3.9057910982618314E-3</c:v>
                </c:pt>
                <c:pt idx="2283">
                  <c:v>3.8975727274269643E-3</c:v>
                </c:pt>
                <c:pt idx="2284">
                  <c:v>3.8891064350393724E-3</c:v>
                </c:pt>
                <c:pt idx="2285">
                  <c:v>3.8791557759764832E-3</c:v>
                </c:pt>
                <c:pt idx="2286">
                  <c:v>3.8676888859152762E-3</c:v>
                </c:pt>
                <c:pt idx="2287">
                  <c:v>3.8563427486180482E-3</c:v>
                </c:pt>
                <c:pt idx="2288">
                  <c:v>3.8448441501387903E-3</c:v>
                </c:pt>
                <c:pt idx="2289">
                  <c:v>3.8330477128648392E-3</c:v>
                </c:pt>
                <c:pt idx="2290">
                  <c:v>3.8210583314350968E-3</c:v>
                </c:pt>
                <c:pt idx="2291">
                  <c:v>3.809744991816532E-3</c:v>
                </c:pt>
                <c:pt idx="2292">
                  <c:v>3.7973637062010714E-3</c:v>
                </c:pt>
                <c:pt idx="2293">
                  <c:v>3.7859169017882555E-3</c:v>
                </c:pt>
                <c:pt idx="2294">
                  <c:v>3.7753090202299125E-3</c:v>
                </c:pt>
                <c:pt idx="2295">
                  <c:v>3.763995093275567E-3</c:v>
                </c:pt>
                <c:pt idx="2296">
                  <c:v>3.7517475345449081E-3</c:v>
                </c:pt>
                <c:pt idx="2297">
                  <c:v>3.7401207220359896E-3</c:v>
                </c:pt>
                <c:pt idx="2298">
                  <c:v>3.7280015990284777E-3</c:v>
                </c:pt>
                <c:pt idx="2299">
                  <c:v>3.715548929131271E-3</c:v>
                </c:pt>
                <c:pt idx="2300">
                  <c:v>3.703545066561606E-3</c:v>
                </c:pt>
                <c:pt idx="2301">
                  <c:v>3.6911770456540122E-3</c:v>
                </c:pt>
                <c:pt idx="2302">
                  <c:v>3.6795464330748179E-3</c:v>
                </c:pt>
                <c:pt idx="2303">
                  <c:v>3.6677515303041204E-3</c:v>
                </c:pt>
                <c:pt idx="2304">
                  <c:v>3.6571081423581453E-3</c:v>
                </c:pt>
                <c:pt idx="2305">
                  <c:v>3.6472309945699381E-3</c:v>
                </c:pt>
                <c:pt idx="2306">
                  <c:v>3.6368345696971699E-3</c:v>
                </c:pt>
                <c:pt idx="2307">
                  <c:v>3.6255400482787421E-3</c:v>
                </c:pt>
                <c:pt idx="2308">
                  <c:v>3.6143494948399427E-3</c:v>
                </c:pt>
                <c:pt idx="2309">
                  <c:v>3.6036848825259857E-3</c:v>
                </c:pt>
                <c:pt idx="2310">
                  <c:v>3.5935939512796687E-3</c:v>
                </c:pt>
                <c:pt idx="2311">
                  <c:v>3.5825029903943303E-3</c:v>
                </c:pt>
                <c:pt idx="2312">
                  <c:v>3.5701441992470814E-3</c:v>
                </c:pt>
                <c:pt idx="2313">
                  <c:v>3.5564574406231723E-3</c:v>
                </c:pt>
                <c:pt idx="2314">
                  <c:v>3.541950277798394E-3</c:v>
                </c:pt>
                <c:pt idx="2315">
                  <c:v>3.5274379394923915E-3</c:v>
                </c:pt>
                <c:pt idx="2316">
                  <c:v>3.5127325600241115E-3</c:v>
                </c:pt>
                <c:pt idx="2317">
                  <c:v>3.4989630976153853E-3</c:v>
                </c:pt>
                <c:pt idx="2318">
                  <c:v>3.4857037422227483E-3</c:v>
                </c:pt>
                <c:pt idx="2319">
                  <c:v>3.4738751073831974E-3</c:v>
                </c:pt>
                <c:pt idx="2320">
                  <c:v>3.461866688700705E-3</c:v>
                </c:pt>
                <c:pt idx="2321">
                  <c:v>3.451227278811482E-3</c:v>
                </c:pt>
                <c:pt idx="2322">
                  <c:v>3.4400965061002209E-3</c:v>
                </c:pt>
                <c:pt idx="2323">
                  <c:v>3.4297448558816036E-3</c:v>
                </c:pt>
                <c:pt idx="2324">
                  <c:v>3.4180652267398713E-3</c:v>
                </c:pt>
                <c:pt idx="2325">
                  <c:v>3.407823298488797E-3</c:v>
                </c:pt>
                <c:pt idx="2326">
                  <c:v>3.3978715910576648E-3</c:v>
                </c:pt>
                <c:pt idx="2327">
                  <c:v>3.3899163648527519E-3</c:v>
                </c:pt>
                <c:pt idx="2328">
                  <c:v>3.3833337902863039E-3</c:v>
                </c:pt>
                <c:pt idx="2329">
                  <c:v>3.3769921274717368E-3</c:v>
                </c:pt>
                <c:pt idx="2330">
                  <c:v>3.3690297774064057E-3</c:v>
                </c:pt>
                <c:pt idx="2331">
                  <c:v>3.3607502395558674E-3</c:v>
                </c:pt>
                <c:pt idx="2332">
                  <c:v>3.3532435885854847E-3</c:v>
                </c:pt>
                <c:pt idx="2333">
                  <c:v>3.345464422635603E-3</c:v>
                </c:pt>
                <c:pt idx="2334">
                  <c:v>3.3375929440358464E-3</c:v>
                </c:pt>
                <c:pt idx="2335">
                  <c:v>3.329375321737417E-3</c:v>
                </c:pt>
                <c:pt idx="2336">
                  <c:v>3.3226190901825096E-3</c:v>
                </c:pt>
                <c:pt idx="2337">
                  <c:v>3.3152492835968432E-3</c:v>
                </c:pt>
                <c:pt idx="2338">
                  <c:v>3.3088128990837011E-3</c:v>
                </c:pt>
                <c:pt idx="2339">
                  <c:v>3.3034717582534519E-3</c:v>
                </c:pt>
                <c:pt idx="2340">
                  <c:v>3.2983815767065952E-3</c:v>
                </c:pt>
                <c:pt idx="2341">
                  <c:v>3.2921760533638558E-3</c:v>
                </c:pt>
                <c:pt idx="2342">
                  <c:v>3.286706360707152E-3</c:v>
                </c:pt>
                <c:pt idx="2343">
                  <c:v>3.2810306568754541E-3</c:v>
                </c:pt>
                <c:pt idx="2344">
                  <c:v>3.2764359667197956E-3</c:v>
                </c:pt>
                <c:pt idx="2345">
                  <c:v>3.2712977973515071E-3</c:v>
                </c:pt>
                <c:pt idx="2346">
                  <c:v>3.2657093554559168E-3</c:v>
                </c:pt>
                <c:pt idx="2347">
                  <c:v>3.2599752676492379E-3</c:v>
                </c:pt>
                <c:pt idx="2348">
                  <c:v>3.2542115350476415E-3</c:v>
                </c:pt>
                <c:pt idx="2349">
                  <c:v>3.2482815001036933E-3</c:v>
                </c:pt>
                <c:pt idx="2350">
                  <c:v>3.2430240042260056E-3</c:v>
                </c:pt>
                <c:pt idx="2351">
                  <c:v>3.239053316750385E-3</c:v>
                </c:pt>
                <c:pt idx="2352">
                  <c:v>3.2357739589486782E-3</c:v>
                </c:pt>
                <c:pt idx="2353">
                  <c:v>3.2319415409843358E-3</c:v>
                </c:pt>
                <c:pt idx="2354">
                  <c:v>3.2291336831739119E-3</c:v>
                </c:pt>
                <c:pt idx="2355">
                  <c:v>3.2261299045039972E-3</c:v>
                </c:pt>
                <c:pt idx="2356">
                  <c:v>3.2222023370303311E-3</c:v>
                </c:pt>
                <c:pt idx="2357">
                  <c:v>3.2185519965694624E-3</c:v>
                </c:pt>
                <c:pt idx="2358">
                  <c:v>3.214986258740879E-3</c:v>
                </c:pt>
                <c:pt idx="2359">
                  <c:v>3.211507580358014E-3</c:v>
                </c:pt>
                <c:pt idx="2360">
                  <c:v>3.2079075468214105E-3</c:v>
                </c:pt>
                <c:pt idx="2361">
                  <c:v>3.2047526417978388E-3</c:v>
                </c:pt>
                <c:pt idx="2362">
                  <c:v>3.2021124499807437E-3</c:v>
                </c:pt>
                <c:pt idx="2363">
                  <c:v>3.1997057222954151E-3</c:v>
                </c:pt>
                <c:pt idx="2364">
                  <c:v>3.1986206156763806E-3</c:v>
                </c:pt>
                <c:pt idx="2365">
                  <c:v>3.199089025782715E-3</c:v>
                </c:pt>
                <c:pt idx="2366">
                  <c:v>3.1999167718295488E-3</c:v>
                </c:pt>
                <c:pt idx="2367">
                  <c:v>3.2011078722051153E-3</c:v>
                </c:pt>
                <c:pt idx="2368">
                  <c:v>3.2022795169442744E-3</c:v>
                </c:pt>
                <c:pt idx="2369">
                  <c:v>3.203371492410248E-3</c:v>
                </c:pt>
                <c:pt idx="2370">
                  <c:v>3.2042059876006973E-3</c:v>
                </c:pt>
                <c:pt idx="2371">
                  <c:v>3.2053483222717304E-3</c:v>
                </c:pt>
                <c:pt idx="2372">
                  <c:v>3.2056932870879011E-3</c:v>
                </c:pt>
                <c:pt idx="2373">
                  <c:v>3.2055226470495551E-3</c:v>
                </c:pt>
                <c:pt idx="2374">
                  <c:v>3.2052912850277539E-3</c:v>
                </c:pt>
                <c:pt idx="2375">
                  <c:v>3.2053014249878685E-3</c:v>
                </c:pt>
                <c:pt idx="2376">
                  <c:v>3.2055804881327213E-3</c:v>
                </c:pt>
                <c:pt idx="2377">
                  <c:v>3.2061845989506503E-3</c:v>
                </c:pt>
                <c:pt idx="2378">
                  <c:v>3.2065789012315805E-3</c:v>
                </c:pt>
                <c:pt idx="2379">
                  <c:v>3.2059732554439724E-3</c:v>
                </c:pt>
                <c:pt idx="2380">
                  <c:v>3.2055272429078532E-3</c:v>
                </c:pt>
                <c:pt idx="2381">
                  <c:v>3.2046804027004334E-3</c:v>
                </c:pt>
                <c:pt idx="2382">
                  <c:v>3.2038411598551871E-3</c:v>
                </c:pt>
                <c:pt idx="2383">
                  <c:v>3.2030563332395637E-3</c:v>
                </c:pt>
                <c:pt idx="2384">
                  <c:v>3.2021595507448659E-3</c:v>
                </c:pt>
                <c:pt idx="2385">
                  <c:v>3.2014502815308661E-3</c:v>
                </c:pt>
                <c:pt idx="2386">
                  <c:v>3.2010187024933863E-3</c:v>
                </c:pt>
                <c:pt idx="2387">
                  <c:v>3.2000420997091612E-3</c:v>
                </c:pt>
                <c:pt idx="2388">
                  <c:v>3.1987659794462907E-3</c:v>
                </c:pt>
                <c:pt idx="2389">
                  <c:v>3.197790569965539E-3</c:v>
                </c:pt>
                <c:pt idx="2390">
                  <c:v>3.196779665443069E-3</c:v>
                </c:pt>
                <c:pt idx="2391">
                  <c:v>3.1954257976480882E-3</c:v>
                </c:pt>
                <c:pt idx="2392">
                  <c:v>3.1940339145894101E-3</c:v>
                </c:pt>
                <c:pt idx="2393">
                  <c:v>3.1931708882952069E-3</c:v>
                </c:pt>
                <c:pt idx="2394">
                  <c:v>3.192926709380324E-3</c:v>
                </c:pt>
                <c:pt idx="2395">
                  <c:v>3.1922686044486871E-3</c:v>
                </c:pt>
                <c:pt idx="2396">
                  <c:v>3.191624926851426E-3</c:v>
                </c:pt>
                <c:pt idx="2397">
                  <c:v>3.191048173645579E-3</c:v>
                </c:pt>
                <c:pt idx="2398">
                  <c:v>3.1902316381350465E-3</c:v>
                </c:pt>
                <c:pt idx="2399">
                  <c:v>3.1891842904024012E-3</c:v>
                </c:pt>
                <c:pt idx="2400">
                  <c:v>3.1882860244892113E-3</c:v>
                </c:pt>
                <c:pt idx="2401">
                  <c:v>3.1867803890181651E-3</c:v>
                </c:pt>
                <c:pt idx="2402">
                  <c:v>3.1850433383843121E-3</c:v>
                </c:pt>
                <c:pt idx="2403">
                  <c:v>3.1837748180078528E-3</c:v>
                </c:pt>
                <c:pt idx="2404">
                  <c:v>3.1822374775997385E-3</c:v>
                </c:pt>
                <c:pt idx="2405">
                  <c:v>3.1808388912011702E-3</c:v>
                </c:pt>
                <c:pt idx="2406">
                  <c:v>3.1804307857042809E-3</c:v>
                </c:pt>
                <c:pt idx="2407">
                  <c:v>3.1800249886965448E-3</c:v>
                </c:pt>
                <c:pt idx="2408">
                  <c:v>3.1793810929627714E-3</c:v>
                </c:pt>
                <c:pt idx="2409">
                  <c:v>3.1786439505791762E-3</c:v>
                </c:pt>
                <c:pt idx="2410">
                  <c:v>3.1776651442838449E-3</c:v>
                </c:pt>
                <c:pt idx="2411">
                  <c:v>3.1776982341897957E-3</c:v>
                </c:pt>
                <c:pt idx="2412">
                  <c:v>3.1774904204450553E-3</c:v>
                </c:pt>
                <c:pt idx="2413">
                  <c:v>3.1773940162045551E-3</c:v>
                </c:pt>
                <c:pt idx="2414">
                  <c:v>3.177315445338863E-3</c:v>
                </c:pt>
                <c:pt idx="2415">
                  <c:v>3.1775818361899077E-3</c:v>
                </c:pt>
                <c:pt idx="2416">
                  <c:v>3.1774021292989771E-3</c:v>
                </c:pt>
                <c:pt idx="2417">
                  <c:v>3.1776965368567993E-3</c:v>
                </c:pt>
                <c:pt idx="2418">
                  <c:v>3.1775206049729741E-3</c:v>
                </c:pt>
                <c:pt idx="2419">
                  <c:v>3.1778182444331844E-3</c:v>
                </c:pt>
                <c:pt idx="2420">
                  <c:v>3.1781268551310769E-3</c:v>
                </c:pt>
                <c:pt idx="2421">
                  <c:v>3.1786361641800778E-3</c:v>
                </c:pt>
                <c:pt idx="2422">
                  <c:v>3.1787837985451442E-3</c:v>
                </c:pt>
                <c:pt idx="2423">
                  <c:v>3.1786561866024542E-3</c:v>
                </c:pt>
                <c:pt idx="2424">
                  <c:v>3.1791082614420138E-3</c:v>
                </c:pt>
                <c:pt idx="2425">
                  <c:v>3.1789842198689591E-3</c:v>
                </c:pt>
                <c:pt idx="2426">
                  <c:v>3.1794392073781347E-3</c:v>
                </c:pt>
                <c:pt idx="2427">
                  <c:v>3.1811723896676587E-3</c:v>
                </c:pt>
                <c:pt idx="2428">
                  <c:v>3.1836191226534936E-3</c:v>
                </c:pt>
                <c:pt idx="2429">
                  <c:v>3.186159372698498E-3</c:v>
                </c:pt>
                <c:pt idx="2430">
                  <c:v>3.1883035567588855E-3</c:v>
                </c:pt>
                <c:pt idx="2431">
                  <c:v>3.1909031327278514E-3</c:v>
                </c:pt>
                <c:pt idx="2432">
                  <c:v>3.192904842489068E-3</c:v>
                </c:pt>
                <c:pt idx="2433">
                  <c:v>3.1950271837174193E-3</c:v>
                </c:pt>
                <c:pt idx="2434">
                  <c:v>3.1967031894005252E-3</c:v>
                </c:pt>
                <c:pt idx="2435">
                  <c:v>3.1987715598685781E-3</c:v>
                </c:pt>
                <c:pt idx="2436">
                  <c:v>3.200816573096843E-3</c:v>
                </c:pt>
                <c:pt idx="2437">
                  <c:v>3.2021749227136055E-3</c:v>
                </c:pt>
                <c:pt idx="2438">
                  <c:v>3.2030751881121575E-3</c:v>
                </c:pt>
                <c:pt idx="2439">
                  <c:v>3.2038635127742063E-3</c:v>
                </c:pt>
                <c:pt idx="2440">
                  <c:v>3.2052115518090875E-3</c:v>
                </c:pt>
                <c:pt idx="2441">
                  <c:v>3.206554928337494E-3</c:v>
                </c:pt>
                <c:pt idx="2442">
                  <c:v>3.2079863430865552E-3</c:v>
                </c:pt>
                <c:pt idx="2443">
                  <c:v>3.2103507344650242E-3</c:v>
                </c:pt>
                <c:pt idx="2444">
                  <c:v>3.212701044779994E-3</c:v>
                </c:pt>
                <c:pt idx="2445">
                  <c:v>3.2151915719097861E-3</c:v>
                </c:pt>
                <c:pt idx="2446">
                  <c:v>3.2180275035125668E-3</c:v>
                </c:pt>
                <c:pt idx="2447">
                  <c:v>3.2201700895540808E-3</c:v>
                </c:pt>
                <c:pt idx="2448">
                  <c:v>3.2221958537670334E-3</c:v>
                </c:pt>
                <c:pt idx="2449">
                  <c:v>3.224064411565055E-3</c:v>
                </c:pt>
                <c:pt idx="2450">
                  <c:v>3.2262918862573584E-3</c:v>
                </c:pt>
                <c:pt idx="2451">
                  <c:v>3.2287352398357484E-3</c:v>
                </c:pt>
                <c:pt idx="2452">
                  <c:v>3.2319764639474509E-3</c:v>
                </c:pt>
                <c:pt idx="2453">
                  <c:v>3.2356389214817163E-3</c:v>
                </c:pt>
                <c:pt idx="2454">
                  <c:v>3.2393489616377065E-3</c:v>
                </c:pt>
                <c:pt idx="2455">
                  <c:v>3.2428614984778802E-3</c:v>
                </c:pt>
                <c:pt idx="2456">
                  <c:v>3.2464898768898888E-3</c:v>
                </c:pt>
                <c:pt idx="2457">
                  <c:v>3.2496657779046492E-3</c:v>
                </c:pt>
                <c:pt idx="2458">
                  <c:v>3.2522631679416519E-3</c:v>
                </c:pt>
                <c:pt idx="2459">
                  <c:v>3.2547768242137919E-3</c:v>
                </c:pt>
                <c:pt idx="2460">
                  <c:v>3.2571792336736731E-3</c:v>
                </c:pt>
                <c:pt idx="2461">
                  <c:v>3.2595242547352743E-3</c:v>
                </c:pt>
                <c:pt idx="2462">
                  <c:v>3.2616265006230848E-3</c:v>
                </c:pt>
                <c:pt idx="2463">
                  <c:v>3.2641316698550291E-3</c:v>
                </c:pt>
                <c:pt idx="2464">
                  <c:v>3.266587049694146E-3</c:v>
                </c:pt>
                <c:pt idx="2465">
                  <c:v>3.2696562179939867E-3</c:v>
                </c:pt>
                <c:pt idx="2466">
                  <c:v>3.2727049854018031E-3</c:v>
                </c:pt>
                <c:pt idx="2467">
                  <c:v>3.2757381075200175E-3</c:v>
                </c:pt>
                <c:pt idx="2468">
                  <c:v>3.2789070272597198E-3</c:v>
                </c:pt>
                <c:pt idx="2469">
                  <c:v>3.2822998984183456E-3</c:v>
                </c:pt>
                <c:pt idx="2470">
                  <c:v>3.2856413686717101E-3</c:v>
                </c:pt>
                <c:pt idx="2471">
                  <c:v>3.2896126103011888E-3</c:v>
                </c:pt>
                <c:pt idx="2472">
                  <c:v>3.2931473851171775E-3</c:v>
                </c:pt>
                <c:pt idx="2473">
                  <c:v>3.2962450505025567E-3</c:v>
                </c:pt>
                <c:pt idx="2474">
                  <c:v>3.2991065205411375E-3</c:v>
                </c:pt>
                <c:pt idx="2475">
                  <c:v>3.3023681824772069E-3</c:v>
                </c:pt>
                <c:pt idx="2476">
                  <c:v>3.3054447453398847E-3</c:v>
                </c:pt>
                <c:pt idx="2477">
                  <c:v>3.3085083295304567E-3</c:v>
                </c:pt>
                <c:pt idx="2478">
                  <c:v>3.3114424567236844E-3</c:v>
                </c:pt>
                <c:pt idx="2479">
                  <c:v>3.3139375117673189E-3</c:v>
                </c:pt>
                <c:pt idx="2480">
                  <c:v>3.316333375098162E-3</c:v>
                </c:pt>
                <c:pt idx="2481">
                  <c:v>3.3188601252057796E-3</c:v>
                </c:pt>
                <c:pt idx="2482">
                  <c:v>3.3215900018725257E-3</c:v>
                </c:pt>
                <c:pt idx="2483">
                  <c:v>3.3242608375247326E-3</c:v>
                </c:pt>
                <c:pt idx="2484">
                  <c:v>3.3268166370374191E-3</c:v>
                </c:pt>
                <c:pt idx="2485">
                  <c:v>3.3295828656868739E-3</c:v>
                </c:pt>
                <c:pt idx="2486">
                  <c:v>3.3326477385470406E-3</c:v>
                </c:pt>
                <c:pt idx="2487">
                  <c:v>3.3361224100293754E-3</c:v>
                </c:pt>
                <c:pt idx="2488">
                  <c:v>3.3390657386164792E-3</c:v>
                </c:pt>
                <c:pt idx="2489">
                  <c:v>3.3421405632512724E-3</c:v>
                </c:pt>
                <c:pt idx="2490">
                  <c:v>3.3455787580069056E-3</c:v>
                </c:pt>
                <c:pt idx="2491">
                  <c:v>3.3489715518307921E-3</c:v>
                </c:pt>
                <c:pt idx="2492">
                  <c:v>3.3521294468568386E-3</c:v>
                </c:pt>
                <c:pt idx="2493">
                  <c:v>3.3557312250751779E-3</c:v>
                </c:pt>
                <c:pt idx="2494">
                  <c:v>3.3591836885856034E-3</c:v>
                </c:pt>
                <c:pt idx="2495">
                  <c:v>3.3624963894288186E-3</c:v>
                </c:pt>
                <c:pt idx="2496">
                  <c:v>3.3658130164443342E-3</c:v>
                </c:pt>
                <c:pt idx="2497">
                  <c:v>3.3686303828994874E-3</c:v>
                </c:pt>
                <c:pt idx="2498">
                  <c:v>3.371345429292575E-3</c:v>
                </c:pt>
                <c:pt idx="2499">
                  <c:v>3.3741961244104779E-3</c:v>
                </c:pt>
                <c:pt idx="2500">
                  <c:v>3.3771910078897356E-3</c:v>
                </c:pt>
                <c:pt idx="2501">
                  <c:v>3.3799158964165424E-3</c:v>
                </c:pt>
                <c:pt idx="2502">
                  <c:v>3.3829091352528783E-3</c:v>
                </c:pt>
                <c:pt idx="2503">
                  <c:v>3.3854369942081068E-3</c:v>
                </c:pt>
                <c:pt idx="2504">
                  <c:v>3.3879160664936556E-3</c:v>
                </c:pt>
                <c:pt idx="2505">
                  <c:v>3.3903928735640777E-3</c:v>
                </c:pt>
                <c:pt idx="2506">
                  <c:v>3.3930158370625574E-3</c:v>
                </c:pt>
                <c:pt idx="2507">
                  <c:v>3.3957588645137128E-3</c:v>
                </c:pt>
                <c:pt idx="2508">
                  <c:v>3.3988261309781838E-3</c:v>
                </c:pt>
                <c:pt idx="2509">
                  <c:v>3.4017537653580066E-3</c:v>
                </c:pt>
                <c:pt idx="2510">
                  <c:v>3.4046544693631074E-3</c:v>
                </c:pt>
                <c:pt idx="2511">
                  <c:v>3.4073642322662925E-3</c:v>
                </c:pt>
                <c:pt idx="2512">
                  <c:v>3.4100290181400018E-3</c:v>
                </c:pt>
                <c:pt idx="2513">
                  <c:v>3.4123671852057218E-3</c:v>
                </c:pt>
                <c:pt idx="2514">
                  <c:v>3.4152812090248105E-3</c:v>
                </c:pt>
                <c:pt idx="2515">
                  <c:v>3.4180938172901458E-3</c:v>
                </c:pt>
                <c:pt idx="2516">
                  <c:v>3.4203912391268937E-3</c:v>
                </c:pt>
                <c:pt idx="2517">
                  <c:v>3.4223956625139482E-3</c:v>
                </c:pt>
                <c:pt idx="2518">
                  <c:v>3.4244694245480212E-3</c:v>
                </c:pt>
                <c:pt idx="2519">
                  <c:v>3.4262939472530056E-3</c:v>
                </c:pt>
                <c:pt idx="2520">
                  <c:v>3.4283049306850708E-3</c:v>
                </c:pt>
                <c:pt idx="2521">
                  <c:v>3.4304177196979244E-3</c:v>
                </c:pt>
                <c:pt idx="2522">
                  <c:v>3.4322389228686155E-3</c:v>
                </c:pt>
                <c:pt idx="2523">
                  <c:v>3.4345255042870955E-3</c:v>
                </c:pt>
                <c:pt idx="2524">
                  <c:v>3.4372321965944787E-3</c:v>
                </c:pt>
                <c:pt idx="2525">
                  <c:v>3.4396446752705638E-3</c:v>
                </c:pt>
                <c:pt idx="2526">
                  <c:v>3.4421028601267153E-3</c:v>
                </c:pt>
                <c:pt idx="2527">
                  <c:v>3.4445426437092197E-3</c:v>
                </c:pt>
                <c:pt idx="2528">
                  <c:v>3.4472424081804093E-3</c:v>
                </c:pt>
                <c:pt idx="2529">
                  <c:v>3.4499941542991026E-3</c:v>
                </c:pt>
                <c:pt idx="2530">
                  <c:v>3.4526311617320699E-3</c:v>
                </c:pt>
                <c:pt idx="2531">
                  <c:v>3.4554969457221314E-3</c:v>
                </c:pt>
                <c:pt idx="2532">
                  <c:v>3.4582644375631341E-3</c:v>
                </c:pt>
                <c:pt idx="2533">
                  <c:v>3.4607912897375477E-3</c:v>
                </c:pt>
                <c:pt idx="2534">
                  <c:v>3.4632877541924227E-3</c:v>
                </c:pt>
                <c:pt idx="2535">
                  <c:v>3.4660607493692125E-3</c:v>
                </c:pt>
                <c:pt idx="2536">
                  <c:v>3.468782422124464E-3</c:v>
                </c:pt>
                <c:pt idx="2537">
                  <c:v>3.471674935572315E-3</c:v>
                </c:pt>
                <c:pt idx="2538">
                  <c:v>3.4744745894482038E-3</c:v>
                </c:pt>
                <c:pt idx="2539">
                  <c:v>3.4776026502827129E-3</c:v>
                </c:pt>
                <c:pt idx="2540">
                  <c:v>3.4804272062030801E-3</c:v>
                </c:pt>
                <c:pt idx="2541">
                  <c:v>3.4837076587314261E-3</c:v>
                </c:pt>
                <c:pt idx="2542">
                  <c:v>3.4871028750711047E-3</c:v>
                </c:pt>
                <c:pt idx="2543">
                  <c:v>3.4903123560514025E-3</c:v>
                </c:pt>
                <c:pt idx="2544">
                  <c:v>3.4936858215095963E-3</c:v>
                </c:pt>
                <c:pt idx="2545">
                  <c:v>3.4975200569407616E-3</c:v>
                </c:pt>
                <c:pt idx="2546">
                  <c:v>3.5014644272813797E-3</c:v>
                </c:pt>
                <c:pt idx="2547">
                  <c:v>3.5057207172638494E-3</c:v>
                </c:pt>
                <c:pt idx="2548">
                  <c:v>3.5100861869739632E-3</c:v>
                </c:pt>
                <c:pt idx="2549">
                  <c:v>3.5148896977270118E-3</c:v>
                </c:pt>
                <c:pt idx="2550">
                  <c:v>3.5195215580733144E-3</c:v>
                </c:pt>
                <c:pt idx="2551">
                  <c:v>3.5244412024868568E-3</c:v>
                </c:pt>
                <c:pt idx="2552">
                  <c:v>3.5295037785553381E-3</c:v>
                </c:pt>
                <c:pt idx="2553">
                  <c:v>3.5342418645463343E-3</c:v>
                </c:pt>
                <c:pt idx="2554">
                  <c:v>3.5389106591946842E-3</c:v>
                </c:pt>
                <c:pt idx="2555">
                  <c:v>3.5433219713662603E-3</c:v>
                </c:pt>
                <c:pt idx="2556">
                  <c:v>3.5477746633498404E-3</c:v>
                </c:pt>
                <c:pt idx="2557">
                  <c:v>3.5522263951299135E-3</c:v>
                </c:pt>
                <c:pt idx="2558">
                  <c:v>3.5567828517113036E-3</c:v>
                </c:pt>
                <c:pt idx="2559">
                  <c:v>3.5612071425607447E-3</c:v>
                </c:pt>
                <c:pt idx="2560">
                  <c:v>3.5655281498605355E-3</c:v>
                </c:pt>
                <c:pt idx="2561">
                  <c:v>3.5698598011901714E-3</c:v>
                </c:pt>
                <c:pt idx="2562">
                  <c:v>3.5739992506587208E-3</c:v>
                </c:pt>
                <c:pt idx="2563">
                  <c:v>3.5779504134019029E-3</c:v>
                </c:pt>
                <c:pt idx="2564">
                  <c:v>3.582181922183552E-3</c:v>
                </c:pt>
                <c:pt idx="2565">
                  <c:v>3.5862649710113326E-3</c:v>
                </c:pt>
                <c:pt idx="2566">
                  <c:v>3.5907442277050353E-3</c:v>
                </c:pt>
                <c:pt idx="2567">
                  <c:v>3.5951112013294442E-3</c:v>
                </c:pt>
                <c:pt idx="2568">
                  <c:v>3.5994062681601394E-3</c:v>
                </c:pt>
                <c:pt idx="2569">
                  <c:v>3.6034602932236773E-3</c:v>
                </c:pt>
                <c:pt idx="2570">
                  <c:v>3.6075273971793824E-3</c:v>
                </c:pt>
                <c:pt idx="2571">
                  <c:v>3.6116159768697711E-3</c:v>
                </c:pt>
                <c:pt idx="2572">
                  <c:v>3.6160069987595037E-3</c:v>
                </c:pt>
                <c:pt idx="2573">
                  <c:v>3.6208179955792112E-3</c:v>
                </c:pt>
                <c:pt idx="2574">
                  <c:v>3.6259220824667385E-3</c:v>
                </c:pt>
                <c:pt idx="2575">
                  <c:v>3.631108067160306E-3</c:v>
                </c:pt>
                <c:pt idx="2576">
                  <c:v>3.6361330222837406E-3</c:v>
                </c:pt>
                <c:pt idx="2577">
                  <c:v>3.6412615636847237E-3</c:v>
                </c:pt>
                <c:pt idx="2578">
                  <c:v>3.6465892371249573E-3</c:v>
                </c:pt>
                <c:pt idx="2579">
                  <c:v>3.6518392526366135E-3</c:v>
                </c:pt>
                <c:pt idx="2580">
                  <c:v>3.6571777472793887E-3</c:v>
                </c:pt>
                <c:pt idx="2581">
                  <c:v>3.6624786444261447E-3</c:v>
                </c:pt>
                <c:pt idx="2582">
                  <c:v>3.6676967140127081E-3</c:v>
                </c:pt>
                <c:pt idx="2583">
                  <c:v>3.6728464626088093E-3</c:v>
                </c:pt>
                <c:pt idx="2584">
                  <c:v>3.6779684229923566E-3</c:v>
                </c:pt>
                <c:pt idx="2585">
                  <c:v>3.6830296298805583E-3</c:v>
                </c:pt>
                <c:pt idx="2586">
                  <c:v>3.6881930167008033E-3</c:v>
                </c:pt>
                <c:pt idx="2587">
                  <c:v>3.6934482868381316E-3</c:v>
                </c:pt>
                <c:pt idx="2588">
                  <c:v>3.6987331816136608E-3</c:v>
                </c:pt>
                <c:pt idx="2589">
                  <c:v>3.7039150874943506E-3</c:v>
                </c:pt>
                <c:pt idx="2590">
                  <c:v>3.709073083848699E-3</c:v>
                </c:pt>
                <c:pt idx="2591">
                  <c:v>3.7141961399403227E-3</c:v>
                </c:pt>
                <c:pt idx="2592">
                  <c:v>3.7193332995169442E-3</c:v>
                </c:pt>
                <c:pt idx="2593">
                  <c:v>3.7245909768440534E-3</c:v>
                </c:pt>
                <c:pt idx="2594">
                  <c:v>3.7298194885626579E-3</c:v>
                </c:pt>
                <c:pt idx="2595">
                  <c:v>3.7351145804511293E-3</c:v>
                </c:pt>
                <c:pt idx="2596">
                  <c:v>3.7403817330864397E-3</c:v>
                </c:pt>
                <c:pt idx="2597">
                  <c:v>3.745670018875942E-3</c:v>
                </c:pt>
                <c:pt idx="2598">
                  <c:v>3.750934427200734E-3</c:v>
                </c:pt>
                <c:pt idx="2599">
                  <c:v>3.7562175584179257E-3</c:v>
                </c:pt>
                <c:pt idx="2600">
                  <c:v>3.7614850272204188E-3</c:v>
                </c:pt>
                <c:pt idx="2601">
                  <c:v>3.7667473092948753E-3</c:v>
                </c:pt>
                <c:pt idx="2602">
                  <c:v>3.7720226205935486E-3</c:v>
                </c:pt>
                <c:pt idx="2603">
                  <c:v>3.7772103627236597E-3</c:v>
                </c:pt>
                <c:pt idx="2604">
                  <c:v>3.7823937078475429E-3</c:v>
                </c:pt>
                <c:pt idx="2605">
                  <c:v>3.7867063292809956E-3</c:v>
                </c:pt>
                <c:pt idx="2606">
                  <c:v>3.7906210878788024E-3</c:v>
                </c:pt>
                <c:pt idx="2607">
                  <c:v>3.7951850550944771E-3</c:v>
                </c:pt>
                <c:pt idx="2608">
                  <c:v>3.7998210555828978E-3</c:v>
                </c:pt>
                <c:pt idx="2609">
                  <c:v>3.8048664528308913E-3</c:v>
                </c:pt>
                <c:pt idx="2610">
                  <c:v>3.8100339291085999E-3</c:v>
                </c:pt>
                <c:pt idx="2611">
                  <c:v>3.8150240112651973E-3</c:v>
                </c:pt>
                <c:pt idx="2612">
                  <c:v>3.8200145903572319E-3</c:v>
                </c:pt>
                <c:pt idx="2613">
                  <c:v>3.8250217576930937E-3</c:v>
                </c:pt>
                <c:pt idx="2614">
                  <c:v>3.8301414454300006E-3</c:v>
                </c:pt>
                <c:pt idx="2615">
                  <c:v>3.8352333793723811E-3</c:v>
                </c:pt>
                <c:pt idx="2616">
                  <c:v>3.8403930545948539E-3</c:v>
                </c:pt>
                <c:pt idx="2617">
                  <c:v>3.8455450381843885E-3</c:v>
                </c:pt>
                <c:pt idx="2618">
                  <c:v>3.8507309475609396E-3</c:v>
                </c:pt>
                <c:pt idx="2619">
                  <c:v>3.8558754777029726E-3</c:v>
                </c:pt>
                <c:pt idx="2620">
                  <c:v>3.8610367999236117E-3</c:v>
                </c:pt>
                <c:pt idx="2621">
                  <c:v>3.8662602010084805E-3</c:v>
                </c:pt>
                <c:pt idx="2622">
                  <c:v>3.8714788691809887E-3</c:v>
                </c:pt>
                <c:pt idx="2623">
                  <c:v>3.8765360619636424E-3</c:v>
                </c:pt>
                <c:pt idx="2624">
                  <c:v>3.8816742632816446E-3</c:v>
                </c:pt>
                <c:pt idx="2625">
                  <c:v>3.8867876238975058E-3</c:v>
                </c:pt>
                <c:pt idx="2626">
                  <c:v>3.8918991242450907E-3</c:v>
                </c:pt>
                <c:pt idx="2627">
                  <c:v>3.8970757269147609E-3</c:v>
                </c:pt>
                <c:pt idx="2628">
                  <c:v>3.9022858456848712E-3</c:v>
                </c:pt>
                <c:pt idx="2629">
                  <c:v>3.9074937213053364E-3</c:v>
                </c:pt>
                <c:pt idx="2630">
                  <c:v>3.9126950919732111E-3</c:v>
                </c:pt>
                <c:pt idx="2631">
                  <c:v>3.9178232321050964E-3</c:v>
                </c:pt>
                <c:pt idx="2632">
                  <c:v>3.9229632063530126E-3</c:v>
                </c:pt>
                <c:pt idx="2633">
                  <c:v>3.9280551613614448E-3</c:v>
                </c:pt>
                <c:pt idx="2634">
                  <c:v>3.9332127386938615E-3</c:v>
                </c:pt>
                <c:pt idx="2635">
                  <c:v>3.9382839450625567E-3</c:v>
                </c:pt>
                <c:pt idx="2636">
                  <c:v>3.943375525930673E-3</c:v>
                </c:pt>
                <c:pt idx="2637">
                  <c:v>3.9484078792363965E-3</c:v>
                </c:pt>
                <c:pt idx="2638">
                  <c:v>3.9533816660169384E-3</c:v>
                </c:pt>
                <c:pt idx="2639">
                  <c:v>3.9583961778903928E-3</c:v>
                </c:pt>
                <c:pt idx="2640">
                  <c:v>3.9633162879662183E-3</c:v>
                </c:pt>
                <c:pt idx="2641">
                  <c:v>3.968170945385565E-3</c:v>
                </c:pt>
                <c:pt idx="2642">
                  <c:v>3.9730568567594125E-3</c:v>
                </c:pt>
                <c:pt idx="2643">
                  <c:v>3.97808146613585E-3</c:v>
                </c:pt>
                <c:pt idx="2644">
                  <c:v>3.9829247377037753E-3</c:v>
                </c:pt>
                <c:pt idx="2645">
                  <c:v>3.9876010925639915E-3</c:v>
                </c:pt>
                <c:pt idx="2646">
                  <c:v>3.9920362455749155E-3</c:v>
                </c:pt>
                <c:pt idx="2647">
                  <c:v>3.9962569656480686E-3</c:v>
                </c:pt>
                <c:pt idx="2648">
                  <c:v>4.0008151967065621E-3</c:v>
                </c:pt>
                <c:pt idx="2649">
                  <c:v>4.0052184833714692E-3</c:v>
                </c:pt>
                <c:pt idx="2650">
                  <c:v>4.0096505552176046E-3</c:v>
                </c:pt>
                <c:pt idx="2651">
                  <c:v>4.0138709128639954E-3</c:v>
                </c:pt>
                <c:pt idx="2652">
                  <c:v>4.0181760139128171E-3</c:v>
                </c:pt>
                <c:pt idx="2653">
                  <c:v>4.0226865836770313E-3</c:v>
                </c:pt>
                <c:pt idx="2654">
                  <c:v>4.0271182847864267E-3</c:v>
                </c:pt>
                <c:pt idx="2655">
                  <c:v>4.0318169728747744E-3</c:v>
                </c:pt>
                <c:pt idx="2656">
                  <c:v>4.0366864748497093E-3</c:v>
                </c:pt>
                <c:pt idx="2657">
                  <c:v>4.0415202121260006E-3</c:v>
                </c:pt>
                <c:pt idx="2658">
                  <c:v>4.0464237465189928E-3</c:v>
                </c:pt>
                <c:pt idx="2659">
                  <c:v>4.0513047594455016E-3</c:v>
                </c:pt>
                <c:pt idx="2660">
                  <c:v>4.0562633211304391E-3</c:v>
                </c:pt>
                <c:pt idx="2661">
                  <c:v>4.0611573295570753E-3</c:v>
                </c:pt>
                <c:pt idx="2662">
                  <c:v>4.0660422984270736E-3</c:v>
                </c:pt>
                <c:pt idx="2663">
                  <c:v>4.0708657941232462E-3</c:v>
                </c:pt>
                <c:pt idx="2664">
                  <c:v>4.0758230598315175E-3</c:v>
                </c:pt>
                <c:pt idx="2665">
                  <c:v>4.080773931640188E-3</c:v>
                </c:pt>
                <c:pt idx="2666">
                  <c:v>4.085856049474923E-3</c:v>
                </c:pt>
                <c:pt idx="2667">
                  <c:v>4.0909545670672204E-3</c:v>
                </c:pt>
                <c:pt idx="2668">
                  <c:v>4.096037416176191E-3</c:v>
                </c:pt>
                <c:pt idx="2669">
                  <c:v>4.101052345690661E-3</c:v>
                </c:pt>
                <c:pt idx="2670">
                  <c:v>4.1060248822330052E-3</c:v>
                </c:pt>
                <c:pt idx="2671">
                  <c:v>4.1109779231555295E-3</c:v>
                </c:pt>
                <c:pt idx="2672">
                  <c:v>4.1159692220762538E-3</c:v>
                </c:pt>
                <c:pt idx="2673">
                  <c:v>4.120838758211752E-3</c:v>
                </c:pt>
                <c:pt idx="2674">
                  <c:v>4.125732887212151E-3</c:v>
                </c:pt>
                <c:pt idx="2675">
                  <c:v>4.1307178474487664E-3</c:v>
                </c:pt>
                <c:pt idx="2676">
                  <c:v>4.1357141572805588E-3</c:v>
                </c:pt>
                <c:pt idx="2677">
                  <c:v>4.1407003166041428E-3</c:v>
                </c:pt>
                <c:pt idx="2678">
                  <c:v>4.1457334508759568E-3</c:v>
                </c:pt>
                <c:pt idx="2679">
                  <c:v>4.150783928599338E-3</c:v>
                </c:pt>
                <c:pt idx="2680">
                  <c:v>4.1558031095660052E-3</c:v>
                </c:pt>
                <c:pt idx="2681">
                  <c:v>4.1608152122123189E-3</c:v>
                </c:pt>
                <c:pt idx="2682">
                  <c:v>4.1658738019652759E-3</c:v>
                </c:pt>
                <c:pt idx="2683">
                  <c:v>4.1709237547626205E-3</c:v>
                </c:pt>
                <c:pt idx="2684">
                  <c:v>4.1759776119222013E-3</c:v>
                </c:pt>
                <c:pt idx="2685">
                  <c:v>4.1810289673160465E-3</c:v>
                </c:pt>
                <c:pt idx="2686">
                  <c:v>4.1860776291977285E-3</c:v>
                </c:pt>
                <c:pt idx="2687">
                  <c:v>4.1911177243267178E-3</c:v>
                </c:pt>
                <c:pt idx="2688">
                  <c:v>4.196137690992939E-3</c:v>
                </c:pt>
                <c:pt idx="2689">
                  <c:v>4.2011658350157646E-3</c:v>
                </c:pt>
                <c:pt idx="2690">
                  <c:v>4.2061982023078245E-3</c:v>
                </c:pt>
                <c:pt idx="2691">
                  <c:v>4.2112330033049657E-3</c:v>
                </c:pt>
                <c:pt idx="2692">
                  <c:v>4.2162601351960448E-3</c:v>
                </c:pt>
                <c:pt idx="2693">
                  <c:v>4.2212901109363321E-3</c:v>
                </c:pt>
                <c:pt idx="2694">
                  <c:v>4.2263020476405871E-3</c:v>
                </c:pt>
                <c:pt idx="2695">
                  <c:v>4.2313025472579015E-3</c:v>
                </c:pt>
                <c:pt idx="2696">
                  <c:v>4.2363138427172486E-3</c:v>
                </c:pt>
                <c:pt idx="2697">
                  <c:v>4.2413315957533816E-3</c:v>
                </c:pt>
                <c:pt idx="2698">
                  <c:v>4.2462755633959869E-3</c:v>
                </c:pt>
                <c:pt idx="2699">
                  <c:v>4.2511899615342887E-3</c:v>
                </c:pt>
                <c:pt idx="2700">
                  <c:v>4.256125816465367E-3</c:v>
                </c:pt>
                <c:pt idx="2701">
                  <c:v>4.2610244566652113E-3</c:v>
                </c:pt>
                <c:pt idx="2702">
                  <c:v>4.2659023024685626E-3</c:v>
                </c:pt>
                <c:pt idx="2703">
                  <c:v>4.2707547045487231E-3</c:v>
                </c:pt>
                <c:pt idx="2704">
                  <c:v>4.275558879098848E-3</c:v>
                </c:pt>
                <c:pt idx="2705">
                  <c:v>4.2804789219180704E-3</c:v>
                </c:pt>
                <c:pt idx="2706">
                  <c:v>4.2852892529373666E-3</c:v>
                </c:pt>
                <c:pt idx="2707">
                  <c:v>4.2901068662771456E-3</c:v>
                </c:pt>
                <c:pt idx="2708">
                  <c:v>4.2948578991742828E-3</c:v>
                </c:pt>
                <c:pt idx="2709">
                  <c:v>4.2993317416311315E-3</c:v>
                </c:pt>
                <c:pt idx="2710">
                  <c:v>4.3038538785162249E-3</c:v>
                </c:pt>
                <c:pt idx="2711">
                  <c:v>4.3086048257313068E-3</c:v>
                </c:pt>
                <c:pt idx="2712">
                  <c:v>4.313321889218534E-3</c:v>
                </c:pt>
                <c:pt idx="2713">
                  <c:v>4.3181850772974137E-3</c:v>
                </c:pt>
                <c:pt idx="2714">
                  <c:v>4.3230827219383622E-3</c:v>
                </c:pt>
                <c:pt idx="2715">
                  <c:v>4.3279733787308927E-3</c:v>
                </c:pt>
                <c:pt idx="2716">
                  <c:v>4.3327777006988664E-3</c:v>
                </c:pt>
                <c:pt idx="2717">
                  <c:v>4.3375562010436741E-3</c:v>
                </c:pt>
                <c:pt idx="2718">
                  <c:v>4.342327744508552E-3</c:v>
                </c:pt>
                <c:pt idx="2719">
                  <c:v>4.346816771504957E-3</c:v>
                </c:pt>
                <c:pt idx="2720">
                  <c:v>4.3512696500627966E-3</c:v>
                </c:pt>
                <c:pt idx="2721">
                  <c:v>4.3558288052881686E-3</c:v>
                </c:pt>
                <c:pt idx="2722">
                  <c:v>4.3603165618896177E-3</c:v>
                </c:pt>
                <c:pt idx="2723">
                  <c:v>4.3641153222852801E-3</c:v>
                </c:pt>
                <c:pt idx="2724">
                  <c:v>4.3680246195353864E-3</c:v>
                </c:pt>
                <c:pt idx="2725">
                  <c:v>4.3725086775572367E-3</c:v>
                </c:pt>
                <c:pt idx="2726">
                  <c:v>4.3771965330131925E-3</c:v>
                </c:pt>
                <c:pt idx="2727">
                  <c:v>4.381855061501537E-3</c:v>
                </c:pt>
                <c:pt idx="2728">
                  <c:v>4.3867519974785281E-3</c:v>
                </c:pt>
                <c:pt idx="2729">
                  <c:v>4.3916576855091045E-3</c:v>
                </c:pt>
                <c:pt idx="2730">
                  <c:v>4.3965276906241108E-3</c:v>
                </c:pt>
                <c:pt idx="2745">
                  <c:v>4.4010021081718823E-3</c:v>
                </c:pt>
                <c:pt idx="2746">
                  <c:v>4.4054408172321396E-3</c:v>
                </c:pt>
                <c:pt idx="2747">
                  <c:v>4.4099843816108562E-3</c:v>
                </c:pt>
                <c:pt idx="2748">
                  <c:v>4.4144574772469608E-3</c:v>
                </c:pt>
                <c:pt idx="2749">
                  <c:v>4.4182490845241888E-3</c:v>
                </c:pt>
                <c:pt idx="2750">
                  <c:v>4.4221501225666544E-3</c:v>
                </c:pt>
                <c:pt idx="2751">
                  <c:v>4.4266194967147419E-3</c:v>
                </c:pt>
                <c:pt idx="2752">
                  <c:v>4.4312897404566592E-3</c:v>
                </c:pt>
                <c:pt idx="2753">
                  <c:v>4.4359310918176374E-3</c:v>
                </c:pt>
                <c:pt idx="2754">
                  <c:v>4.4408060425495978E-3</c:v>
                </c:pt>
                <c:pt idx="2755">
                  <c:v>4.4456894024667848E-3</c:v>
                </c:pt>
                <c:pt idx="2756">
                  <c:v>4.4505380862818189E-3</c:v>
                </c:pt>
                <c:pt idx="2757">
                  <c:v>4.4553655892166262E-3</c:v>
                </c:pt>
                <c:pt idx="2758">
                  <c:v>4.4601529619531025E-3</c:v>
                </c:pt>
                <c:pt idx="2759">
                  <c:v>4.4650487459131777E-3</c:v>
                </c:pt>
                <c:pt idx="2760">
                  <c:v>4.4699610459680503E-3</c:v>
                </c:pt>
                <c:pt idx="2761">
                  <c:v>4.4748410466022744E-3</c:v>
                </c:pt>
                <c:pt idx="2762">
                  <c:v>4.4797279134566916E-3</c:v>
                </c:pt>
                <c:pt idx="2763">
                  <c:v>4.4846261532293201E-3</c:v>
                </c:pt>
                <c:pt idx="2764">
                  <c:v>4.4895239387411218E-3</c:v>
                </c:pt>
                <c:pt idx="2765">
                  <c:v>4.4944230474968927E-3</c:v>
                </c:pt>
                <c:pt idx="2766">
                  <c:v>4.499320527608465E-3</c:v>
                </c:pt>
                <c:pt idx="2767">
                  <c:v>4.5042150253764741E-3</c:v>
                </c:pt>
                <c:pt idx="2768">
                  <c:v>4.5091061087931018E-3</c:v>
                </c:pt>
                <c:pt idx="2769">
                  <c:v>4.5139958498943283E-3</c:v>
                </c:pt>
                <c:pt idx="2770">
                  <c:v>4.5188839199318889E-3</c:v>
                </c:pt>
                <c:pt idx="2771">
                  <c:v>4.5236937655567834E-3</c:v>
                </c:pt>
                <c:pt idx="2772">
                  <c:v>4.5284852007424214E-3</c:v>
                </c:pt>
                <c:pt idx="2773">
                  <c:v>4.5332547454783115E-3</c:v>
                </c:pt>
                <c:pt idx="2774">
                  <c:v>4.5380254808873241E-3</c:v>
                </c:pt>
                <c:pt idx="2775">
                  <c:v>4.5426200799456203E-3</c:v>
                </c:pt>
                <c:pt idx="2776">
                  <c:v>4.5471506299192242E-3</c:v>
                </c:pt>
                <c:pt idx="2777">
                  <c:v>4.5517978931628907E-3</c:v>
                </c:pt>
                <c:pt idx="2778">
                  <c:v>4.5564344882890011E-3</c:v>
                </c:pt>
                <c:pt idx="2779">
                  <c:v>4.5610180974782616E-3</c:v>
                </c:pt>
                <c:pt idx="2780">
                  <c:v>4.5656779480221163E-3</c:v>
                </c:pt>
                <c:pt idx="2781">
                  <c:v>4.5703494861245898E-3</c:v>
                </c:pt>
                <c:pt idx="2782">
                  <c:v>4.5750670551961761E-3</c:v>
                </c:pt>
                <c:pt idx="2783">
                  <c:v>4.579761717439939E-3</c:v>
                </c:pt>
                <c:pt idx="2784">
                  <c:v>4.5844746419437324E-3</c:v>
                </c:pt>
                <c:pt idx="2785">
                  <c:v>4.5893073950197122E-3</c:v>
                </c:pt>
                <c:pt idx="2786">
                  <c:v>4.5941537069723593E-3</c:v>
                </c:pt>
                <c:pt idx="2787">
                  <c:v>4.5989983992317587E-3</c:v>
                </c:pt>
                <c:pt idx="2788">
                  <c:v>4.6038329478418835E-3</c:v>
                </c:pt>
                <c:pt idx="2789">
                  <c:v>4.6086469323482031E-3</c:v>
                </c:pt>
              </c:numCache>
            </c:numRef>
          </c:val>
          <c:smooth val="0"/>
          <c:extLst>
            <c:ext xmlns:c16="http://schemas.microsoft.com/office/drawing/2014/chart" uri="{C3380CC4-5D6E-409C-BE32-E72D297353CC}">
              <c16:uniqueId val="{00000004-9B65-4124-8E1A-B24215C4AF59}"/>
            </c:ext>
          </c:extLst>
        </c:ser>
        <c:ser>
          <c:idx val="5"/>
          <c:order val="5"/>
          <c:tx>
            <c:strRef>
              <c:f>隐含风险溢价!$AK$2</c:f>
              <c:strCache>
                <c:ptCount val="1"/>
                <c:pt idx="0">
                  <c:v>二倍标准差上限</c:v>
                </c:pt>
              </c:strCache>
            </c:strRef>
          </c:tx>
          <c:spPr>
            <a:ln w="28575" cap="rnd">
              <a:solidFill>
                <a:schemeClr val="accent6"/>
              </a:solidFill>
              <a:round/>
            </a:ln>
            <a:effectLst/>
          </c:spPr>
          <c:marker>
            <c:symbol val="none"/>
          </c:marker>
          <c:cat>
            <c:numRef>
              <c:f>隐含风险溢价!$K$3:$K$2794</c:f>
              <c:numCache>
                <c:formatCode>yyyy\-mm\-dd;@</c:formatCode>
                <c:ptCount val="2792"/>
                <c:pt idx="0">
                  <c:v>40738</c:v>
                </c:pt>
                <c:pt idx="1">
                  <c:v>40743</c:v>
                </c:pt>
                <c:pt idx="2">
                  <c:v>40744</c:v>
                </c:pt>
                <c:pt idx="3">
                  <c:v>40745</c:v>
                </c:pt>
                <c:pt idx="4">
                  <c:v>40770</c:v>
                </c:pt>
                <c:pt idx="5">
                  <c:v>40771</c:v>
                </c:pt>
                <c:pt idx="6">
                  <c:v>40772</c:v>
                </c:pt>
                <c:pt idx="7">
                  <c:v>40773</c:v>
                </c:pt>
                <c:pt idx="8">
                  <c:v>40774</c:v>
                </c:pt>
                <c:pt idx="9">
                  <c:v>40777</c:v>
                </c:pt>
                <c:pt idx="10">
                  <c:v>40778</c:v>
                </c:pt>
                <c:pt idx="11">
                  <c:v>40779</c:v>
                </c:pt>
                <c:pt idx="12">
                  <c:v>40780</c:v>
                </c:pt>
                <c:pt idx="13">
                  <c:v>40781</c:v>
                </c:pt>
                <c:pt idx="14">
                  <c:v>40784</c:v>
                </c:pt>
                <c:pt idx="15">
                  <c:v>40785</c:v>
                </c:pt>
                <c:pt idx="16">
                  <c:v>40786</c:v>
                </c:pt>
                <c:pt idx="17">
                  <c:v>40787</c:v>
                </c:pt>
                <c:pt idx="18">
                  <c:v>40788</c:v>
                </c:pt>
                <c:pt idx="19">
                  <c:v>40791</c:v>
                </c:pt>
                <c:pt idx="20">
                  <c:v>40792</c:v>
                </c:pt>
                <c:pt idx="21">
                  <c:v>40793</c:v>
                </c:pt>
                <c:pt idx="22">
                  <c:v>40794</c:v>
                </c:pt>
                <c:pt idx="23">
                  <c:v>40795</c:v>
                </c:pt>
                <c:pt idx="24">
                  <c:v>40799</c:v>
                </c:pt>
                <c:pt idx="25">
                  <c:v>40800</c:v>
                </c:pt>
                <c:pt idx="26">
                  <c:v>40801</c:v>
                </c:pt>
                <c:pt idx="27">
                  <c:v>40802</c:v>
                </c:pt>
                <c:pt idx="28">
                  <c:v>40805</c:v>
                </c:pt>
                <c:pt idx="29">
                  <c:v>40806</c:v>
                </c:pt>
                <c:pt idx="30">
                  <c:v>40807</c:v>
                </c:pt>
                <c:pt idx="31">
                  <c:v>40808</c:v>
                </c:pt>
                <c:pt idx="32">
                  <c:v>40809</c:v>
                </c:pt>
                <c:pt idx="33">
                  <c:v>40812</c:v>
                </c:pt>
                <c:pt idx="34">
                  <c:v>40813</c:v>
                </c:pt>
                <c:pt idx="35">
                  <c:v>40814</c:v>
                </c:pt>
                <c:pt idx="36">
                  <c:v>40815</c:v>
                </c:pt>
                <c:pt idx="37">
                  <c:v>40816</c:v>
                </c:pt>
                <c:pt idx="38">
                  <c:v>40826</c:v>
                </c:pt>
                <c:pt idx="39">
                  <c:v>40827</c:v>
                </c:pt>
                <c:pt idx="40">
                  <c:v>40828</c:v>
                </c:pt>
                <c:pt idx="41">
                  <c:v>40829</c:v>
                </c:pt>
                <c:pt idx="42">
                  <c:v>40830</c:v>
                </c:pt>
                <c:pt idx="43">
                  <c:v>40833</c:v>
                </c:pt>
                <c:pt idx="44">
                  <c:v>40834</c:v>
                </c:pt>
                <c:pt idx="45">
                  <c:v>40835</c:v>
                </c:pt>
                <c:pt idx="46">
                  <c:v>40836</c:v>
                </c:pt>
                <c:pt idx="47">
                  <c:v>40837</c:v>
                </c:pt>
                <c:pt idx="48">
                  <c:v>40840</c:v>
                </c:pt>
                <c:pt idx="49">
                  <c:v>40841</c:v>
                </c:pt>
                <c:pt idx="50">
                  <c:v>40842</c:v>
                </c:pt>
                <c:pt idx="51">
                  <c:v>40843</c:v>
                </c:pt>
                <c:pt idx="52">
                  <c:v>40844</c:v>
                </c:pt>
                <c:pt idx="53">
                  <c:v>40847</c:v>
                </c:pt>
                <c:pt idx="54">
                  <c:v>40848</c:v>
                </c:pt>
                <c:pt idx="55">
                  <c:v>40849</c:v>
                </c:pt>
                <c:pt idx="56">
                  <c:v>40850</c:v>
                </c:pt>
                <c:pt idx="57">
                  <c:v>40851</c:v>
                </c:pt>
                <c:pt idx="58">
                  <c:v>40854</c:v>
                </c:pt>
                <c:pt idx="59">
                  <c:v>40855</c:v>
                </c:pt>
                <c:pt idx="60">
                  <c:v>40856</c:v>
                </c:pt>
                <c:pt idx="61">
                  <c:v>40857</c:v>
                </c:pt>
                <c:pt idx="62">
                  <c:v>40858</c:v>
                </c:pt>
                <c:pt idx="63">
                  <c:v>40861</c:v>
                </c:pt>
                <c:pt idx="64">
                  <c:v>40862</c:v>
                </c:pt>
                <c:pt idx="65">
                  <c:v>40863</c:v>
                </c:pt>
                <c:pt idx="66">
                  <c:v>40864</c:v>
                </c:pt>
                <c:pt idx="67">
                  <c:v>40865</c:v>
                </c:pt>
                <c:pt idx="68">
                  <c:v>40868</c:v>
                </c:pt>
                <c:pt idx="69">
                  <c:v>40869</c:v>
                </c:pt>
                <c:pt idx="70">
                  <c:v>40870</c:v>
                </c:pt>
                <c:pt idx="71">
                  <c:v>40871</c:v>
                </c:pt>
                <c:pt idx="72">
                  <c:v>40872</c:v>
                </c:pt>
                <c:pt idx="73">
                  <c:v>40875</c:v>
                </c:pt>
                <c:pt idx="74">
                  <c:v>40876</c:v>
                </c:pt>
                <c:pt idx="75">
                  <c:v>40877</c:v>
                </c:pt>
                <c:pt idx="76">
                  <c:v>40878</c:v>
                </c:pt>
                <c:pt idx="77">
                  <c:v>40879</c:v>
                </c:pt>
                <c:pt idx="78">
                  <c:v>40882</c:v>
                </c:pt>
                <c:pt idx="79">
                  <c:v>40883</c:v>
                </c:pt>
                <c:pt idx="80">
                  <c:v>40884</c:v>
                </c:pt>
                <c:pt idx="81">
                  <c:v>40885</c:v>
                </c:pt>
                <c:pt idx="82">
                  <c:v>40886</c:v>
                </c:pt>
                <c:pt idx="83">
                  <c:v>40889</c:v>
                </c:pt>
                <c:pt idx="84">
                  <c:v>40890</c:v>
                </c:pt>
                <c:pt idx="85">
                  <c:v>40891</c:v>
                </c:pt>
                <c:pt idx="86">
                  <c:v>40892</c:v>
                </c:pt>
                <c:pt idx="87">
                  <c:v>40893</c:v>
                </c:pt>
                <c:pt idx="88">
                  <c:v>40896</c:v>
                </c:pt>
                <c:pt idx="89">
                  <c:v>40897</c:v>
                </c:pt>
                <c:pt idx="90">
                  <c:v>40898</c:v>
                </c:pt>
                <c:pt idx="91">
                  <c:v>40899</c:v>
                </c:pt>
                <c:pt idx="92">
                  <c:v>40900</c:v>
                </c:pt>
                <c:pt idx="93">
                  <c:v>40903</c:v>
                </c:pt>
                <c:pt idx="94">
                  <c:v>40904</c:v>
                </c:pt>
                <c:pt idx="95">
                  <c:v>40905</c:v>
                </c:pt>
                <c:pt idx="96">
                  <c:v>40906</c:v>
                </c:pt>
                <c:pt idx="97">
                  <c:v>40907</c:v>
                </c:pt>
                <c:pt idx="98">
                  <c:v>40912</c:v>
                </c:pt>
                <c:pt idx="99">
                  <c:v>40913</c:v>
                </c:pt>
                <c:pt idx="100">
                  <c:v>40914</c:v>
                </c:pt>
                <c:pt idx="101">
                  <c:v>40917</c:v>
                </c:pt>
                <c:pt idx="102">
                  <c:v>40918</c:v>
                </c:pt>
                <c:pt idx="103">
                  <c:v>40919</c:v>
                </c:pt>
                <c:pt idx="104">
                  <c:v>40920</c:v>
                </c:pt>
                <c:pt idx="105">
                  <c:v>40921</c:v>
                </c:pt>
                <c:pt idx="106">
                  <c:v>40924</c:v>
                </c:pt>
                <c:pt idx="107">
                  <c:v>40925</c:v>
                </c:pt>
                <c:pt idx="108">
                  <c:v>40926</c:v>
                </c:pt>
                <c:pt idx="109">
                  <c:v>40927</c:v>
                </c:pt>
                <c:pt idx="110">
                  <c:v>40928</c:v>
                </c:pt>
                <c:pt idx="111">
                  <c:v>40938</c:v>
                </c:pt>
                <c:pt idx="112">
                  <c:v>40939</c:v>
                </c:pt>
                <c:pt idx="113">
                  <c:v>40940</c:v>
                </c:pt>
                <c:pt idx="114">
                  <c:v>40941</c:v>
                </c:pt>
                <c:pt idx="115">
                  <c:v>40942</c:v>
                </c:pt>
                <c:pt idx="116">
                  <c:v>40945</c:v>
                </c:pt>
                <c:pt idx="117">
                  <c:v>40946</c:v>
                </c:pt>
                <c:pt idx="118">
                  <c:v>40947</c:v>
                </c:pt>
                <c:pt idx="119">
                  <c:v>40948</c:v>
                </c:pt>
                <c:pt idx="120">
                  <c:v>40949</c:v>
                </c:pt>
                <c:pt idx="121">
                  <c:v>40952</c:v>
                </c:pt>
                <c:pt idx="122">
                  <c:v>40953</c:v>
                </c:pt>
                <c:pt idx="123">
                  <c:v>40954</c:v>
                </c:pt>
                <c:pt idx="124">
                  <c:v>40955</c:v>
                </c:pt>
                <c:pt idx="125">
                  <c:v>40956</c:v>
                </c:pt>
                <c:pt idx="126">
                  <c:v>40959</c:v>
                </c:pt>
                <c:pt idx="127">
                  <c:v>40960</c:v>
                </c:pt>
                <c:pt idx="128">
                  <c:v>40961</c:v>
                </c:pt>
                <c:pt idx="129">
                  <c:v>40962</c:v>
                </c:pt>
                <c:pt idx="130">
                  <c:v>40963</c:v>
                </c:pt>
                <c:pt idx="131">
                  <c:v>40966</c:v>
                </c:pt>
                <c:pt idx="132">
                  <c:v>40967</c:v>
                </c:pt>
                <c:pt idx="133">
                  <c:v>40968</c:v>
                </c:pt>
                <c:pt idx="134">
                  <c:v>40969</c:v>
                </c:pt>
                <c:pt idx="135">
                  <c:v>40970</c:v>
                </c:pt>
                <c:pt idx="136">
                  <c:v>40973</c:v>
                </c:pt>
                <c:pt idx="137">
                  <c:v>40974</c:v>
                </c:pt>
                <c:pt idx="138">
                  <c:v>40975</c:v>
                </c:pt>
                <c:pt idx="139">
                  <c:v>40976</c:v>
                </c:pt>
                <c:pt idx="140">
                  <c:v>40977</c:v>
                </c:pt>
                <c:pt idx="141">
                  <c:v>40980</c:v>
                </c:pt>
                <c:pt idx="142">
                  <c:v>40981</c:v>
                </c:pt>
                <c:pt idx="143">
                  <c:v>40982</c:v>
                </c:pt>
                <c:pt idx="144">
                  <c:v>40983</c:v>
                </c:pt>
                <c:pt idx="145">
                  <c:v>40984</c:v>
                </c:pt>
                <c:pt idx="146">
                  <c:v>40987</c:v>
                </c:pt>
                <c:pt idx="147">
                  <c:v>40988</c:v>
                </c:pt>
                <c:pt idx="148">
                  <c:v>40989</c:v>
                </c:pt>
                <c:pt idx="149">
                  <c:v>40990</c:v>
                </c:pt>
                <c:pt idx="150">
                  <c:v>40991</c:v>
                </c:pt>
                <c:pt idx="151">
                  <c:v>40994</c:v>
                </c:pt>
                <c:pt idx="152">
                  <c:v>40995</c:v>
                </c:pt>
                <c:pt idx="153">
                  <c:v>40996</c:v>
                </c:pt>
                <c:pt idx="154">
                  <c:v>40997</c:v>
                </c:pt>
                <c:pt idx="155">
                  <c:v>40998</c:v>
                </c:pt>
                <c:pt idx="156">
                  <c:v>41004</c:v>
                </c:pt>
                <c:pt idx="157">
                  <c:v>41005</c:v>
                </c:pt>
                <c:pt idx="158">
                  <c:v>41008</c:v>
                </c:pt>
                <c:pt idx="159">
                  <c:v>41009</c:v>
                </c:pt>
                <c:pt idx="160">
                  <c:v>41010</c:v>
                </c:pt>
                <c:pt idx="161">
                  <c:v>41011</c:v>
                </c:pt>
                <c:pt idx="162">
                  <c:v>41012</c:v>
                </c:pt>
                <c:pt idx="163">
                  <c:v>41015</c:v>
                </c:pt>
                <c:pt idx="164">
                  <c:v>41016</c:v>
                </c:pt>
                <c:pt idx="165">
                  <c:v>41017</c:v>
                </c:pt>
                <c:pt idx="166">
                  <c:v>41018</c:v>
                </c:pt>
                <c:pt idx="167">
                  <c:v>41019</c:v>
                </c:pt>
                <c:pt idx="168">
                  <c:v>41022</c:v>
                </c:pt>
                <c:pt idx="169">
                  <c:v>41023</c:v>
                </c:pt>
                <c:pt idx="170">
                  <c:v>41024</c:v>
                </c:pt>
                <c:pt idx="171">
                  <c:v>41025</c:v>
                </c:pt>
                <c:pt idx="172">
                  <c:v>41026</c:v>
                </c:pt>
                <c:pt idx="173">
                  <c:v>41031</c:v>
                </c:pt>
                <c:pt idx="174">
                  <c:v>41032</c:v>
                </c:pt>
                <c:pt idx="175">
                  <c:v>41033</c:v>
                </c:pt>
                <c:pt idx="176">
                  <c:v>41036</c:v>
                </c:pt>
                <c:pt idx="177">
                  <c:v>41037</c:v>
                </c:pt>
                <c:pt idx="178">
                  <c:v>41038</c:v>
                </c:pt>
                <c:pt idx="179">
                  <c:v>41039</c:v>
                </c:pt>
                <c:pt idx="180">
                  <c:v>41040</c:v>
                </c:pt>
                <c:pt idx="181">
                  <c:v>41043</c:v>
                </c:pt>
                <c:pt idx="182">
                  <c:v>41044</c:v>
                </c:pt>
                <c:pt idx="183">
                  <c:v>41045</c:v>
                </c:pt>
                <c:pt idx="184">
                  <c:v>41046</c:v>
                </c:pt>
                <c:pt idx="185">
                  <c:v>41047</c:v>
                </c:pt>
                <c:pt idx="186">
                  <c:v>41050</c:v>
                </c:pt>
                <c:pt idx="187">
                  <c:v>41051</c:v>
                </c:pt>
                <c:pt idx="188">
                  <c:v>41052</c:v>
                </c:pt>
                <c:pt idx="189">
                  <c:v>41053</c:v>
                </c:pt>
                <c:pt idx="190">
                  <c:v>41054</c:v>
                </c:pt>
                <c:pt idx="191">
                  <c:v>41057</c:v>
                </c:pt>
                <c:pt idx="192">
                  <c:v>41058</c:v>
                </c:pt>
                <c:pt idx="193">
                  <c:v>41059</c:v>
                </c:pt>
                <c:pt idx="194">
                  <c:v>41060</c:v>
                </c:pt>
                <c:pt idx="195">
                  <c:v>41061</c:v>
                </c:pt>
                <c:pt idx="196">
                  <c:v>41064</c:v>
                </c:pt>
                <c:pt idx="197">
                  <c:v>41065</c:v>
                </c:pt>
                <c:pt idx="198">
                  <c:v>41066</c:v>
                </c:pt>
                <c:pt idx="199">
                  <c:v>41067</c:v>
                </c:pt>
                <c:pt idx="200">
                  <c:v>41068</c:v>
                </c:pt>
                <c:pt idx="201">
                  <c:v>41071</c:v>
                </c:pt>
                <c:pt idx="202">
                  <c:v>41072</c:v>
                </c:pt>
                <c:pt idx="203">
                  <c:v>41073</c:v>
                </c:pt>
                <c:pt idx="204">
                  <c:v>41074</c:v>
                </c:pt>
                <c:pt idx="205">
                  <c:v>41075</c:v>
                </c:pt>
                <c:pt idx="206">
                  <c:v>41078</c:v>
                </c:pt>
                <c:pt idx="207">
                  <c:v>41079</c:v>
                </c:pt>
                <c:pt idx="208">
                  <c:v>41080</c:v>
                </c:pt>
                <c:pt idx="209">
                  <c:v>41081</c:v>
                </c:pt>
                <c:pt idx="210">
                  <c:v>41085</c:v>
                </c:pt>
                <c:pt idx="211">
                  <c:v>41086</c:v>
                </c:pt>
                <c:pt idx="212">
                  <c:v>41087</c:v>
                </c:pt>
                <c:pt idx="213">
                  <c:v>41088</c:v>
                </c:pt>
                <c:pt idx="214">
                  <c:v>41089</c:v>
                </c:pt>
                <c:pt idx="215">
                  <c:v>41092</c:v>
                </c:pt>
                <c:pt idx="216">
                  <c:v>41093</c:v>
                </c:pt>
                <c:pt idx="217">
                  <c:v>41094</c:v>
                </c:pt>
                <c:pt idx="218">
                  <c:v>41095</c:v>
                </c:pt>
                <c:pt idx="219">
                  <c:v>41096</c:v>
                </c:pt>
                <c:pt idx="220">
                  <c:v>41099</c:v>
                </c:pt>
                <c:pt idx="221">
                  <c:v>41100</c:v>
                </c:pt>
                <c:pt idx="222">
                  <c:v>41101</c:v>
                </c:pt>
                <c:pt idx="223">
                  <c:v>41102</c:v>
                </c:pt>
                <c:pt idx="224">
                  <c:v>41103</c:v>
                </c:pt>
                <c:pt idx="225">
                  <c:v>41106</c:v>
                </c:pt>
                <c:pt idx="226">
                  <c:v>41107</c:v>
                </c:pt>
                <c:pt idx="227">
                  <c:v>41108</c:v>
                </c:pt>
                <c:pt idx="228">
                  <c:v>41109</c:v>
                </c:pt>
                <c:pt idx="229">
                  <c:v>41110</c:v>
                </c:pt>
                <c:pt idx="230">
                  <c:v>41113</c:v>
                </c:pt>
                <c:pt idx="231">
                  <c:v>41114</c:v>
                </c:pt>
                <c:pt idx="232">
                  <c:v>41115</c:v>
                </c:pt>
                <c:pt idx="233">
                  <c:v>41116</c:v>
                </c:pt>
                <c:pt idx="234">
                  <c:v>41117</c:v>
                </c:pt>
                <c:pt idx="235">
                  <c:v>41120</c:v>
                </c:pt>
                <c:pt idx="236">
                  <c:v>41121</c:v>
                </c:pt>
                <c:pt idx="237">
                  <c:v>41122</c:v>
                </c:pt>
                <c:pt idx="238">
                  <c:v>41123</c:v>
                </c:pt>
                <c:pt idx="239">
                  <c:v>41124</c:v>
                </c:pt>
                <c:pt idx="240">
                  <c:v>41127</c:v>
                </c:pt>
                <c:pt idx="241">
                  <c:v>41128</c:v>
                </c:pt>
                <c:pt idx="242">
                  <c:v>41129</c:v>
                </c:pt>
                <c:pt idx="243">
                  <c:v>41130</c:v>
                </c:pt>
                <c:pt idx="244">
                  <c:v>41131</c:v>
                </c:pt>
                <c:pt idx="245">
                  <c:v>41134</c:v>
                </c:pt>
                <c:pt idx="246">
                  <c:v>41135</c:v>
                </c:pt>
                <c:pt idx="247">
                  <c:v>41136</c:v>
                </c:pt>
                <c:pt idx="248">
                  <c:v>41137</c:v>
                </c:pt>
                <c:pt idx="249">
                  <c:v>41138</c:v>
                </c:pt>
                <c:pt idx="250">
                  <c:v>41141</c:v>
                </c:pt>
                <c:pt idx="251">
                  <c:v>41142</c:v>
                </c:pt>
                <c:pt idx="252">
                  <c:v>41143</c:v>
                </c:pt>
                <c:pt idx="253">
                  <c:v>41144</c:v>
                </c:pt>
                <c:pt idx="254">
                  <c:v>41145</c:v>
                </c:pt>
                <c:pt idx="255">
                  <c:v>41148</c:v>
                </c:pt>
                <c:pt idx="256">
                  <c:v>41149</c:v>
                </c:pt>
                <c:pt idx="257">
                  <c:v>41150</c:v>
                </c:pt>
                <c:pt idx="258">
                  <c:v>41151</c:v>
                </c:pt>
                <c:pt idx="259">
                  <c:v>41152</c:v>
                </c:pt>
                <c:pt idx="260">
                  <c:v>41155</c:v>
                </c:pt>
                <c:pt idx="261">
                  <c:v>41156</c:v>
                </c:pt>
                <c:pt idx="262">
                  <c:v>41157</c:v>
                </c:pt>
                <c:pt idx="263">
                  <c:v>41158</c:v>
                </c:pt>
                <c:pt idx="264">
                  <c:v>41159</c:v>
                </c:pt>
                <c:pt idx="265">
                  <c:v>41162</c:v>
                </c:pt>
                <c:pt idx="266">
                  <c:v>41163</c:v>
                </c:pt>
                <c:pt idx="267">
                  <c:v>41164</c:v>
                </c:pt>
                <c:pt idx="268">
                  <c:v>41165</c:v>
                </c:pt>
                <c:pt idx="269">
                  <c:v>41166</c:v>
                </c:pt>
                <c:pt idx="270">
                  <c:v>41169</c:v>
                </c:pt>
                <c:pt idx="271">
                  <c:v>41170</c:v>
                </c:pt>
                <c:pt idx="272">
                  <c:v>41171</c:v>
                </c:pt>
                <c:pt idx="273">
                  <c:v>41172</c:v>
                </c:pt>
                <c:pt idx="274">
                  <c:v>41173</c:v>
                </c:pt>
                <c:pt idx="275">
                  <c:v>41176</c:v>
                </c:pt>
                <c:pt idx="276">
                  <c:v>41177</c:v>
                </c:pt>
                <c:pt idx="277">
                  <c:v>41178</c:v>
                </c:pt>
                <c:pt idx="278">
                  <c:v>41179</c:v>
                </c:pt>
                <c:pt idx="279">
                  <c:v>41180</c:v>
                </c:pt>
                <c:pt idx="280">
                  <c:v>41190</c:v>
                </c:pt>
                <c:pt idx="281">
                  <c:v>41191</c:v>
                </c:pt>
                <c:pt idx="282">
                  <c:v>41192</c:v>
                </c:pt>
                <c:pt idx="283">
                  <c:v>41193</c:v>
                </c:pt>
                <c:pt idx="284">
                  <c:v>41194</c:v>
                </c:pt>
                <c:pt idx="285">
                  <c:v>41197</c:v>
                </c:pt>
                <c:pt idx="286">
                  <c:v>41198</c:v>
                </c:pt>
                <c:pt idx="287">
                  <c:v>41199</c:v>
                </c:pt>
                <c:pt idx="288">
                  <c:v>41200</c:v>
                </c:pt>
                <c:pt idx="289">
                  <c:v>41201</c:v>
                </c:pt>
                <c:pt idx="290">
                  <c:v>41204</c:v>
                </c:pt>
                <c:pt idx="291">
                  <c:v>41205</c:v>
                </c:pt>
                <c:pt idx="292">
                  <c:v>41206</c:v>
                </c:pt>
                <c:pt idx="293">
                  <c:v>41207</c:v>
                </c:pt>
                <c:pt idx="294">
                  <c:v>41208</c:v>
                </c:pt>
                <c:pt idx="295">
                  <c:v>41211</c:v>
                </c:pt>
                <c:pt idx="296">
                  <c:v>41212</c:v>
                </c:pt>
                <c:pt idx="297">
                  <c:v>41213</c:v>
                </c:pt>
                <c:pt idx="298">
                  <c:v>41214</c:v>
                </c:pt>
                <c:pt idx="299">
                  <c:v>41215</c:v>
                </c:pt>
                <c:pt idx="300">
                  <c:v>41218</c:v>
                </c:pt>
                <c:pt idx="301">
                  <c:v>41219</c:v>
                </c:pt>
                <c:pt idx="302">
                  <c:v>41220</c:v>
                </c:pt>
                <c:pt idx="303">
                  <c:v>41221</c:v>
                </c:pt>
                <c:pt idx="304">
                  <c:v>41222</c:v>
                </c:pt>
                <c:pt idx="305">
                  <c:v>41225</c:v>
                </c:pt>
                <c:pt idx="306">
                  <c:v>41226</c:v>
                </c:pt>
                <c:pt idx="307">
                  <c:v>41227</c:v>
                </c:pt>
                <c:pt idx="308">
                  <c:v>41228</c:v>
                </c:pt>
                <c:pt idx="309">
                  <c:v>41229</c:v>
                </c:pt>
                <c:pt idx="310">
                  <c:v>41232</c:v>
                </c:pt>
                <c:pt idx="311">
                  <c:v>41233</c:v>
                </c:pt>
                <c:pt idx="312">
                  <c:v>41234</c:v>
                </c:pt>
                <c:pt idx="313">
                  <c:v>41235</c:v>
                </c:pt>
                <c:pt idx="314">
                  <c:v>41236</c:v>
                </c:pt>
                <c:pt idx="315">
                  <c:v>41239</c:v>
                </c:pt>
                <c:pt idx="316">
                  <c:v>41240</c:v>
                </c:pt>
                <c:pt idx="317">
                  <c:v>41241</c:v>
                </c:pt>
                <c:pt idx="318">
                  <c:v>41242</c:v>
                </c:pt>
                <c:pt idx="319">
                  <c:v>41243</c:v>
                </c:pt>
                <c:pt idx="320">
                  <c:v>41246</c:v>
                </c:pt>
                <c:pt idx="321">
                  <c:v>41247</c:v>
                </c:pt>
                <c:pt idx="322">
                  <c:v>41248</c:v>
                </c:pt>
                <c:pt idx="323">
                  <c:v>41249</c:v>
                </c:pt>
                <c:pt idx="324">
                  <c:v>41250</c:v>
                </c:pt>
                <c:pt idx="325">
                  <c:v>41253</c:v>
                </c:pt>
                <c:pt idx="326">
                  <c:v>41254</c:v>
                </c:pt>
                <c:pt idx="327">
                  <c:v>41255</c:v>
                </c:pt>
                <c:pt idx="328">
                  <c:v>41256</c:v>
                </c:pt>
                <c:pt idx="329">
                  <c:v>41257</c:v>
                </c:pt>
                <c:pt idx="330">
                  <c:v>41260</c:v>
                </c:pt>
                <c:pt idx="331">
                  <c:v>41261</c:v>
                </c:pt>
                <c:pt idx="332">
                  <c:v>41262</c:v>
                </c:pt>
                <c:pt idx="333">
                  <c:v>41263</c:v>
                </c:pt>
                <c:pt idx="334">
                  <c:v>41264</c:v>
                </c:pt>
                <c:pt idx="335">
                  <c:v>41267</c:v>
                </c:pt>
                <c:pt idx="336">
                  <c:v>41268</c:v>
                </c:pt>
                <c:pt idx="337">
                  <c:v>41269</c:v>
                </c:pt>
                <c:pt idx="338">
                  <c:v>41270</c:v>
                </c:pt>
                <c:pt idx="339">
                  <c:v>41271</c:v>
                </c:pt>
                <c:pt idx="340">
                  <c:v>41274</c:v>
                </c:pt>
                <c:pt idx="341">
                  <c:v>41278</c:v>
                </c:pt>
                <c:pt idx="342">
                  <c:v>41281</c:v>
                </c:pt>
                <c:pt idx="343">
                  <c:v>41282</c:v>
                </c:pt>
                <c:pt idx="344">
                  <c:v>41283</c:v>
                </c:pt>
                <c:pt idx="345">
                  <c:v>41284</c:v>
                </c:pt>
                <c:pt idx="346">
                  <c:v>41285</c:v>
                </c:pt>
                <c:pt idx="347">
                  <c:v>41288</c:v>
                </c:pt>
                <c:pt idx="348">
                  <c:v>41289</c:v>
                </c:pt>
                <c:pt idx="349">
                  <c:v>41290</c:v>
                </c:pt>
                <c:pt idx="350">
                  <c:v>41291</c:v>
                </c:pt>
                <c:pt idx="351">
                  <c:v>41292</c:v>
                </c:pt>
                <c:pt idx="352">
                  <c:v>41295</c:v>
                </c:pt>
                <c:pt idx="353">
                  <c:v>41296</c:v>
                </c:pt>
                <c:pt idx="354">
                  <c:v>41297</c:v>
                </c:pt>
                <c:pt idx="355">
                  <c:v>41298</c:v>
                </c:pt>
                <c:pt idx="356">
                  <c:v>41299</c:v>
                </c:pt>
                <c:pt idx="357">
                  <c:v>41302</c:v>
                </c:pt>
                <c:pt idx="358">
                  <c:v>41303</c:v>
                </c:pt>
                <c:pt idx="359">
                  <c:v>41304</c:v>
                </c:pt>
                <c:pt idx="360">
                  <c:v>41305</c:v>
                </c:pt>
                <c:pt idx="361">
                  <c:v>41306</c:v>
                </c:pt>
                <c:pt idx="362">
                  <c:v>41309</c:v>
                </c:pt>
                <c:pt idx="363">
                  <c:v>41310</c:v>
                </c:pt>
                <c:pt idx="364">
                  <c:v>41311</c:v>
                </c:pt>
                <c:pt idx="365">
                  <c:v>41312</c:v>
                </c:pt>
                <c:pt idx="366">
                  <c:v>41313</c:v>
                </c:pt>
                <c:pt idx="367">
                  <c:v>41323</c:v>
                </c:pt>
                <c:pt idx="368">
                  <c:v>41324</c:v>
                </c:pt>
                <c:pt idx="369">
                  <c:v>41325</c:v>
                </c:pt>
                <c:pt idx="370">
                  <c:v>41326</c:v>
                </c:pt>
                <c:pt idx="371">
                  <c:v>41327</c:v>
                </c:pt>
                <c:pt idx="372">
                  <c:v>41330</c:v>
                </c:pt>
                <c:pt idx="373">
                  <c:v>41331</c:v>
                </c:pt>
                <c:pt idx="374">
                  <c:v>41332</c:v>
                </c:pt>
                <c:pt idx="375">
                  <c:v>41333</c:v>
                </c:pt>
                <c:pt idx="376">
                  <c:v>41334</c:v>
                </c:pt>
                <c:pt idx="377">
                  <c:v>41337</c:v>
                </c:pt>
                <c:pt idx="378">
                  <c:v>41338</c:v>
                </c:pt>
                <c:pt idx="379">
                  <c:v>41339</c:v>
                </c:pt>
                <c:pt idx="380">
                  <c:v>41340</c:v>
                </c:pt>
                <c:pt idx="381">
                  <c:v>41341</c:v>
                </c:pt>
                <c:pt idx="382">
                  <c:v>41344</c:v>
                </c:pt>
                <c:pt idx="383">
                  <c:v>41345</c:v>
                </c:pt>
                <c:pt idx="384">
                  <c:v>41346</c:v>
                </c:pt>
                <c:pt idx="385">
                  <c:v>41347</c:v>
                </c:pt>
                <c:pt idx="386">
                  <c:v>41348</c:v>
                </c:pt>
                <c:pt idx="387">
                  <c:v>41351</c:v>
                </c:pt>
                <c:pt idx="388">
                  <c:v>41352</c:v>
                </c:pt>
                <c:pt idx="389">
                  <c:v>41353</c:v>
                </c:pt>
                <c:pt idx="390">
                  <c:v>41354</c:v>
                </c:pt>
                <c:pt idx="391">
                  <c:v>41355</c:v>
                </c:pt>
                <c:pt idx="392">
                  <c:v>41358</c:v>
                </c:pt>
                <c:pt idx="393">
                  <c:v>41359</c:v>
                </c:pt>
                <c:pt idx="394">
                  <c:v>41360</c:v>
                </c:pt>
                <c:pt idx="395">
                  <c:v>41361</c:v>
                </c:pt>
                <c:pt idx="396">
                  <c:v>41362</c:v>
                </c:pt>
                <c:pt idx="397">
                  <c:v>41365</c:v>
                </c:pt>
                <c:pt idx="398">
                  <c:v>41366</c:v>
                </c:pt>
                <c:pt idx="399">
                  <c:v>41367</c:v>
                </c:pt>
                <c:pt idx="400">
                  <c:v>41372</c:v>
                </c:pt>
                <c:pt idx="401">
                  <c:v>41373</c:v>
                </c:pt>
                <c:pt idx="402">
                  <c:v>41374</c:v>
                </c:pt>
                <c:pt idx="403">
                  <c:v>41375</c:v>
                </c:pt>
                <c:pt idx="404">
                  <c:v>41376</c:v>
                </c:pt>
                <c:pt idx="405">
                  <c:v>41379</c:v>
                </c:pt>
                <c:pt idx="406">
                  <c:v>41380</c:v>
                </c:pt>
                <c:pt idx="407">
                  <c:v>41381</c:v>
                </c:pt>
                <c:pt idx="408">
                  <c:v>41382</c:v>
                </c:pt>
                <c:pt idx="409">
                  <c:v>41383</c:v>
                </c:pt>
                <c:pt idx="410">
                  <c:v>41386</c:v>
                </c:pt>
                <c:pt idx="411">
                  <c:v>41387</c:v>
                </c:pt>
                <c:pt idx="412">
                  <c:v>41388</c:v>
                </c:pt>
                <c:pt idx="413">
                  <c:v>41389</c:v>
                </c:pt>
                <c:pt idx="414">
                  <c:v>41390</c:v>
                </c:pt>
                <c:pt idx="415">
                  <c:v>41396</c:v>
                </c:pt>
                <c:pt idx="416">
                  <c:v>41397</c:v>
                </c:pt>
                <c:pt idx="417">
                  <c:v>41400</c:v>
                </c:pt>
                <c:pt idx="418">
                  <c:v>41401</c:v>
                </c:pt>
                <c:pt idx="419">
                  <c:v>41402</c:v>
                </c:pt>
                <c:pt idx="420">
                  <c:v>41403</c:v>
                </c:pt>
                <c:pt idx="421">
                  <c:v>41404</c:v>
                </c:pt>
                <c:pt idx="422">
                  <c:v>41407</c:v>
                </c:pt>
                <c:pt idx="423">
                  <c:v>41408</c:v>
                </c:pt>
                <c:pt idx="424">
                  <c:v>41409</c:v>
                </c:pt>
                <c:pt idx="425">
                  <c:v>41410</c:v>
                </c:pt>
                <c:pt idx="426">
                  <c:v>41411</c:v>
                </c:pt>
                <c:pt idx="427">
                  <c:v>41414</c:v>
                </c:pt>
                <c:pt idx="428">
                  <c:v>41415</c:v>
                </c:pt>
                <c:pt idx="429">
                  <c:v>41416</c:v>
                </c:pt>
                <c:pt idx="430">
                  <c:v>41417</c:v>
                </c:pt>
                <c:pt idx="431">
                  <c:v>41418</c:v>
                </c:pt>
                <c:pt idx="432">
                  <c:v>41421</c:v>
                </c:pt>
                <c:pt idx="433">
                  <c:v>41422</c:v>
                </c:pt>
                <c:pt idx="434">
                  <c:v>41423</c:v>
                </c:pt>
                <c:pt idx="435">
                  <c:v>41424</c:v>
                </c:pt>
                <c:pt idx="436">
                  <c:v>41425</c:v>
                </c:pt>
                <c:pt idx="437">
                  <c:v>41428</c:v>
                </c:pt>
                <c:pt idx="438">
                  <c:v>41429</c:v>
                </c:pt>
                <c:pt idx="439">
                  <c:v>41430</c:v>
                </c:pt>
                <c:pt idx="440">
                  <c:v>41431</c:v>
                </c:pt>
                <c:pt idx="441">
                  <c:v>41432</c:v>
                </c:pt>
                <c:pt idx="442">
                  <c:v>41438</c:v>
                </c:pt>
                <c:pt idx="443">
                  <c:v>41439</c:v>
                </c:pt>
                <c:pt idx="444">
                  <c:v>41442</c:v>
                </c:pt>
                <c:pt idx="445">
                  <c:v>41443</c:v>
                </c:pt>
                <c:pt idx="446">
                  <c:v>41444</c:v>
                </c:pt>
                <c:pt idx="447">
                  <c:v>41445</c:v>
                </c:pt>
                <c:pt idx="448">
                  <c:v>41446</c:v>
                </c:pt>
                <c:pt idx="449">
                  <c:v>41449</c:v>
                </c:pt>
                <c:pt idx="450">
                  <c:v>41450</c:v>
                </c:pt>
                <c:pt idx="451">
                  <c:v>41451</c:v>
                </c:pt>
                <c:pt idx="452">
                  <c:v>41452</c:v>
                </c:pt>
                <c:pt idx="453">
                  <c:v>41453</c:v>
                </c:pt>
                <c:pt idx="454">
                  <c:v>41456</c:v>
                </c:pt>
                <c:pt idx="455">
                  <c:v>41457</c:v>
                </c:pt>
                <c:pt idx="456">
                  <c:v>41458</c:v>
                </c:pt>
                <c:pt idx="457">
                  <c:v>41459</c:v>
                </c:pt>
                <c:pt idx="458">
                  <c:v>41460</c:v>
                </c:pt>
                <c:pt idx="459">
                  <c:v>41463</c:v>
                </c:pt>
                <c:pt idx="460">
                  <c:v>41464</c:v>
                </c:pt>
                <c:pt idx="461">
                  <c:v>41465</c:v>
                </c:pt>
                <c:pt idx="462">
                  <c:v>41466</c:v>
                </c:pt>
                <c:pt idx="463">
                  <c:v>41467</c:v>
                </c:pt>
                <c:pt idx="464">
                  <c:v>41470</c:v>
                </c:pt>
                <c:pt idx="465">
                  <c:v>41471</c:v>
                </c:pt>
                <c:pt idx="466">
                  <c:v>41472</c:v>
                </c:pt>
                <c:pt idx="467">
                  <c:v>41473</c:v>
                </c:pt>
                <c:pt idx="468">
                  <c:v>41474</c:v>
                </c:pt>
                <c:pt idx="469">
                  <c:v>41477</c:v>
                </c:pt>
                <c:pt idx="470">
                  <c:v>41478</c:v>
                </c:pt>
                <c:pt idx="471">
                  <c:v>41479</c:v>
                </c:pt>
                <c:pt idx="472">
                  <c:v>41480</c:v>
                </c:pt>
                <c:pt idx="473">
                  <c:v>41481</c:v>
                </c:pt>
                <c:pt idx="474">
                  <c:v>41484</c:v>
                </c:pt>
                <c:pt idx="475">
                  <c:v>41485</c:v>
                </c:pt>
                <c:pt idx="476">
                  <c:v>41486</c:v>
                </c:pt>
                <c:pt idx="477">
                  <c:v>41487</c:v>
                </c:pt>
                <c:pt idx="478">
                  <c:v>41488</c:v>
                </c:pt>
                <c:pt idx="479">
                  <c:v>41491</c:v>
                </c:pt>
                <c:pt idx="480">
                  <c:v>41492</c:v>
                </c:pt>
                <c:pt idx="481">
                  <c:v>41493</c:v>
                </c:pt>
                <c:pt idx="482">
                  <c:v>41494</c:v>
                </c:pt>
                <c:pt idx="483">
                  <c:v>41495</c:v>
                </c:pt>
                <c:pt idx="484">
                  <c:v>41498</c:v>
                </c:pt>
                <c:pt idx="485">
                  <c:v>41499</c:v>
                </c:pt>
                <c:pt idx="486">
                  <c:v>41500</c:v>
                </c:pt>
                <c:pt idx="487">
                  <c:v>41501</c:v>
                </c:pt>
                <c:pt idx="488">
                  <c:v>41502</c:v>
                </c:pt>
                <c:pt idx="489">
                  <c:v>41505</c:v>
                </c:pt>
                <c:pt idx="490">
                  <c:v>41506</c:v>
                </c:pt>
                <c:pt idx="491">
                  <c:v>41507</c:v>
                </c:pt>
                <c:pt idx="492">
                  <c:v>41508</c:v>
                </c:pt>
                <c:pt idx="493">
                  <c:v>41509</c:v>
                </c:pt>
                <c:pt idx="494">
                  <c:v>41512</c:v>
                </c:pt>
                <c:pt idx="495">
                  <c:v>41513</c:v>
                </c:pt>
                <c:pt idx="496">
                  <c:v>41514</c:v>
                </c:pt>
                <c:pt idx="497">
                  <c:v>41515</c:v>
                </c:pt>
                <c:pt idx="498">
                  <c:v>41516</c:v>
                </c:pt>
                <c:pt idx="499">
                  <c:v>41519</c:v>
                </c:pt>
                <c:pt idx="500">
                  <c:v>41520</c:v>
                </c:pt>
                <c:pt idx="501">
                  <c:v>41521</c:v>
                </c:pt>
                <c:pt idx="502">
                  <c:v>41522</c:v>
                </c:pt>
                <c:pt idx="503">
                  <c:v>41523</c:v>
                </c:pt>
                <c:pt idx="504">
                  <c:v>41526</c:v>
                </c:pt>
                <c:pt idx="505">
                  <c:v>41527</c:v>
                </c:pt>
                <c:pt idx="506">
                  <c:v>41528</c:v>
                </c:pt>
                <c:pt idx="507">
                  <c:v>41529</c:v>
                </c:pt>
                <c:pt idx="508">
                  <c:v>41530</c:v>
                </c:pt>
                <c:pt idx="509">
                  <c:v>41533</c:v>
                </c:pt>
                <c:pt idx="510">
                  <c:v>41534</c:v>
                </c:pt>
                <c:pt idx="511">
                  <c:v>41535</c:v>
                </c:pt>
                <c:pt idx="512">
                  <c:v>41540</c:v>
                </c:pt>
                <c:pt idx="513">
                  <c:v>41541</c:v>
                </c:pt>
                <c:pt idx="514">
                  <c:v>41542</c:v>
                </c:pt>
                <c:pt idx="515">
                  <c:v>41543</c:v>
                </c:pt>
                <c:pt idx="516">
                  <c:v>41544</c:v>
                </c:pt>
                <c:pt idx="517">
                  <c:v>41547</c:v>
                </c:pt>
                <c:pt idx="518">
                  <c:v>41555</c:v>
                </c:pt>
                <c:pt idx="519">
                  <c:v>41556</c:v>
                </c:pt>
                <c:pt idx="520">
                  <c:v>41557</c:v>
                </c:pt>
                <c:pt idx="521">
                  <c:v>41558</c:v>
                </c:pt>
                <c:pt idx="522">
                  <c:v>41561</c:v>
                </c:pt>
                <c:pt idx="523">
                  <c:v>41562</c:v>
                </c:pt>
                <c:pt idx="524">
                  <c:v>41563</c:v>
                </c:pt>
                <c:pt idx="525">
                  <c:v>41564</c:v>
                </c:pt>
                <c:pt idx="526">
                  <c:v>41565</c:v>
                </c:pt>
                <c:pt idx="527">
                  <c:v>41568</c:v>
                </c:pt>
                <c:pt idx="528">
                  <c:v>41569</c:v>
                </c:pt>
                <c:pt idx="529">
                  <c:v>41570</c:v>
                </c:pt>
                <c:pt idx="530">
                  <c:v>41571</c:v>
                </c:pt>
                <c:pt idx="531">
                  <c:v>41572</c:v>
                </c:pt>
                <c:pt idx="532">
                  <c:v>41575</c:v>
                </c:pt>
                <c:pt idx="533">
                  <c:v>41576</c:v>
                </c:pt>
                <c:pt idx="534">
                  <c:v>41577</c:v>
                </c:pt>
                <c:pt idx="535">
                  <c:v>41578</c:v>
                </c:pt>
                <c:pt idx="536">
                  <c:v>41579</c:v>
                </c:pt>
                <c:pt idx="537">
                  <c:v>41582</c:v>
                </c:pt>
                <c:pt idx="538">
                  <c:v>41583</c:v>
                </c:pt>
                <c:pt idx="539">
                  <c:v>41584</c:v>
                </c:pt>
                <c:pt idx="540">
                  <c:v>41585</c:v>
                </c:pt>
                <c:pt idx="541">
                  <c:v>41586</c:v>
                </c:pt>
                <c:pt idx="542">
                  <c:v>41589</c:v>
                </c:pt>
                <c:pt idx="543">
                  <c:v>41590</c:v>
                </c:pt>
                <c:pt idx="544">
                  <c:v>41591</c:v>
                </c:pt>
                <c:pt idx="545">
                  <c:v>41592</c:v>
                </c:pt>
                <c:pt idx="546">
                  <c:v>41593</c:v>
                </c:pt>
                <c:pt idx="547">
                  <c:v>41596</c:v>
                </c:pt>
                <c:pt idx="548">
                  <c:v>41597</c:v>
                </c:pt>
                <c:pt idx="549">
                  <c:v>41598</c:v>
                </c:pt>
                <c:pt idx="550">
                  <c:v>41599</c:v>
                </c:pt>
                <c:pt idx="551">
                  <c:v>41600</c:v>
                </c:pt>
                <c:pt idx="552">
                  <c:v>41603</c:v>
                </c:pt>
                <c:pt idx="553">
                  <c:v>41604</c:v>
                </c:pt>
                <c:pt idx="554">
                  <c:v>41605</c:v>
                </c:pt>
                <c:pt idx="555">
                  <c:v>41606</c:v>
                </c:pt>
                <c:pt idx="556">
                  <c:v>41607</c:v>
                </c:pt>
                <c:pt idx="557">
                  <c:v>41610</c:v>
                </c:pt>
                <c:pt idx="558">
                  <c:v>41611</c:v>
                </c:pt>
                <c:pt idx="559">
                  <c:v>41612</c:v>
                </c:pt>
                <c:pt idx="560">
                  <c:v>41613</c:v>
                </c:pt>
                <c:pt idx="561">
                  <c:v>41614</c:v>
                </c:pt>
                <c:pt idx="562">
                  <c:v>41617</c:v>
                </c:pt>
                <c:pt idx="563">
                  <c:v>41618</c:v>
                </c:pt>
                <c:pt idx="564">
                  <c:v>41619</c:v>
                </c:pt>
                <c:pt idx="565">
                  <c:v>41620</c:v>
                </c:pt>
                <c:pt idx="566">
                  <c:v>41621</c:v>
                </c:pt>
                <c:pt idx="567">
                  <c:v>41624</c:v>
                </c:pt>
                <c:pt idx="568">
                  <c:v>41625</c:v>
                </c:pt>
                <c:pt idx="569">
                  <c:v>41626</c:v>
                </c:pt>
                <c:pt idx="570">
                  <c:v>41627</c:v>
                </c:pt>
                <c:pt idx="571">
                  <c:v>41628</c:v>
                </c:pt>
                <c:pt idx="572">
                  <c:v>41631</c:v>
                </c:pt>
                <c:pt idx="573">
                  <c:v>41632</c:v>
                </c:pt>
                <c:pt idx="574">
                  <c:v>41633</c:v>
                </c:pt>
                <c:pt idx="575">
                  <c:v>41634</c:v>
                </c:pt>
                <c:pt idx="576">
                  <c:v>41635</c:v>
                </c:pt>
                <c:pt idx="577">
                  <c:v>41638</c:v>
                </c:pt>
                <c:pt idx="578">
                  <c:v>41639</c:v>
                </c:pt>
                <c:pt idx="579">
                  <c:v>41641</c:v>
                </c:pt>
                <c:pt idx="580">
                  <c:v>41642</c:v>
                </c:pt>
                <c:pt idx="581">
                  <c:v>41645</c:v>
                </c:pt>
                <c:pt idx="582">
                  <c:v>41646</c:v>
                </c:pt>
                <c:pt idx="583">
                  <c:v>41647</c:v>
                </c:pt>
                <c:pt idx="584">
                  <c:v>41648</c:v>
                </c:pt>
                <c:pt idx="585">
                  <c:v>41649</c:v>
                </c:pt>
                <c:pt idx="586">
                  <c:v>41652</c:v>
                </c:pt>
                <c:pt idx="587">
                  <c:v>41653</c:v>
                </c:pt>
                <c:pt idx="588">
                  <c:v>41654</c:v>
                </c:pt>
                <c:pt idx="589">
                  <c:v>41655</c:v>
                </c:pt>
                <c:pt idx="590">
                  <c:v>41656</c:v>
                </c:pt>
                <c:pt idx="591">
                  <c:v>41659</c:v>
                </c:pt>
                <c:pt idx="592">
                  <c:v>41660</c:v>
                </c:pt>
                <c:pt idx="593">
                  <c:v>41661</c:v>
                </c:pt>
                <c:pt idx="594">
                  <c:v>41662</c:v>
                </c:pt>
                <c:pt idx="595">
                  <c:v>41663</c:v>
                </c:pt>
                <c:pt idx="596">
                  <c:v>41666</c:v>
                </c:pt>
                <c:pt idx="597">
                  <c:v>41667</c:v>
                </c:pt>
                <c:pt idx="598">
                  <c:v>41668</c:v>
                </c:pt>
                <c:pt idx="599">
                  <c:v>41669</c:v>
                </c:pt>
                <c:pt idx="600">
                  <c:v>41677</c:v>
                </c:pt>
                <c:pt idx="601">
                  <c:v>41680</c:v>
                </c:pt>
                <c:pt idx="602">
                  <c:v>41681</c:v>
                </c:pt>
                <c:pt idx="603">
                  <c:v>41682</c:v>
                </c:pt>
                <c:pt idx="604">
                  <c:v>41683</c:v>
                </c:pt>
                <c:pt idx="605">
                  <c:v>41684</c:v>
                </c:pt>
                <c:pt idx="606">
                  <c:v>41687</c:v>
                </c:pt>
                <c:pt idx="607">
                  <c:v>41688</c:v>
                </c:pt>
                <c:pt idx="608">
                  <c:v>41689</c:v>
                </c:pt>
                <c:pt idx="609">
                  <c:v>41690</c:v>
                </c:pt>
                <c:pt idx="610">
                  <c:v>41691</c:v>
                </c:pt>
                <c:pt idx="611">
                  <c:v>41694</c:v>
                </c:pt>
                <c:pt idx="612">
                  <c:v>41695</c:v>
                </c:pt>
                <c:pt idx="613">
                  <c:v>41696</c:v>
                </c:pt>
                <c:pt idx="614">
                  <c:v>41697</c:v>
                </c:pt>
                <c:pt idx="615">
                  <c:v>41698</c:v>
                </c:pt>
                <c:pt idx="616">
                  <c:v>41701</c:v>
                </c:pt>
                <c:pt idx="617">
                  <c:v>41702</c:v>
                </c:pt>
                <c:pt idx="618">
                  <c:v>41703</c:v>
                </c:pt>
                <c:pt idx="619">
                  <c:v>41704</c:v>
                </c:pt>
                <c:pt idx="620">
                  <c:v>41705</c:v>
                </c:pt>
                <c:pt idx="621">
                  <c:v>41708</c:v>
                </c:pt>
                <c:pt idx="622">
                  <c:v>41709</c:v>
                </c:pt>
                <c:pt idx="623">
                  <c:v>41710</c:v>
                </c:pt>
                <c:pt idx="624">
                  <c:v>41711</c:v>
                </c:pt>
                <c:pt idx="625">
                  <c:v>41712</c:v>
                </c:pt>
                <c:pt idx="626">
                  <c:v>41715</c:v>
                </c:pt>
                <c:pt idx="627">
                  <c:v>41716</c:v>
                </c:pt>
                <c:pt idx="628">
                  <c:v>41717</c:v>
                </c:pt>
                <c:pt idx="629">
                  <c:v>41718</c:v>
                </c:pt>
                <c:pt idx="630">
                  <c:v>41719</c:v>
                </c:pt>
                <c:pt idx="631">
                  <c:v>41722</c:v>
                </c:pt>
                <c:pt idx="632">
                  <c:v>41723</c:v>
                </c:pt>
                <c:pt idx="633">
                  <c:v>41724</c:v>
                </c:pt>
                <c:pt idx="634">
                  <c:v>41725</c:v>
                </c:pt>
                <c:pt idx="635">
                  <c:v>41726</c:v>
                </c:pt>
                <c:pt idx="636">
                  <c:v>41729</c:v>
                </c:pt>
                <c:pt idx="637">
                  <c:v>41730</c:v>
                </c:pt>
                <c:pt idx="638">
                  <c:v>41731</c:v>
                </c:pt>
                <c:pt idx="639">
                  <c:v>41732</c:v>
                </c:pt>
                <c:pt idx="640">
                  <c:v>41733</c:v>
                </c:pt>
                <c:pt idx="641">
                  <c:v>41737</c:v>
                </c:pt>
                <c:pt idx="642">
                  <c:v>41738</c:v>
                </c:pt>
                <c:pt idx="643">
                  <c:v>41739</c:v>
                </c:pt>
                <c:pt idx="644">
                  <c:v>41740</c:v>
                </c:pt>
                <c:pt idx="645">
                  <c:v>41743</c:v>
                </c:pt>
                <c:pt idx="646">
                  <c:v>41744</c:v>
                </c:pt>
                <c:pt idx="647">
                  <c:v>41745</c:v>
                </c:pt>
                <c:pt idx="648">
                  <c:v>41746</c:v>
                </c:pt>
                <c:pt idx="649">
                  <c:v>41747</c:v>
                </c:pt>
                <c:pt idx="650">
                  <c:v>41750</c:v>
                </c:pt>
                <c:pt idx="651">
                  <c:v>41751</c:v>
                </c:pt>
                <c:pt idx="652">
                  <c:v>41752</c:v>
                </c:pt>
                <c:pt idx="653">
                  <c:v>41753</c:v>
                </c:pt>
                <c:pt idx="654">
                  <c:v>41754</c:v>
                </c:pt>
                <c:pt idx="655">
                  <c:v>41757</c:v>
                </c:pt>
                <c:pt idx="656">
                  <c:v>41758</c:v>
                </c:pt>
                <c:pt idx="657">
                  <c:v>41759</c:v>
                </c:pt>
                <c:pt idx="658">
                  <c:v>41764</c:v>
                </c:pt>
                <c:pt idx="659">
                  <c:v>41765</c:v>
                </c:pt>
                <c:pt idx="660">
                  <c:v>41766</c:v>
                </c:pt>
                <c:pt idx="661">
                  <c:v>41767</c:v>
                </c:pt>
                <c:pt idx="662">
                  <c:v>41768</c:v>
                </c:pt>
                <c:pt idx="663">
                  <c:v>41771</c:v>
                </c:pt>
                <c:pt idx="664">
                  <c:v>41772</c:v>
                </c:pt>
                <c:pt idx="665">
                  <c:v>41773</c:v>
                </c:pt>
                <c:pt idx="666">
                  <c:v>41774</c:v>
                </c:pt>
                <c:pt idx="667">
                  <c:v>41775</c:v>
                </c:pt>
                <c:pt idx="668">
                  <c:v>41778</c:v>
                </c:pt>
                <c:pt idx="669">
                  <c:v>41779</c:v>
                </c:pt>
                <c:pt idx="670">
                  <c:v>41780</c:v>
                </c:pt>
                <c:pt idx="671">
                  <c:v>41781</c:v>
                </c:pt>
                <c:pt idx="672">
                  <c:v>41782</c:v>
                </c:pt>
                <c:pt idx="673">
                  <c:v>41785</c:v>
                </c:pt>
                <c:pt idx="674">
                  <c:v>41786</c:v>
                </c:pt>
                <c:pt idx="675">
                  <c:v>41787</c:v>
                </c:pt>
                <c:pt idx="676">
                  <c:v>41788</c:v>
                </c:pt>
                <c:pt idx="677">
                  <c:v>41789</c:v>
                </c:pt>
                <c:pt idx="678">
                  <c:v>41793</c:v>
                </c:pt>
                <c:pt idx="679">
                  <c:v>41794</c:v>
                </c:pt>
                <c:pt idx="680">
                  <c:v>41795</c:v>
                </c:pt>
                <c:pt idx="681">
                  <c:v>41796</c:v>
                </c:pt>
                <c:pt idx="682">
                  <c:v>41799</c:v>
                </c:pt>
                <c:pt idx="683">
                  <c:v>41800</c:v>
                </c:pt>
                <c:pt idx="684">
                  <c:v>41801</c:v>
                </c:pt>
                <c:pt idx="685">
                  <c:v>41802</c:v>
                </c:pt>
                <c:pt idx="686">
                  <c:v>41803</c:v>
                </c:pt>
                <c:pt idx="687">
                  <c:v>41806</c:v>
                </c:pt>
                <c:pt idx="688">
                  <c:v>41807</c:v>
                </c:pt>
                <c:pt idx="689">
                  <c:v>41808</c:v>
                </c:pt>
                <c:pt idx="690">
                  <c:v>41809</c:v>
                </c:pt>
                <c:pt idx="691">
                  <c:v>41810</c:v>
                </c:pt>
                <c:pt idx="692">
                  <c:v>41813</c:v>
                </c:pt>
                <c:pt idx="693">
                  <c:v>41814</c:v>
                </c:pt>
                <c:pt idx="694">
                  <c:v>41815</c:v>
                </c:pt>
                <c:pt idx="695">
                  <c:v>41816</c:v>
                </c:pt>
                <c:pt idx="696">
                  <c:v>41817</c:v>
                </c:pt>
                <c:pt idx="697">
                  <c:v>41820</c:v>
                </c:pt>
                <c:pt idx="698">
                  <c:v>41821</c:v>
                </c:pt>
                <c:pt idx="699">
                  <c:v>41822</c:v>
                </c:pt>
                <c:pt idx="700">
                  <c:v>41823</c:v>
                </c:pt>
                <c:pt idx="701">
                  <c:v>41824</c:v>
                </c:pt>
                <c:pt idx="702">
                  <c:v>41827</c:v>
                </c:pt>
                <c:pt idx="703">
                  <c:v>41828</c:v>
                </c:pt>
                <c:pt idx="704">
                  <c:v>41829</c:v>
                </c:pt>
                <c:pt idx="705">
                  <c:v>41830</c:v>
                </c:pt>
                <c:pt idx="706">
                  <c:v>41831</c:v>
                </c:pt>
                <c:pt idx="707">
                  <c:v>41834</c:v>
                </c:pt>
                <c:pt idx="708">
                  <c:v>41835</c:v>
                </c:pt>
                <c:pt idx="709">
                  <c:v>41836</c:v>
                </c:pt>
                <c:pt idx="710">
                  <c:v>41837</c:v>
                </c:pt>
                <c:pt idx="711">
                  <c:v>41838</c:v>
                </c:pt>
                <c:pt idx="712">
                  <c:v>41841</c:v>
                </c:pt>
                <c:pt idx="713">
                  <c:v>41842</c:v>
                </c:pt>
                <c:pt idx="714">
                  <c:v>41843</c:v>
                </c:pt>
                <c:pt idx="715">
                  <c:v>41844</c:v>
                </c:pt>
                <c:pt idx="716">
                  <c:v>41845</c:v>
                </c:pt>
                <c:pt idx="717">
                  <c:v>41848</c:v>
                </c:pt>
                <c:pt idx="718">
                  <c:v>41849</c:v>
                </c:pt>
                <c:pt idx="719">
                  <c:v>41850</c:v>
                </c:pt>
                <c:pt idx="720">
                  <c:v>41851</c:v>
                </c:pt>
                <c:pt idx="721">
                  <c:v>41852</c:v>
                </c:pt>
                <c:pt idx="722">
                  <c:v>41855</c:v>
                </c:pt>
                <c:pt idx="723">
                  <c:v>41856</c:v>
                </c:pt>
                <c:pt idx="724">
                  <c:v>41857</c:v>
                </c:pt>
                <c:pt idx="725">
                  <c:v>41858</c:v>
                </c:pt>
                <c:pt idx="726">
                  <c:v>41859</c:v>
                </c:pt>
                <c:pt idx="727">
                  <c:v>41862</c:v>
                </c:pt>
                <c:pt idx="728">
                  <c:v>41863</c:v>
                </c:pt>
                <c:pt idx="729">
                  <c:v>41864</c:v>
                </c:pt>
                <c:pt idx="730">
                  <c:v>41865</c:v>
                </c:pt>
                <c:pt idx="731">
                  <c:v>41866</c:v>
                </c:pt>
                <c:pt idx="732">
                  <c:v>41869</c:v>
                </c:pt>
                <c:pt idx="733">
                  <c:v>41870</c:v>
                </c:pt>
                <c:pt idx="734">
                  <c:v>41871</c:v>
                </c:pt>
                <c:pt idx="735">
                  <c:v>41872</c:v>
                </c:pt>
                <c:pt idx="736">
                  <c:v>41873</c:v>
                </c:pt>
                <c:pt idx="737">
                  <c:v>41876</c:v>
                </c:pt>
                <c:pt idx="738">
                  <c:v>41877</c:v>
                </c:pt>
                <c:pt idx="739">
                  <c:v>41878</c:v>
                </c:pt>
                <c:pt idx="740">
                  <c:v>41879</c:v>
                </c:pt>
                <c:pt idx="741">
                  <c:v>41880</c:v>
                </c:pt>
                <c:pt idx="742">
                  <c:v>41883</c:v>
                </c:pt>
                <c:pt idx="743">
                  <c:v>41884</c:v>
                </c:pt>
                <c:pt idx="744">
                  <c:v>41885</c:v>
                </c:pt>
                <c:pt idx="745">
                  <c:v>41886</c:v>
                </c:pt>
                <c:pt idx="746">
                  <c:v>41887</c:v>
                </c:pt>
                <c:pt idx="747">
                  <c:v>41891</c:v>
                </c:pt>
                <c:pt idx="748">
                  <c:v>41892</c:v>
                </c:pt>
                <c:pt idx="749">
                  <c:v>41893</c:v>
                </c:pt>
                <c:pt idx="750">
                  <c:v>41894</c:v>
                </c:pt>
                <c:pt idx="751">
                  <c:v>41897</c:v>
                </c:pt>
                <c:pt idx="752">
                  <c:v>41898</c:v>
                </c:pt>
                <c:pt idx="753">
                  <c:v>41899</c:v>
                </c:pt>
                <c:pt idx="754">
                  <c:v>41900</c:v>
                </c:pt>
                <c:pt idx="755">
                  <c:v>41901</c:v>
                </c:pt>
                <c:pt idx="756">
                  <c:v>41904</c:v>
                </c:pt>
                <c:pt idx="757">
                  <c:v>41905</c:v>
                </c:pt>
                <c:pt idx="758">
                  <c:v>41906</c:v>
                </c:pt>
                <c:pt idx="759">
                  <c:v>41907</c:v>
                </c:pt>
                <c:pt idx="760">
                  <c:v>41908</c:v>
                </c:pt>
                <c:pt idx="761">
                  <c:v>41911</c:v>
                </c:pt>
                <c:pt idx="762">
                  <c:v>41912</c:v>
                </c:pt>
                <c:pt idx="763">
                  <c:v>41920</c:v>
                </c:pt>
                <c:pt idx="764">
                  <c:v>41921</c:v>
                </c:pt>
                <c:pt idx="765">
                  <c:v>41922</c:v>
                </c:pt>
                <c:pt idx="766">
                  <c:v>41925</c:v>
                </c:pt>
                <c:pt idx="767">
                  <c:v>41926</c:v>
                </c:pt>
                <c:pt idx="768">
                  <c:v>41927</c:v>
                </c:pt>
                <c:pt idx="769">
                  <c:v>41928</c:v>
                </c:pt>
                <c:pt idx="770">
                  <c:v>41929</c:v>
                </c:pt>
                <c:pt idx="771">
                  <c:v>41932</c:v>
                </c:pt>
                <c:pt idx="772">
                  <c:v>41933</c:v>
                </c:pt>
                <c:pt idx="773">
                  <c:v>41934</c:v>
                </c:pt>
                <c:pt idx="774">
                  <c:v>41935</c:v>
                </c:pt>
                <c:pt idx="775">
                  <c:v>41936</c:v>
                </c:pt>
                <c:pt idx="776">
                  <c:v>41939</c:v>
                </c:pt>
                <c:pt idx="777">
                  <c:v>41940</c:v>
                </c:pt>
                <c:pt idx="778">
                  <c:v>41941</c:v>
                </c:pt>
                <c:pt idx="779">
                  <c:v>41942</c:v>
                </c:pt>
                <c:pt idx="780">
                  <c:v>41943</c:v>
                </c:pt>
                <c:pt idx="781">
                  <c:v>41946</c:v>
                </c:pt>
                <c:pt idx="782">
                  <c:v>41947</c:v>
                </c:pt>
                <c:pt idx="783">
                  <c:v>41948</c:v>
                </c:pt>
                <c:pt idx="784">
                  <c:v>41949</c:v>
                </c:pt>
                <c:pt idx="785">
                  <c:v>41950</c:v>
                </c:pt>
                <c:pt idx="786">
                  <c:v>41953</c:v>
                </c:pt>
                <c:pt idx="787">
                  <c:v>41954</c:v>
                </c:pt>
                <c:pt idx="788">
                  <c:v>41955</c:v>
                </c:pt>
                <c:pt idx="789">
                  <c:v>41956</c:v>
                </c:pt>
                <c:pt idx="790">
                  <c:v>41957</c:v>
                </c:pt>
                <c:pt idx="791">
                  <c:v>41960</c:v>
                </c:pt>
                <c:pt idx="792">
                  <c:v>41961</c:v>
                </c:pt>
                <c:pt idx="793">
                  <c:v>41962</c:v>
                </c:pt>
                <c:pt idx="794">
                  <c:v>41963</c:v>
                </c:pt>
                <c:pt idx="795">
                  <c:v>41964</c:v>
                </c:pt>
                <c:pt idx="796">
                  <c:v>41967</c:v>
                </c:pt>
                <c:pt idx="797">
                  <c:v>41968</c:v>
                </c:pt>
                <c:pt idx="798">
                  <c:v>41969</c:v>
                </c:pt>
                <c:pt idx="799">
                  <c:v>41970</c:v>
                </c:pt>
                <c:pt idx="800">
                  <c:v>41971</c:v>
                </c:pt>
                <c:pt idx="801">
                  <c:v>41974</c:v>
                </c:pt>
                <c:pt idx="802">
                  <c:v>41975</c:v>
                </c:pt>
                <c:pt idx="803">
                  <c:v>41976</c:v>
                </c:pt>
                <c:pt idx="804">
                  <c:v>41977</c:v>
                </c:pt>
                <c:pt idx="805">
                  <c:v>41978</c:v>
                </c:pt>
                <c:pt idx="806">
                  <c:v>41981</c:v>
                </c:pt>
                <c:pt idx="807">
                  <c:v>41982</c:v>
                </c:pt>
                <c:pt idx="808">
                  <c:v>41983</c:v>
                </c:pt>
                <c:pt idx="809">
                  <c:v>41984</c:v>
                </c:pt>
                <c:pt idx="810">
                  <c:v>41985</c:v>
                </c:pt>
                <c:pt idx="811">
                  <c:v>41988</c:v>
                </c:pt>
                <c:pt idx="812">
                  <c:v>41989</c:v>
                </c:pt>
                <c:pt idx="813">
                  <c:v>41990</c:v>
                </c:pt>
                <c:pt idx="814">
                  <c:v>41991</c:v>
                </c:pt>
                <c:pt idx="815">
                  <c:v>41992</c:v>
                </c:pt>
                <c:pt idx="816">
                  <c:v>41995</c:v>
                </c:pt>
                <c:pt idx="817">
                  <c:v>41996</c:v>
                </c:pt>
                <c:pt idx="818">
                  <c:v>41997</c:v>
                </c:pt>
                <c:pt idx="819">
                  <c:v>41998</c:v>
                </c:pt>
                <c:pt idx="820">
                  <c:v>41999</c:v>
                </c:pt>
                <c:pt idx="821">
                  <c:v>42002</c:v>
                </c:pt>
                <c:pt idx="822">
                  <c:v>42003</c:v>
                </c:pt>
                <c:pt idx="823">
                  <c:v>42004</c:v>
                </c:pt>
                <c:pt idx="824">
                  <c:v>42009</c:v>
                </c:pt>
                <c:pt idx="825">
                  <c:v>42010</c:v>
                </c:pt>
                <c:pt idx="826">
                  <c:v>42011</c:v>
                </c:pt>
                <c:pt idx="827">
                  <c:v>42012</c:v>
                </c:pt>
                <c:pt idx="828">
                  <c:v>42013</c:v>
                </c:pt>
                <c:pt idx="829">
                  <c:v>42016</c:v>
                </c:pt>
                <c:pt idx="830">
                  <c:v>42017</c:v>
                </c:pt>
                <c:pt idx="831">
                  <c:v>42018</c:v>
                </c:pt>
                <c:pt idx="832">
                  <c:v>42019</c:v>
                </c:pt>
                <c:pt idx="833">
                  <c:v>42020</c:v>
                </c:pt>
                <c:pt idx="834">
                  <c:v>42023</c:v>
                </c:pt>
                <c:pt idx="835">
                  <c:v>42024</c:v>
                </c:pt>
                <c:pt idx="836">
                  <c:v>42025</c:v>
                </c:pt>
                <c:pt idx="837">
                  <c:v>42026</c:v>
                </c:pt>
                <c:pt idx="838">
                  <c:v>42027</c:v>
                </c:pt>
                <c:pt idx="839">
                  <c:v>42030</c:v>
                </c:pt>
                <c:pt idx="840">
                  <c:v>42031</c:v>
                </c:pt>
                <c:pt idx="841">
                  <c:v>42032</c:v>
                </c:pt>
                <c:pt idx="842">
                  <c:v>42033</c:v>
                </c:pt>
                <c:pt idx="843">
                  <c:v>42034</c:v>
                </c:pt>
                <c:pt idx="844">
                  <c:v>42037</c:v>
                </c:pt>
                <c:pt idx="845">
                  <c:v>42038</c:v>
                </c:pt>
                <c:pt idx="846">
                  <c:v>42039</c:v>
                </c:pt>
                <c:pt idx="847">
                  <c:v>42040</c:v>
                </c:pt>
                <c:pt idx="848">
                  <c:v>42041</c:v>
                </c:pt>
                <c:pt idx="849">
                  <c:v>42044</c:v>
                </c:pt>
                <c:pt idx="850">
                  <c:v>42045</c:v>
                </c:pt>
                <c:pt idx="851">
                  <c:v>42046</c:v>
                </c:pt>
                <c:pt idx="852">
                  <c:v>42047</c:v>
                </c:pt>
                <c:pt idx="853">
                  <c:v>42048</c:v>
                </c:pt>
                <c:pt idx="854">
                  <c:v>42051</c:v>
                </c:pt>
                <c:pt idx="855">
                  <c:v>42052</c:v>
                </c:pt>
                <c:pt idx="856">
                  <c:v>42060</c:v>
                </c:pt>
                <c:pt idx="857">
                  <c:v>42061</c:v>
                </c:pt>
                <c:pt idx="858">
                  <c:v>42062</c:v>
                </c:pt>
                <c:pt idx="859">
                  <c:v>42065</c:v>
                </c:pt>
                <c:pt idx="860">
                  <c:v>42066</c:v>
                </c:pt>
                <c:pt idx="861">
                  <c:v>42067</c:v>
                </c:pt>
                <c:pt idx="862">
                  <c:v>42068</c:v>
                </c:pt>
                <c:pt idx="863">
                  <c:v>42069</c:v>
                </c:pt>
                <c:pt idx="864">
                  <c:v>42072</c:v>
                </c:pt>
                <c:pt idx="865">
                  <c:v>42073</c:v>
                </c:pt>
                <c:pt idx="866">
                  <c:v>42074</c:v>
                </c:pt>
                <c:pt idx="867">
                  <c:v>42075</c:v>
                </c:pt>
                <c:pt idx="868">
                  <c:v>42076</c:v>
                </c:pt>
                <c:pt idx="869">
                  <c:v>42079</c:v>
                </c:pt>
                <c:pt idx="870">
                  <c:v>42080</c:v>
                </c:pt>
                <c:pt idx="871">
                  <c:v>42081</c:v>
                </c:pt>
                <c:pt idx="872">
                  <c:v>42082</c:v>
                </c:pt>
                <c:pt idx="873">
                  <c:v>42083</c:v>
                </c:pt>
                <c:pt idx="874">
                  <c:v>42086</c:v>
                </c:pt>
                <c:pt idx="875">
                  <c:v>42087</c:v>
                </c:pt>
                <c:pt idx="876">
                  <c:v>42088</c:v>
                </c:pt>
                <c:pt idx="877">
                  <c:v>42089</c:v>
                </c:pt>
                <c:pt idx="878">
                  <c:v>42090</c:v>
                </c:pt>
                <c:pt idx="879">
                  <c:v>42093</c:v>
                </c:pt>
                <c:pt idx="880">
                  <c:v>42094</c:v>
                </c:pt>
                <c:pt idx="881">
                  <c:v>42095</c:v>
                </c:pt>
                <c:pt idx="882">
                  <c:v>42096</c:v>
                </c:pt>
                <c:pt idx="883">
                  <c:v>42097</c:v>
                </c:pt>
                <c:pt idx="884">
                  <c:v>42101</c:v>
                </c:pt>
                <c:pt idx="885">
                  <c:v>42102</c:v>
                </c:pt>
                <c:pt idx="886">
                  <c:v>42103</c:v>
                </c:pt>
                <c:pt idx="887">
                  <c:v>42104</c:v>
                </c:pt>
                <c:pt idx="888">
                  <c:v>42107</c:v>
                </c:pt>
                <c:pt idx="889">
                  <c:v>42108</c:v>
                </c:pt>
                <c:pt idx="890">
                  <c:v>42109</c:v>
                </c:pt>
                <c:pt idx="891">
                  <c:v>42110</c:v>
                </c:pt>
                <c:pt idx="892">
                  <c:v>42111</c:v>
                </c:pt>
                <c:pt idx="893">
                  <c:v>42114</c:v>
                </c:pt>
                <c:pt idx="894">
                  <c:v>42115</c:v>
                </c:pt>
                <c:pt idx="895">
                  <c:v>42116</c:v>
                </c:pt>
                <c:pt idx="896">
                  <c:v>42117</c:v>
                </c:pt>
                <c:pt idx="897">
                  <c:v>42118</c:v>
                </c:pt>
                <c:pt idx="898">
                  <c:v>42121</c:v>
                </c:pt>
                <c:pt idx="899">
                  <c:v>42122</c:v>
                </c:pt>
                <c:pt idx="900">
                  <c:v>42123</c:v>
                </c:pt>
                <c:pt idx="901">
                  <c:v>42124</c:v>
                </c:pt>
                <c:pt idx="902">
                  <c:v>42128</c:v>
                </c:pt>
                <c:pt idx="903">
                  <c:v>42129</c:v>
                </c:pt>
                <c:pt idx="904">
                  <c:v>42130</c:v>
                </c:pt>
                <c:pt idx="905">
                  <c:v>42131</c:v>
                </c:pt>
                <c:pt idx="906">
                  <c:v>42132</c:v>
                </c:pt>
                <c:pt idx="907">
                  <c:v>42135</c:v>
                </c:pt>
                <c:pt idx="908">
                  <c:v>42136</c:v>
                </c:pt>
                <c:pt idx="909">
                  <c:v>42137</c:v>
                </c:pt>
                <c:pt idx="910">
                  <c:v>42138</c:v>
                </c:pt>
                <c:pt idx="911">
                  <c:v>42139</c:v>
                </c:pt>
                <c:pt idx="912">
                  <c:v>42142</c:v>
                </c:pt>
                <c:pt idx="913">
                  <c:v>42143</c:v>
                </c:pt>
                <c:pt idx="914">
                  <c:v>42144</c:v>
                </c:pt>
                <c:pt idx="915">
                  <c:v>42145</c:v>
                </c:pt>
                <c:pt idx="916">
                  <c:v>42146</c:v>
                </c:pt>
                <c:pt idx="917">
                  <c:v>42149</c:v>
                </c:pt>
                <c:pt idx="918">
                  <c:v>42150</c:v>
                </c:pt>
                <c:pt idx="919">
                  <c:v>42151</c:v>
                </c:pt>
                <c:pt idx="920">
                  <c:v>42152</c:v>
                </c:pt>
                <c:pt idx="921">
                  <c:v>42153</c:v>
                </c:pt>
                <c:pt idx="922">
                  <c:v>42156</c:v>
                </c:pt>
                <c:pt idx="923">
                  <c:v>42157</c:v>
                </c:pt>
                <c:pt idx="924">
                  <c:v>42158</c:v>
                </c:pt>
                <c:pt idx="925">
                  <c:v>42159</c:v>
                </c:pt>
                <c:pt idx="926">
                  <c:v>42160</c:v>
                </c:pt>
                <c:pt idx="927">
                  <c:v>42163</c:v>
                </c:pt>
                <c:pt idx="928">
                  <c:v>42164</c:v>
                </c:pt>
                <c:pt idx="929">
                  <c:v>42165</c:v>
                </c:pt>
                <c:pt idx="930">
                  <c:v>42166</c:v>
                </c:pt>
                <c:pt idx="931">
                  <c:v>42167</c:v>
                </c:pt>
                <c:pt idx="932">
                  <c:v>42170</c:v>
                </c:pt>
                <c:pt idx="933">
                  <c:v>42171</c:v>
                </c:pt>
                <c:pt idx="934">
                  <c:v>42172</c:v>
                </c:pt>
                <c:pt idx="935">
                  <c:v>42173</c:v>
                </c:pt>
                <c:pt idx="936">
                  <c:v>42174</c:v>
                </c:pt>
                <c:pt idx="937">
                  <c:v>42178</c:v>
                </c:pt>
                <c:pt idx="938">
                  <c:v>42179</c:v>
                </c:pt>
                <c:pt idx="939">
                  <c:v>42180</c:v>
                </c:pt>
                <c:pt idx="940">
                  <c:v>42181</c:v>
                </c:pt>
                <c:pt idx="941">
                  <c:v>42184</c:v>
                </c:pt>
                <c:pt idx="942">
                  <c:v>42185</c:v>
                </c:pt>
                <c:pt idx="943">
                  <c:v>42186</c:v>
                </c:pt>
                <c:pt idx="944">
                  <c:v>42187</c:v>
                </c:pt>
                <c:pt idx="945">
                  <c:v>42188</c:v>
                </c:pt>
                <c:pt idx="946">
                  <c:v>42191</c:v>
                </c:pt>
                <c:pt idx="947">
                  <c:v>42192</c:v>
                </c:pt>
                <c:pt idx="948">
                  <c:v>42193</c:v>
                </c:pt>
                <c:pt idx="949">
                  <c:v>42194</c:v>
                </c:pt>
                <c:pt idx="950">
                  <c:v>42195</c:v>
                </c:pt>
                <c:pt idx="951">
                  <c:v>42198</c:v>
                </c:pt>
                <c:pt idx="952">
                  <c:v>42199</c:v>
                </c:pt>
                <c:pt idx="953">
                  <c:v>42200</c:v>
                </c:pt>
                <c:pt idx="954">
                  <c:v>42201</c:v>
                </c:pt>
                <c:pt idx="955">
                  <c:v>42202</c:v>
                </c:pt>
                <c:pt idx="956">
                  <c:v>42205</c:v>
                </c:pt>
                <c:pt idx="957">
                  <c:v>42206</c:v>
                </c:pt>
                <c:pt idx="958">
                  <c:v>42207</c:v>
                </c:pt>
                <c:pt idx="959">
                  <c:v>42208</c:v>
                </c:pt>
                <c:pt idx="960">
                  <c:v>42209</c:v>
                </c:pt>
                <c:pt idx="961">
                  <c:v>42212</c:v>
                </c:pt>
                <c:pt idx="962">
                  <c:v>42213</c:v>
                </c:pt>
                <c:pt idx="963">
                  <c:v>42214</c:v>
                </c:pt>
                <c:pt idx="964">
                  <c:v>42215</c:v>
                </c:pt>
                <c:pt idx="965">
                  <c:v>42216</c:v>
                </c:pt>
                <c:pt idx="966">
                  <c:v>42219</c:v>
                </c:pt>
                <c:pt idx="967">
                  <c:v>42220</c:v>
                </c:pt>
                <c:pt idx="968">
                  <c:v>42221</c:v>
                </c:pt>
                <c:pt idx="969">
                  <c:v>42222</c:v>
                </c:pt>
                <c:pt idx="970">
                  <c:v>42223</c:v>
                </c:pt>
                <c:pt idx="971">
                  <c:v>42226</c:v>
                </c:pt>
                <c:pt idx="972">
                  <c:v>42227</c:v>
                </c:pt>
                <c:pt idx="973">
                  <c:v>42228</c:v>
                </c:pt>
                <c:pt idx="974">
                  <c:v>42229</c:v>
                </c:pt>
                <c:pt idx="975">
                  <c:v>42230</c:v>
                </c:pt>
                <c:pt idx="976">
                  <c:v>42233</c:v>
                </c:pt>
                <c:pt idx="977">
                  <c:v>42234</c:v>
                </c:pt>
                <c:pt idx="978">
                  <c:v>42235</c:v>
                </c:pt>
                <c:pt idx="979">
                  <c:v>42236</c:v>
                </c:pt>
                <c:pt idx="980">
                  <c:v>42237</c:v>
                </c:pt>
                <c:pt idx="981">
                  <c:v>42240</c:v>
                </c:pt>
                <c:pt idx="982">
                  <c:v>42241</c:v>
                </c:pt>
                <c:pt idx="983">
                  <c:v>42242</c:v>
                </c:pt>
                <c:pt idx="984">
                  <c:v>42243</c:v>
                </c:pt>
                <c:pt idx="985">
                  <c:v>42244</c:v>
                </c:pt>
                <c:pt idx="986">
                  <c:v>42247</c:v>
                </c:pt>
                <c:pt idx="987">
                  <c:v>42248</c:v>
                </c:pt>
                <c:pt idx="988">
                  <c:v>42249</c:v>
                </c:pt>
                <c:pt idx="989">
                  <c:v>42254</c:v>
                </c:pt>
                <c:pt idx="990">
                  <c:v>42255</c:v>
                </c:pt>
                <c:pt idx="991">
                  <c:v>42256</c:v>
                </c:pt>
                <c:pt idx="992">
                  <c:v>42257</c:v>
                </c:pt>
                <c:pt idx="993">
                  <c:v>42258</c:v>
                </c:pt>
                <c:pt idx="994">
                  <c:v>42261</c:v>
                </c:pt>
                <c:pt idx="995">
                  <c:v>42262</c:v>
                </c:pt>
                <c:pt idx="996">
                  <c:v>42263</c:v>
                </c:pt>
                <c:pt idx="997">
                  <c:v>42264</c:v>
                </c:pt>
                <c:pt idx="998">
                  <c:v>42265</c:v>
                </c:pt>
                <c:pt idx="999">
                  <c:v>42268</c:v>
                </c:pt>
                <c:pt idx="1000">
                  <c:v>42269</c:v>
                </c:pt>
                <c:pt idx="1001">
                  <c:v>42270</c:v>
                </c:pt>
                <c:pt idx="1002">
                  <c:v>42271</c:v>
                </c:pt>
                <c:pt idx="1003">
                  <c:v>42272</c:v>
                </c:pt>
                <c:pt idx="1004">
                  <c:v>42275</c:v>
                </c:pt>
                <c:pt idx="1005">
                  <c:v>42276</c:v>
                </c:pt>
                <c:pt idx="1006">
                  <c:v>42277</c:v>
                </c:pt>
                <c:pt idx="1007">
                  <c:v>42285</c:v>
                </c:pt>
                <c:pt idx="1008">
                  <c:v>42286</c:v>
                </c:pt>
                <c:pt idx="1009">
                  <c:v>42289</c:v>
                </c:pt>
                <c:pt idx="1010">
                  <c:v>42290</c:v>
                </c:pt>
                <c:pt idx="1011">
                  <c:v>42291</c:v>
                </c:pt>
                <c:pt idx="1012">
                  <c:v>42292</c:v>
                </c:pt>
                <c:pt idx="1013">
                  <c:v>42293</c:v>
                </c:pt>
                <c:pt idx="1014">
                  <c:v>42296</c:v>
                </c:pt>
                <c:pt idx="1015">
                  <c:v>42297</c:v>
                </c:pt>
                <c:pt idx="1016">
                  <c:v>42298</c:v>
                </c:pt>
                <c:pt idx="1017">
                  <c:v>42299</c:v>
                </c:pt>
                <c:pt idx="1018">
                  <c:v>42300</c:v>
                </c:pt>
                <c:pt idx="1019">
                  <c:v>42303</c:v>
                </c:pt>
                <c:pt idx="1020">
                  <c:v>42304</c:v>
                </c:pt>
                <c:pt idx="1021">
                  <c:v>42305</c:v>
                </c:pt>
                <c:pt idx="1022">
                  <c:v>42306</c:v>
                </c:pt>
                <c:pt idx="1023">
                  <c:v>42307</c:v>
                </c:pt>
                <c:pt idx="1024">
                  <c:v>42310</c:v>
                </c:pt>
                <c:pt idx="1025">
                  <c:v>42311</c:v>
                </c:pt>
                <c:pt idx="1026">
                  <c:v>42312</c:v>
                </c:pt>
                <c:pt idx="1027">
                  <c:v>42313</c:v>
                </c:pt>
                <c:pt idx="1028">
                  <c:v>42314</c:v>
                </c:pt>
                <c:pt idx="1029">
                  <c:v>42317</c:v>
                </c:pt>
                <c:pt idx="1030">
                  <c:v>42318</c:v>
                </c:pt>
                <c:pt idx="1031">
                  <c:v>42319</c:v>
                </c:pt>
                <c:pt idx="1032">
                  <c:v>42320</c:v>
                </c:pt>
                <c:pt idx="1033">
                  <c:v>42321</c:v>
                </c:pt>
                <c:pt idx="1034">
                  <c:v>42324</c:v>
                </c:pt>
                <c:pt idx="1035">
                  <c:v>42325</c:v>
                </c:pt>
                <c:pt idx="1036">
                  <c:v>42326</c:v>
                </c:pt>
                <c:pt idx="1037">
                  <c:v>42327</c:v>
                </c:pt>
                <c:pt idx="1038">
                  <c:v>42328</c:v>
                </c:pt>
                <c:pt idx="1039">
                  <c:v>42331</c:v>
                </c:pt>
                <c:pt idx="1040">
                  <c:v>42332</c:v>
                </c:pt>
                <c:pt idx="1041">
                  <c:v>42333</c:v>
                </c:pt>
                <c:pt idx="1042">
                  <c:v>42334</c:v>
                </c:pt>
                <c:pt idx="1043">
                  <c:v>42335</c:v>
                </c:pt>
                <c:pt idx="1044">
                  <c:v>42338</c:v>
                </c:pt>
                <c:pt idx="1045">
                  <c:v>42339</c:v>
                </c:pt>
                <c:pt idx="1046">
                  <c:v>42340</c:v>
                </c:pt>
                <c:pt idx="1047">
                  <c:v>42341</c:v>
                </c:pt>
                <c:pt idx="1048">
                  <c:v>42342</c:v>
                </c:pt>
                <c:pt idx="1049">
                  <c:v>42345</c:v>
                </c:pt>
                <c:pt idx="1050">
                  <c:v>42346</c:v>
                </c:pt>
                <c:pt idx="1051">
                  <c:v>42347</c:v>
                </c:pt>
                <c:pt idx="1052">
                  <c:v>42348</c:v>
                </c:pt>
                <c:pt idx="1053">
                  <c:v>42349</c:v>
                </c:pt>
                <c:pt idx="1054">
                  <c:v>42352</c:v>
                </c:pt>
                <c:pt idx="1055">
                  <c:v>42353</c:v>
                </c:pt>
                <c:pt idx="1056">
                  <c:v>42354</c:v>
                </c:pt>
                <c:pt idx="1057">
                  <c:v>42355</c:v>
                </c:pt>
                <c:pt idx="1058">
                  <c:v>42356</c:v>
                </c:pt>
                <c:pt idx="1059">
                  <c:v>42359</c:v>
                </c:pt>
                <c:pt idx="1060">
                  <c:v>42360</c:v>
                </c:pt>
                <c:pt idx="1061">
                  <c:v>42361</c:v>
                </c:pt>
                <c:pt idx="1062">
                  <c:v>42362</c:v>
                </c:pt>
                <c:pt idx="1063">
                  <c:v>42363</c:v>
                </c:pt>
                <c:pt idx="1064">
                  <c:v>42366</c:v>
                </c:pt>
                <c:pt idx="1065">
                  <c:v>42367</c:v>
                </c:pt>
                <c:pt idx="1066">
                  <c:v>42368</c:v>
                </c:pt>
                <c:pt idx="1067">
                  <c:v>42369</c:v>
                </c:pt>
                <c:pt idx="1068">
                  <c:v>42373</c:v>
                </c:pt>
                <c:pt idx="1069">
                  <c:v>42374</c:v>
                </c:pt>
                <c:pt idx="1070">
                  <c:v>42375</c:v>
                </c:pt>
                <c:pt idx="1071">
                  <c:v>42376</c:v>
                </c:pt>
                <c:pt idx="1072">
                  <c:v>42377</c:v>
                </c:pt>
                <c:pt idx="1073">
                  <c:v>42380</c:v>
                </c:pt>
                <c:pt idx="1074">
                  <c:v>42381</c:v>
                </c:pt>
                <c:pt idx="1075">
                  <c:v>42382</c:v>
                </c:pt>
                <c:pt idx="1076">
                  <c:v>42383</c:v>
                </c:pt>
                <c:pt idx="1077">
                  <c:v>42384</c:v>
                </c:pt>
                <c:pt idx="1078">
                  <c:v>42387</c:v>
                </c:pt>
                <c:pt idx="1079">
                  <c:v>42388</c:v>
                </c:pt>
                <c:pt idx="1080">
                  <c:v>42389</c:v>
                </c:pt>
                <c:pt idx="1081">
                  <c:v>42390</c:v>
                </c:pt>
                <c:pt idx="1082">
                  <c:v>42391</c:v>
                </c:pt>
                <c:pt idx="1083">
                  <c:v>42394</c:v>
                </c:pt>
                <c:pt idx="1084">
                  <c:v>42395</c:v>
                </c:pt>
                <c:pt idx="1085">
                  <c:v>42396</c:v>
                </c:pt>
                <c:pt idx="1086">
                  <c:v>42397</c:v>
                </c:pt>
                <c:pt idx="1087">
                  <c:v>42398</c:v>
                </c:pt>
                <c:pt idx="1088">
                  <c:v>42401</c:v>
                </c:pt>
                <c:pt idx="1089">
                  <c:v>42402</c:v>
                </c:pt>
                <c:pt idx="1090">
                  <c:v>42403</c:v>
                </c:pt>
                <c:pt idx="1091">
                  <c:v>42404</c:v>
                </c:pt>
                <c:pt idx="1092">
                  <c:v>42405</c:v>
                </c:pt>
                <c:pt idx="1093">
                  <c:v>42415</c:v>
                </c:pt>
                <c:pt idx="1094">
                  <c:v>42416</c:v>
                </c:pt>
                <c:pt idx="1095">
                  <c:v>42417</c:v>
                </c:pt>
                <c:pt idx="1096">
                  <c:v>42418</c:v>
                </c:pt>
                <c:pt idx="1097">
                  <c:v>42419</c:v>
                </c:pt>
                <c:pt idx="1098">
                  <c:v>42422</c:v>
                </c:pt>
                <c:pt idx="1099">
                  <c:v>42423</c:v>
                </c:pt>
                <c:pt idx="1100">
                  <c:v>42424</c:v>
                </c:pt>
                <c:pt idx="1101">
                  <c:v>42425</c:v>
                </c:pt>
                <c:pt idx="1102">
                  <c:v>42426</c:v>
                </c:pt>
                <c:pt idx="1103">
                  <c:v>42429</c:v>
                </c:pt>
                <c:pt idx="1104">
                  <c:v>42430</c:v>
                </c:pt>
                <c:pt idx="1105">
                  <c:v>42431</c:v>
                </c:pt>
                <c:pt idx="1106">
                  <c:v>42432</c:v>
                </c:pt>
                <c:pt idx="1107">
                  <c:v>42433</c:v>
                </c:pt>
                <c:pt idx="1108">
                  <c:v>42436</c:v>
                </c:pt>
                <c:pt idx="1109">
                  <c:v>42437</c:v>
                </c:pt>
                <c:pt idx="1110">
                  <c:v>42438</c:v>
                </c:pt>
                <c:pt idx="1111">
                  <c:v>42439</c:v>
                </c:pt>
                <c:pt idx="1112">
                  <c:v>42440</c:v>
                </c:pt>
                <c:pt idx="1113">
                  <c:v>42443</c:v>
                </c:pt>
                <c:pt idx="1114">
                  <c:v>42444</c:v>
                </c:pt>
                <c:pt idx="1115">
                  <c:v>42445</c:v>
                </c:pt>
                <c:pt idx="1116">
                  <c:v>42446</c:v>
                </c:pt>
                <c:pt idx="1117">
                  <c:v>42447</c:v>
                </c:pt>
                <c:pt idx="1118">
                  <c:v>42450</c:v>
                </c:pt>
                <c:pt idx="1119">
                  <c:v>42451</c:v>
                </c:pt>
                <c:pt idx="1120">
                  <c:v>42452</c:v>
                </c:pt>
                <c:pt idx="1121">
                  <c:v>42453</c:v>
                </c:pt>
                <c:pt idx="1122">
                  <c:v>42454</c:v>
                </c:pt>
                <c:pt idx="1123">
                  <c:v>42457</c:v>
                </c:pt>
                <c:pt idx="1124">
                  <c:v>42458</c:v>
                </c:pt>
                <c:pt idx="1125">
                  <c:v>42459</c:v>
                </c:pt>
                <c:pt idx="1126">
                  <c:v>42460</c:v>
                </c:pt>
                <c:pt idx="1127">
                  <c:v>42461</c:v>
                </c:pt>
                <c:pt idx="1128">
                  <c:v>42465</c:v>
                </c:pt>
                <c:pt idx="1129">
                  <c:v>42466</c:v>
                </c:pt>
                <c:pt idx="1130">
                  <c:v>42467</c:v>
                </c:pt>
                <c:pt idx="1131">
                  <c:v>42468</c:v>
                </c:pt>
                <c:pt idx="1132">
                  <c:v>42471</c:v>
                </c:pt>
                <c:pt idx="1133">
                  <c:v>42472</c:v>
                </c:pt>
                <c:pt idx="1134">
                  <c:v>42473</c:v>
                </c:pt>
                <c:pt idx="1135">
                  <c:v>42474</c:v>
                </c:pt>
                <c:pt idx="1136">
                  <c:v>42475</c:v>
                </c:pt>
                <c:pt idx="1137">
                  <c:v>42478</c:v>
                </c:pt>
                <c:pt idx="1138">
                  <c:v>42479</c:v>
                </c:pt>
                <c:pt idx="1139">
                  <c:v>42480</c:v>
                </c:pt>
                <c:pt idx="1140">
                  <c:v>42481</c:v>
                </c:pt>
                <c:pt idx="1141">
                  <c:v>42482</c:v>
                </c:pt>
                <c:pt idx="1142">
                  <c:v>42485</c:v>
                </c:pt>
                <c:pt idx="1143">
                  <c:v>42486</c:v>
                </c:pt>
                <c:pt idx="1144">
                  <c:v>42487</c:v>
                </c:pt>
                <c:pt idx="1145">
                  <c:v>42488</c:v>
                </c:pt>
                <c:pt idx="1146">
                  <c:v>42489</c:v>
                </c:pt>
                <c:pt idx="1147">
                  <c:v>42493</c:v>
                </c:pt>
                <c:pt idx="1148">
                  <c:v>42494</c:v>
                </c:pt>
                <c:pt idx="1149">
                  <c:v>42495</c:v>
                </c:pt>
                <c:pt idx="1150">
                  <c:v>42496</c:v>
                </c:pt>
                <c:pt idx="1151">
                  <c:v>42499</c:v>
                </c:pt>
                <c:pt idx="1152">
                  <c:v>42500</c:v>
                </c:pt>
                <c:pt idx="1153">
                  <c:v>42501</c:v>
                </c:pt>
                <c:pt idx="1154">
                  <c:v>42502</c:v>
                </c:pt>
                <c:pt idx="1155">
                  <c:v>42503</c:v>
                </c:pt>
                <c:pt idx="1156">
                  <c:v>42506</c:v>
                </c:pt>
                <c:pt idx="1157">
                  <c:v>42507</c:v>
                </c:pt>
                <c:pt idx="1158">
                  <c:v>42508</c:v>
                </c:pt>
                <c:pt idx="1159">
                  <c:v>42509</c:v>
                </c:pt>
                <c:pt idx="1160">
                  <c:v>42510</c:v>
                </c:pt>
                <c:pt idx="1161">
                  <c:v>42513</c:v>
                </c:pt>
                <c:pt idx="1162">
                  <c:v>42514</c:v>
                </c:pt>
                <c:pt idx="1163">
                  <c:v>42515</c:v>
                </c:pt>
                <c:pt idx="1164">
                  <c:v>42516</c:v>
                </c:pt>
                <c:pt idx="1165">
                  <c:v>42517</c:v>
                </c:pt>
                <c:pt idx="1166">
                  <c:v>42520</c:v>
                </c:pt>
                <c:pt idx="1167">
                  <c:v>42521</c:v>
                </c:pt>
                <c:pt idx="1168">
                  <c:v>42522</c:v>
                </c:pt>
                <c:pt idx="1169">
                  <c:v>42523</c:v>
                </c:pt>
                <c:pt idx="1170">
                  <c:v>42524</c:v>
                </c:pt>
                <c:pt idx="1171">
                  <c:v>42527</c:v>
                </c:pt>
                <c:pt idx="1172">
                  <c:v>42528</c:v>
                </c:pt>
                <c:pt idx="1173">
                  <c:v>42529</c:v>
                </c:pt>
                <c:pt idx="1174">
                  <c:v>42534</c:v>
                </c:pt>
                <c:pt idx="1175">
                  <c:v>42535</c:v>
                </c:pt>
                <c:pt idx="1176">
                  <c:v>42536</c:v>
                </c:pt>
                <c:pt idx="1177">
                  <c:v>42537</c:v>
                </c:pt>
                <c:pt idx="1178">
                  <c:v>42538</c:v>
                </c:pt>
                <c:pt idx="1179">
                  <c:v>42541</c:v>
                </c:pt>
                <c:pt idx="1180">
                  <c:v>42542</c:v>
                </c:pt>
                <c:pt idx="1181">
                  <c:v>42543</c:v>
                </c:pt>
                <c:pt idx="1182">
                  <c:v>42544</c:v>
                </c:pt>
                <c:pt idx="1183">
                  <c:v>42545</c:v>
                </c:pt>
                <c:pt idx="1184">
                  <c:v>42548</c:v>
                </c:pt>
                <c:pt idx="1185">
                  <c:v>42549</c:v>
                </c:pt>
                <c:pt idx="1186">
                  <c:v>42550</c:v>
                </c:pt>
                <c:pt idx="1187">
                  <c:v>42551</c:v>
                </c:pt>
                <c:pt idx="1188">
                  <c:v>42552</c:v>
                </c:pt>
                <c:pt idx="1189">
                  <c:v>42555</c:v>
                </c:pt>
                <c:pt idx="1190">
                  <c:v>42556</c:v>
                </c:pt>
                <c:pt idx="1191">
                  <c:v>42557</c:v>
                </c:pt>
                <c:pt idx="1192">
                  <c:v>42558</c:v>
                </c:pt>
                <c:pt idx="1193">
                  <c:v>42559</c:v>
                </c:pt>
                <c:pt idx="1194">
                  <c:v>42562</c:v>
                </c:pt>
                <c:pt idx="1195">
                  <c:v>42563</c:v>
                </c:pt>
                <c:pt idx="1196">
                  <c:v>42564</c:v>
                </c:pt>
                <c:pt idx="1197">
                  <c:v>42565</c:v>
                </c:pt>
                <c:pt idx="1198">
                  <c:v>42566</c:v>
                </c:pt>
                <c:pt idx="1199">
                  <c:v>42569</c:v>
                </c:pt>
                <c:pt idx="1200">
                  <c:v>42570</c:v>
                </c:pt>
                <c:pt idx="1201">
                  <c:v>42571</c:v>
                </c:pt>
                <c:pt idx="1202">
                  <c:v>42572</c:v>
                </c:pt>
                <c:pt idx="1203">
                  <c:v>42573</c:v>
                </c:pt>
                <c:pt idx="1204">
                  <c:v>42576</c:v>
                </c:pt>
                <c:pt idx="1205">
                  <c:v>42577</c:v>
                </c:pt>
                <c:pt idx="1206">
                  <c:v>42578</c:v>
                </c:pt>
                <c:pt idx="1207">
                  <c:v>42579</c:v>
                </c:pt>
                <c:pt idx="1208">
                  <c:v>42580</c:v>
                </c:pt>
                <c:pt idx="1209">
                  <c:v>42583</c:v>
                </c:pt>
                <c:pt idx="1210">
                  <c:v>42584</c:v>
                </c:pt>
                <c:pt idx="1211">
                  <c:v>42585</c:v>
                </c:pt>
                <c:pt idx="1212">
                  <c:v>42586</c:v>
                </c:pt>
                <c:pt idx="1213">
                  <c:v>42587</c:v>
                </c:pt>
                <c:pt idx="1214">
                  <c:v>42590</c:v>
                </c:pt>
                <c:pt idx="1215">
                  <c:v>42591</c:v>
                </c:pt>
                <c:pt idx="1216">
                  <c:v>42592</c:v>
                </c:pt>
                <c:pt idx="1217">
                  <c:v>42593</c:v>
                </c:pt>
                <c:pt idx="1218">
                  <c:v>42594</c:v>
                </c:pt>
                <c:pt idx="1219">
                  <c:v>42597</c:v>
                </c:pt>
                <c:pt idx="1220">
                  <c:v>42598</c:v>
                </c:pt>
                <c:pt idx="1221">
                  <c:v>42599</c:v>
                </c:pt>
                <c:pt idx="1222">
                  <c:v>42600</c:v>
                </c:pt>
                <c:pt idx="1223">
                  <c:v>42601</c:v>
                </c:pt>
                <c:pt idx="1224">
                  <c:v>42604</c:v>
                </c:pt>
                <c:pt idx="1225">
                  <c:v>42605</c:v>
                </c:pt>
                <c:pt idx="1226">
                  <c:v>42606</c:v>
                </c:pt>
                <c:pt idx="1227">
                  <c:v>42607</c:v>
                </c:pt>
                <c:pt idx="1228">
                  <c:v>42608</c:v>
                </c:pt>
                <c:pt idx="1229">
                  <c:v>42611</c:v>
                </c:pt>
                <c:pt idx="1230">
                  <c:v>42612</c:v>
                </c:pt>
                <c:pt idx="1231">
                  <c:v>42613</c:v>
                </c:pt>
                <c:pt idx="1232">
                  <c:v>42614</c:v>
                </c:pt>
                <c:pt idx="1233">
                  <c:v>42615</c:v>
                </c:pt>
                <c:pt idx="1234">
                  <c:v>42618</c:v>
                </c:pt>
                <c:pt idx="1235">
                  <c:v>42619</c:v>
                </c:pt>
                <c:pt idx="1236">
                  <c:v>42620</c:v>
                </c:pt>
                <c:pt idx="1237">
                  <c:v>42621</c:v>
                </c:pt>
                <c:pt idx="1238">
                  <c:v>42622</c:v>
                </c:pt>
                <c:pt idx="1239">
                  <c:v>42625</c:v>
                </c:pt>
                <c:pt idx="1240">
                  <c:v>42626</c:v>
                </c:pt>
                <c:pt idx="1241">
                  <c:v>42627</c:v>
                </c:pt>
                <c:pt idx="1242">
                  <c:v>42632</c:v>
                </c:pt>
                <c:pt idx="1243">
                  <c:v>42633</c:v>
                </c:pt>
                <c:pt idx="1244">
                  <c:v>42634</c:v>
                </c:pt>
                <c:pt idx="1245">
                  <c:v>42635</c:v>
                </c:pt>
                <c:pt idx="1246">
                  <c:v>42636</c:v>
                </c:pt>
                <c:pt idx="1247">
                  <c:v>42639</c:v>
                </c:pt>
                <c:pt idx="1248">
                  <c:v>42640</c:v>
                </c:pt>
                <c:pt idx="1249">
                  <c:v>42641</c:v>
                </c:pt>
                <c:pt idx="1250">
                  <c:v>42642</c:v>
                </c:pt>
                <c:pt idx="1251">
                  <c:v>42643</c:v>
                </c:pt>
                <c:pt idx="1252">
                  <c:v>42653</c:v>
                </c:pt>
                <c:pt idx="1253">
                  <c:v>42654</c:v>
                </c:pt>
                <c:pt idx="1254">
                  <c:v>42655</c:v>
                </c:pt>
                <c:pt idx="1255">
                  <c:v>42656</c:v>
                </c:pt>
                <c:pt idx="1256">
                  <c:v>42657</c:v>
                </c:pt>
                <c:pt idx="1257">
                  <c:v>42660</c:v>
                </c:pt>
                <c:pt idx="1258">
                  <c:v>42661</c:v>
                </c:pt>
                <c:pt idx="1259">
                  <c:v>42662</c:v>
                </c:pt>
                <c:pt idx="1260">
                  <c:v>42663</c:v>
                </c:pt>
                <c:pt idx="1261">
                  <c:v>42664</c:v>
                </c:pt>
                <c:pt idx="1262">
                  <c:v>42667</c:v>
                </c:pt>
                <c:pt idx="1263">
                  <c:v>42668</c:v>
                </c:pt>
                <c:pt idx="1264">
                  <c:v>42669</c:v>
                </c:pt>
                <c:pt idx="1265">
                  <c:v>42670</c:v>
                </c:pt>
                <c:pt idx="1266">
                  <c:v>42671</c:v>
                </c:pt>
                <c:pt idx="1267">
                  <c:v>42674</c:v>
                </c:pt>
                <c:pt idx="1268">
                  <c:v>42675</c:v>
                </c:pt>
                <c:pt idx="1269">
                  <c:v>42676</c:v>
                </c:pt>
                <c:pt idx="1270">
                  <c:v>42677</c:v>
                </c:pt>
                <c:pt idx="1271">
                  <c:v>42678</c:v>
                </c:pt>
                <c:pt idx="1272">
                  <c:v>42681</c:v>
                </c:pt>
                <c:pt idx="1273">
                  <c:v>42682</c:v>
                </c:pt>
                <c:pt idx="1274">
                  <c:v>42683</c:v>
                </c:pt>
                <c:pt idx="1275">
                  <c:v>42684</c:v>
                </c:pt>
                <c:pt idx="1276">
                  <c:v>42685</c:v>
                </c:pt>
                <c:pt idx="1277">
                  <c:v>42688</c:v>
                </c:pt>
                <c:pt idx="1278">
                  <c:v>42689</c:v>
                </c:pt>
                <c:pt idx="1279">
                  <c:v>42690</c:v>
                </c:pt>
                <c:pt idx="1280">
                  <c:v>42691</c:v>
                </c:pt>
                <c:pt idx="1281">
                  <c:v>42692</c:v>
                </c:pt>
                <c:pt idx="1282">
                  <c:v>42695</c:v>
                </c:pt>
                <c:pt idx="1283">
                  <c:v>42696</c:v>
                </c:pt>
                <c:pt idx="1284">
                  <c:v>42697</c:v>
                </c:pt>
                <c:pt idx="1285">
                  <c:v>42698</c:v>
                </c:pt>
                <c:pt idx="1286">
                  <c:v>42699</c:v>
                </c:pt>
                <c:pt idx="1287">
                  <c:v>42702</c:v>
                </c:pt>
                <c:pt idx="1288">
                  <c:v>42703</c:v>
                </c:pt>
                <c:pt idx="1289">
                  <c:v>42704</c:v>
                </c:pt>
                <c:pt idx="1290">
                  <c:v>42705</c:v>
                </c:pt>
                <c:pt idx="1291">
                  <c:v>42706</c:v>
                </c:pt>
                <c:pt idx="1292">
                  <c:v>42709</c:v>
                </c:pt>
                <c:pt idx="1293">
                  <c:v>42710</c:v>
                </c:pt>
                <c:pt idx="1294">
                  <c:v>42711</c:v>
                </c:pt>
                <c:pt idx="1295">
                  <c:v>42712</c:v>
                </c:pt>
                <c:pt idx="1296">
                  <c:v>42713</c:v>
                </c:pt>
                <c:pt idx="1297">
                  <c:v>42716</c:v>
                </c:pt>
                <c:pt idx="1298">
                  <c:v>42717</c:v>
                </c:pt>
                <c:pt idx="1299">
                  <c:v>42718</c:v>
                </c:pt>
                <c:pt idx="1300">
                  <c:v>42719</c:v>
                </c:pt>
                <c:pt idx="1301">
                  <c:v>42720</c:v>
                </c:pt>
                <c:pt idx="1302">
                  <c:v>42723</c:v>
                </c:pt>
                <c:pt idx="1303">
                  <c:v>42724</c:v>
                </c:pt>
                <c:pt idx="1304">
                  <c:v>42725</c:v>
                </c:pt>
                <c:pt idx="1305">
                  <c:v>42726</c:v>
                </c:pt>
                <c:pt idx="1306">
                  <c:v>42727</c:v>
                </c:pt>
                <c:pt idx="1307">
                  <c:v>42730</c:v>
                </c:pt>
                <c:pt idx="1308">
                  <c:v>42731</c:v>
                </c:pt>
                <c:pt idx="1309">
                  <c:v>42732</c:v>
                </c:pt>
                <c:pt idx="1310">
                  <c:v>42733</c:v>
                </c:pt>
                <c:pt idx="1311">
                  <c:v>42734</c:v>
                </c:pt>
                <c:pt idx="1312">
                  <c:v>42738</c:v>
                </c:pt>
                <c:pt idx="1313">
                  <c:v>42739</c:v>
                </c:pt>
                <c:pt idx="1314">
                  <c:v>42740</c:v>
                </c:pt>
                <c:pt idx="1315">
                  <c:v>42741</c:v>
                </c:pt>
                <c:pt idx="1316">
                  <c:v>42744</c:v>
                </c:pt>
                <c:pt idx="1317">
                  <c:v>42745</c:v>
                </c:pt>
                <c:pt idx="1318">
                  <c:v>42746</c:v>
                </c:pt>
                <c:pt idx="1319">
                  <c:v>42747</c:v>
                </c:pt>
                <c:pt idx="1320">
                  <c:v>42748</c:v>
                </c:pt>
                <c:pt idx="1321">
                  <c:v>42751</c:v>
                </c:pt>
                <c:pt idx="1322">
                  <c:v>42752</c:v>
                </c:pt>
                <c:pt idx="1323">
                  <c:v>42753</c:v>
                </c:pt>
                <c:pt idx="1324">
                  <c:v>42754</c:v>
                </c:pt>
                <c:pt idx="1325">
                  <c:v>42755</c:v>
                </c:pt>
                <c:pt idx="1326">
                  <c:v>42758</c:v>
                </c:pt>
                <c:pt idx="1327">
                  <c:v>42759</c:v>
                </c:pt>
                <c:pt idx="1328">
                  <c:v>42760</c:v>
                </c:pt>
                <c:pt idx="1329">
                  <c:v>42761</c:v>
                </c:pt>
                <c:pt idx="1330">
                  <c:v>42769</c:v>
                </c:pt>
                <c:pt idx="1331">
                  <c:v>42772</c:v>
                </c:pt>
                <c:pt idx="1332">
                  <c:v>42773</c:v>
                </c:pt>
                <c:pt idx="1333">
                  <c:v>42774</c:v>
                </c:pt>
                <c:pt idx="1334">
                  <c:v>42775</c:v>
                </c:pt>
                <c:pt idx="1335">
                  <c:v>42776</c:v>
                </c:pt>
                <c:pt idx="1336">
                  <c:v>42779</c:v>
                </c:pt>
                <c:pt idx="1337">
                  <c:v>42780</c:v>
                </c:pt>
                <c:pt idx="1338">
                  <c:v>42781</c:v>
                </c:pt>
                <c:pt idx="1339">
                  <c:v>42782</c:v>
                </c:pt>
                <c:pt idx="1340">
                  <c:v>42783</c:v>
                </c:pt>
                <c:pt idx="1341">
                  <c:v>42786</c:v>
                </c:pt>
                <c:pt idx="1342">
                  <c:v>42787</c:v>
                </c:pt>
                <c:pt idx="1343">
                  <c:v>42788</c:v>
                </c:pt>
                <c:pt idx="1344">
                  <c:v>42789</c:v>
                </c:pt>
                <c:pt idx="1345">
                  <c:v>42790</c:v>
                </c:pt>
                <c:pt idx="1346">
                  <c:v>42793</c:v>
                </c:pt>
                <c:pt idx="1347">
                  <c:v>42794</c:v>
                </c:pt>
                <c:pt idx="1348">
                  <c:v>42795</c:v>
                </c:pt>
                <c:pt idx="1349">
                  <c:v>42796</c:v>
                </c:pt>
                <c:pt idx="1350">
                  <c:v>42797</c:v>
                </c:pt>
                <c:pt idx="1351">
                  <c:v>42800</c:v>
                </c:pt>
                <c:pt idx="1352">
                  <c:v>42801</c:v>
                </c:pt>
                <c:pt idx="1353">
                  <c:v>42802</c:v>
                </c:pt>
                <c:pt idx="1354">
                  <c:v>42803</c:v>
                </c:pt>
                <c:pt idx="1355">
                  <c:v>42804</c:v>
                </c:pt>
                <c:pt idx="1356">
                  <c:v>42807</c:v>
                </c:pt>
                <c:pt idx="1357">
                  <c:v>42808</c:v>
                </c:pt>
                <c:pt idx="1358">
                  <c:v>42809</c:v>
                </c:pt>
                <c:pt idx="1359">
                  <c:v>42810</c:v>
                </c:pt>
                <c:pt idx="1360">
                  <c:v>42811</c:v>
                </c:pt>
                <c:pt idx="1361">
                  <c:v>42814</c:v>
                </c:pt>
                <c:pt idx="1362">
                  <c:v>42815</c:v>
                </c:pt>
                <c:pt idx="1363">
                  <c:v>42816</c:v>
                </c:pt>
                <c:pt idx="1364">
                  <c:v>42817</c:v>
                </c:pt>
                <c:pt idx="1365">
                  <c:v>42818</c:v>
                </c:pt>
                <c:pt idx="1366">
                  <c:v>42821</c:v>
                </c:pt>
                <c:pt idx="1367">
                  <c:v>42822</c:v>
                </c:pt>
                <c:pt idx="1368">
                  <c:v>42823</c:v>
                </c:pt>
                <c:pt idx="1369">
                  <c:v>42824</c:v>
                </c:pt>
                <c:pt idx="1370">
                  <c:v>42825</c:v>
                </c:pt>
                <c:pt idx="1371">
                  <c:v>42830</c:v>
                </c:pt>
                <c:pt idx="1372">
                  <c:v>42831</c:v>
                </c:pt>
                <c:pt idx="1373">
                  <c:v>42832</c:v>
                </c:pt>
                <c:pt idx="1374">
                  <c:v>42835</c:v>
                </c:pt>
                <c:pt idx="1375">
                  <c:v>42836</c:v>
                </c:pt>
                <c:pt idx="1376">
                  <c:v>42837</c:v>
                </c:pt>
                <c:pt idx="1377">
                  <c:v>42838</c:v>
                </c:pt>
                <c:pt idx="1378">
                  <c:v>42839</c:v>
                </c:pt>
                <c:pt idx="1379">
                  <c:v>42842</c:v>
                </c:pt>
                <c:pt idx="1380">
                  <c:v>42843</c:v>
                </c:pt>
                <c:pt idx="1381">
                  <c:v>42844</c:v>
                </c:pt>
                <c:pt idx="1382">
                  <c:v>42845</c:v>
                </c:pt>
                <c:pt idx="1383">
                  <c:v>42846</c:v>
                </c:pt>
                <c:pt idx="1384">
                  <c:v>42849</c:v>
                </c:pt>
                <c:pt idx="1385">
                  <c:v>42850</c:v>
                </c:pt>
                <c:pt idx="1386">
                  <c:v>42851</c:v>
                </c:pt>
                <c:pt idx="1387">
                  <c:v>42852</c:v>
                </c:pt>
                <c:pt idx="1388">
                  <c:v>42853</c:v>
                </c:pt>
                <c:pt idx="1389">
                  <c:v>42857</c:v>
                </c:pt>
                <c:pt idx="1390">
                  <c:v>42858</c:v>
                </c:pt>
                <c:pt idx="1391">
                  <c:v>42859</c:v>
                </c:pt>
                <c:pt idx="1392">
                  <c:v>42860</c:v>
                </c:pt>
                <c:pt idx="1393">
                  <c:v>42863</c:v>
                </c:pt>
                <c:pt idx="1394">
                  <c:v>42864</c:v>
                </c:pt>
                <c:pt idx="1395">
                  <c:v>42865</c:v>
                </c:pt>
                <c:pt idx="1396">
                  <c:v>42866</c:v>
                </c:pt>
                <c:pt idx="1397">
                  <c:v>42867</c:v>
                </c:pt>
                <c:pt idx="1398">
                  <c:v>42870</c:v>
                </c:pt>
                <c:pt idx="1399">
                  <c:v>42871</c:v>
                </c:pt>
                <c:pt idx="1400">
                  <c:v>42872</c:v>
                </c:pt>
                <c:pt idx="1401">
                  <c:v>42873</c:v>
                </c:pt>
                <c:pt idx="1402">
                  <c:v>42874</c:v>
                </c:pt>
                <c:pt idx="1403">
                  <c:v>42877</c:v>
                </c:pt>
                <c:pt idx="1404">
                  <c:v>42878</c:v>
                </c:pt>
                <c:pt idx="1405">
                  <c:v>42879</c:v>
                </c:pt>
                <c:pt idx="1406">
                  <c:v>42880</c:v>
                </c:pt>
                <c:pt idx="1407">
                  <c:v>42881</c:v>
                </c:pt>
                <c:pt idx="1408">
                  <c:v>42886</c:v>
                </c:pt>
                <c:pt idx="1409">
                  <c:v>42887</c:v>
                </c:pt>
                <c:pt idx="1410">
                  <c:v>42888</c:v>
                </c:pt>
                <c:pt idx="1411">
                  <c:v>42891</c:v>
                </c:pt>
                <c:pt idx="1412">
                  <c:v>42892</c:v>
                </c:pt>
                <c:pt idx="1413">
                  <c:v>42893</c:v>
                </c:pt>
                <c:pt idx="1414">
                  <c:v>42894</c:v>
                </c:pt>
                <c:pt idx="1415">
                  <c:v>42895</c:v>
                </c:pt>
                <c:pt idx="1416">
                  <c:v>42898</c:v>
                </c:pt>
                <c:pt idx="1417">
                  <c:v>42899</c:v>
                </c:pt>
                <c:pt idx="1418">
                  <c:v>42900</c:v>
                </c:pt>
                <c:pt idx="1419">
                  <c:v>42901</c:v>
                </c:pt>
                <c:pt idx="1420">
                  <c:v>42902</c:v>
                </c:pt>
                <c:pt idx="1421">
                  <c:v>42905</c:v>
                </c:pt>
                <c:pt idx="1422">
                  <c:v>42906</c:v>
                </c:pt>
                <c:pt idx="1423">
                  <c:v>42907</c:v>
                </c:pt>
                <c:pt idx="1424">
                  <c:v>42908</c:v>
                </c:pt>
                <c:pt idx="1425">
                  <c:v>42909</c:v>
                </c:pt>
                <c:pt idx="1426">
                  <c:v>42912</c:v>
                </c:pt>
                <c:pt idx="1427">
                  <c:v>42913</c:v>
                </c:pt>
                <c:pt idx="1428">
                  <c:v>42914</c:v>
                </c:pt>
                <c:pt idx="1429">
                  <c:v>42915</c:v>
                </c:pt>
                <c:pt idx="1430">
                  <c:v>42916</c:v>
                </c:pt>
                <c:pt idx="1431">
                  <c:v>42919</c:v>
                </c:pt>
                <c:pt idx="1432">
                  <c:v>42920</c:v>
                </c:pt>
                <c:pt idx="1433">
                  <c:v>42921</c:v>
                </c:pt>
                <c:pt idx="1434">
                  <c:v>42922</c:v>
                </c:pt>
                <c:pt idx="1435">
                  <c:v>42923</c:v>
                </c:pt>
                <c:pt idx="1436">
                  <c:v>42926</c:v>
                </c:pt>
                <c:pt idx="1437">
                  <c:v>42927</c:v>
                </c:pt>
                <c:pt idx="1438">
                  <c:v>42928</c:v>
                </c:pt>
                <c:pt idx="1439">
                  <c:v>42929</c:v>
                </c:pt>
                <c:pt idx="1440">
                  <c:v>42930</c:v>
                </c:pt>
                <c:pt idx="1441">
                  <c:v>42933</c:v>
                </c:pt>
                <c:pt idx="1442">
                  <c:v>42934</c:v>
                </c:pt>
                <c:pt idx="1443">
                  <c:v>42935</c:v>
                </c:pt>
                <c:pt idx="1444">
                  <c:v>42936</c:v>
                </c:pt>
                <c:pt idx="1445">
                  <c:v>42937</c:v>
                </c:pt>
                <c:pt idx="1446">
                  <c:v>42940</c:v>
                </c:pt>
                <c:pt idx="1447">
                  <c:v>42941</c:v>
                </c:pt>
                <c:pt idx="1448">
                  <c:v>42942</c:v>
                </c:pt>
                <c:pt idx="1449">
                  <c:v>42943</c:v>
                </c:pt>
                <c:pt idx="1450">
                  <c:v>42944</c:v>
                </c:pt>
                <c:pt idx="1451">
                  <c:v>42947</c:v>
                </c:pt>
                <c:pt idx="1452">
                  <c:v>42948</c:v>
                </c:pt>
                <c:pt idx="1453">
                  <c:v>42949</c:v>
                </c:pt>
                <c:pt idx="1454">
                  <c:v>42950</c:v>
                </c:pt>
                <c:pt idx="1455">
                  <c:v>42951</c:v>
                </c:pt>
                <c:pt idx="1456">
                  <c:v>42954</c:v>
                </c:pt>
                <c:pt idx="1457">
                  <c:v>42955</c:v>
                </c:pt>
                <c:pt idx="1458">
                  <c:v>42956</c:v>
                </c:pt>
                <c:pt idx="1459">
                  <c:v>42957</c:v>
                </c:pt>
                <c:pt idx="1460">
                  <c:v>42958</c:v>
                </c:pt>
                <c:pt idx="1461">
                  <c:v>42961</c:v>
                </c:pt>
                <c:pt idx="1462">
                  <c:v>42962</c:v>
                </c:pt>
                <c:pt idx="1463">
                  <c:v>42963</c:v>
                </c:pt>
                <c:pt idx="1464">
                  <c:v>42964</c:v>
                </c:pt>
                <c:pt idx="1465">
                  <c:v>42965</c:v>
                </c:pt>
                <c:pt idx="1466">
                  <c:v>42968</c:v>
                </c:pt>
                <c:pt idx="1467">
                  <c:v>42969</c:v>
                </c:pt>
                <c:pt idx="1468">
                  <c:v>42970</c:v>
                </c:pt>
                <c:pt idx="1469">
                  <c:v>42971</c:v>
                </c:pt>
                <c:pt idx="1470">
                  <c:v>42972</c:v>
                </c:pt>
                <c:pt idx="1471">
                  <c:v>42975</c:v>
                </c:pt>
                <c:pt idx="1472">
                  <c:v>42976</c:v>
                </c:pt>
                <c:pt idx="1473">
                  <c:v>42977</c:v>
                </c:pt>
                <c:pt idx="1474">
                  <c:v>42978</c:v>
                </c:pt>
                <c:pt idx="1475">
                  <c:v>42979</c:v>
                </c:pt>
                <c:pt idx="1476">
                  <c:v>42982</c:v>
                </c:pt>
                <c:pt idx="1477">
                  <c:v>42983</c:v>
                </c:pt>
                <c:pt idx="1478">
                  <c:v>42984</c:v>
                </c:pt>
                <c:pt idx="1479">
                  <c:v>42985</c:v>
                </c:pt>
                <c:pt idx="1480">
                  <c:v>42986</c:v>
                </c:pt>
                <c:pt idx="1481">
                  <c:v>42989</c:v>
                </c:pt>
                <c:pt idx="1482">
                  <c:v>42990</c:v>
                </c:pt>
                <c:pt idx="1483">
                  <c:v>42991</c:v>
                </c:pt>
                <c:pt idx="1484">
                  <c:v>42992</c:v>
                </c:pt>
                <c:pt idx="1485">
                  <c:v>42993</c:v>
                </c:pt>
                <c:pt idx="1486">
                  <c:v>42996</c:v>
                </c:pt>
                <c:pt idx="1487">
                  <c:v>42997</c:v>
                </c:pt>
                <c:pt idx="1488">
                  <c:v>42998</c:v>
                </c:pt>
                <c:pt idx="1489">
                  <c:v>42999</c:v>
                </c:pt>
                <c:pt idx="1490">
                  <c:v>43000</c:v>
                </c:pt>
                <c:pt idx="1491">
                  <c:v>43003</c:v>
                </c:pt>
                <c:pt idx="1492">
                  <c:v>43004</c:v>
                </c:pt>
                <c:pt idx="1493">
                  <c:v>43005</c:v>
                </c:pt>
                <c:pt idx="1494">
                  <c:v>43006</c:v>
                </c:pt>
                <c:pt idx="1495">
                  <c:v>43007</c:v>
                </c:pt>
                <c:pt idx="1496">
                  <c:v>43017</c:v>
                </c:pt>
                <c:pt idx="1497">
                  <c:v>43018</c:v>
                </c:pt>
                <c:pt idx="1498">
                  <c:v>43019</c:v>
                </c:pt>
                <c:pt idx="1499">
                  <c:v>43020</c:v>
                </c:pt>
                <c:pt idx="1500">
                  <c:v>43021</c:v>
                </c:pt>
                <c:pt idx="1501">
                  <c:v>43024</c:v>
                </c:pt>
                <c:pt idx="1502">
                  <c:v>43025</c:v>
                </c:pt>
                <c:pt idx="1503">
                  <c:v>43026</c:v>
                </c:pt>
                <c:pt idx="1504">
                  <c:v>43027</c:v>
                </c:pt>
                <c:pt idx="1505">
                  <c:v>43028</c:v>
                </c:pt>
                <c:pt idx="1506">
                  <c:v>43031</c:v>
                </c:pt>
                <c:pt idx="1507">
                  <c:v>43032</c:v>
                </c:pt>
                <c:pt idx="1508">
                  <c:v>43033</c:v>
                </c:pt>
                <c:pt idx="1509">
                  <c:v>43034</c:v>
                </c:pt>
                <c:pt idx="1510">
                  <c:v>43035</c:v>
                </c:pt>
                <c:pt idx="1511">
                  <c:v>43038</c:v>
                </c:pt>
                <c:pt idx="1512">
                  <c:v>43039</c:v>
                </c:pt>
                <c:pt idx="1513">
                  <c:v>43040</c:v>
                </c:pt>
                <c:pt idx="1514">
                  <c:v>43041</c:v>
                </c:pt>
                <c:pt idx="1515">
                  <c:v>43042</c:v>
                </c:pt>
                <c:pt idx="1516">
                  <c:v>43045</c:v>
                </c:pt>
                <c:pt idx="1517">
                  <c:v>43046</c:v>
                </c:pt>
                <c:pt idx="1518">
                  <c:v>43047</c:v>
                </c:pt>
                <c:pt idx="1519">
                  <c:v>43048</c:v>
                </c:pt>
                <c:pt idx="1520">
                  <c:v>43049</c:v>
                </c:pt>
                <c:pt idx="1521">
                  <c:v>43052</c:v>
                </c:pt>
                <c:pt idx="1522">
                  <c:v>43053</c:v>
                </c:pt>
                <c:pt idx="1523">
                  <c:v>43054</c:v>
                </c:pt>
                <c:pt idx="1524">
                  <c:v>43055</c:v>
                </c:pt>
                <c:pt idx="1525">
                  <c:v>43056</c:v>
                </c:pt>
                <c:pt idx="1526">
                  <c:v>43059</c:v>
                </c:pt>
                <c:pt idx="1527">
                  <c:v>43060</c:v>
                </c:pt>
                <c:pt idx="1528">
                  <c:v>43061</c:v>
                </c:pt>
                <c:pt idx="1529">
                  <c:v>43062</c:v>
                </c:pt>
                <c:pt idx="1530">
                  <c:v>43063</c:v>
                </c:pt>
                <c:pt idx="1531">
                  <c:v>43066</c:v>
                </c:pt>
                <c:pt idx="1532">
                  <c:v>43067</c:v>
                </c:pt>
                <c:pt idx="1533">
                  <c:v>43068</c:v>
                </c:pt>
                <c:pt idx="1534">
                  <c:v>43069</c:v>
                </c:pt>
                <c:pt idx="1535">
                  <c:v>43070</c:v>
                </c:pt>
                <c:pt idx="1536">
                  <c:v>43073</c:v>
                </c:pt>
                <c:pt idx="1537">
                  <c:v>43074</c:v>
                </c:pt>
                <c:pt idx="1538">
                  <c:v>43075</c:v>
                </c:pt>
                <c:pt idx="1539">
                  <c:v>43076</c:v>
                </c:pt>
                <c:pt idx="1540">
                  <c:v>43077</c:v>
                </c:pt>
                <c:pt idx="1541">
                  <c:v>43080</c:v>
                </c:pt>
                <c:pt idx="1542">
                  <c:v>43081</c:v>
                </c:pt>
                <c:pt idx="1543">
                  <c:v>43082</c:v>
                </c:pt>
                <c:pt idx="1544">
                  <c:v>43083</c:v>
                </c:pt>
                <c:pt idx="1545">
                  <c:v>43084</c:v>
                </c:pt>
                <c:pt idx="1546">
                  <c:v>43087</c:v>
                </c:pt>
                <c:pt idx="1547">
                  <c:v>43088</c:v>
                </c:pt>
                <c:pt idx="1548">
                  <c:v>43089</c:v>
                </c:pt>
                <c:pt idx="1549">
                  <c:v>43090</c:v>
                </c:pt>
                <c:pt idx="1550">
                  <c:v>43091</c:v>
                </c:pt>
                <c:pt idx="1551">
                  <c:v>43094</c:v>
                </c:pt>
                <c:pt idx="1552">
                  <c:v>43095</c:v>
                </c:pt>
                <c:pt idx="1553">
                  <c:v>43096</c:v>
                </c:pt>
                <c:pt idx="1554">
                  <c:v>43097</c:v>
                </c:pt>
                <c:pt idx="1555">
                  <c:v>43098</c:v>
                </c:pt>
                <c:pt idx="1556">
                  <c:v>43102</c:v>
                </c:pt>
                <c:pt idx="1557">
                  <c:v>43103</c:v>
                </c:pt>
                <c:pt idx="1558">
                  <c:v>43104</c:v>
                </c:pt>
                <c:pt idx="1559">
                  <c:v>43105</c:v>
                </c:pt>
                <c:pt idx="1560">
                  <c:v>43108</c:v>
                </c:pt>
                <c:pt idx="1561">
                  <c:v>43109</c:v>
                </c:pt>
                <c:pt idx="1562">
                  <c:v>43110</c:v>
                </c:pt>
                <c:pt idx="1563">
                  <c:v>43111</c:v>
                </c:pt>
                <c:pt idx="1564">
                  <c:v>43112</c:v>
                </c:pt>
                <c:pt idx="1565">
                  <c:v>43115</c:v>
                </c:pt>
                <c:pt idx="1566">
                  <c:v>43116</c:v>
                </c:pt>
                <c:pt idx="1567">
                  <c:v>43117</c:v>
                </c:pt>
                <c:pt idx="1568">
                  <c:v>43118</c:v>
                </c:pt>
                <c:pt idx="1569">
                  <c:v>43119</c:v>
                </c:pt>
                <c:pt idx="1570">
                  <c:v>43122</c:v>
                </c:pt>
                <c:pt idx="1571">
                  <c:v>43123</c:v>
                </c:pt>
                <c:pt idx="1572">
                  <c:v>43124</c:v>
                </c:pt>
                <c:pt idx="1573">
                  <c:v>43125</c:v>
                </c:pt>
                <c:pt idx="1574">
                  <c:v>43126</c:v>
                </c:pt>
                <c:pt idx="1575">
                  <c:v>43129</c:v>
                </c:pt>
                <c:pt idx="1576">
                  <c:v>43130</c:v>
                </c:pt>
                <c:pt idx="1577">
                  <c:v>43131</c:v>
                </c:pt>
                <c:pt idx="1578">
                  <c:v>43132</c:v>
                </c:pt>
                <c:pt idx="1579">
                  <c:v>43133</c:v>
                </c:pt>
                <c:pt idx="1580">
                  <c:v>43136</c:v>
                </c:pt>
                <c:pt idx="1581">
                  <c:v>43137</c:v>
                </c:pt>
                <c:pt idx="1582">
                  <c:v>43138</c:v>
                </c:pt>
                <c:pt idx="1583">
                  <c:v>43139</c:v>
                </c:pt>
                <c:pt idx="1584">
                  <c:v>43140</c:v>
                </c:pt>
                <c:pt idx="1585">
                  <c:v>43143</c:v>
                </c:pt>
                <c:pt idx="1586">
                  <c:v>43144</c:v>
                </c:pt>
                <c:pt idx="1587">
                  <c:v>43145</c:v>
                </c:pt>
                <c:pt idx="1588">
                  <c:v>43153</c:v>
                </c:pt>
                <c:pt idx="1589">
                  <c:v>43154</c:v>
                </c:pt>
                <c:pt idx="1590">
                  <c:v>43157</c:v>
                </c:pt>
                <c:pt idx="1591">
                  <c:v>43158</c:v>
                </c:pt>
                <c:pt idx="1592">
                  <c:v>43159</c:v>
                </c:pt>
                <c:pt idx="1593">
                  <c:v>43160</c:v>
                </c:pt>
                <c:pt idx="1594">
                  <c:v>43161</c:v>
                </c:pt>
                <c:pt idx="1595">
                  <c:v>43164</c:v>
                </c:pt>
                <c:pt idx="1596">
                  <c:v>43165</c:v>
                </c:pt>
                <c:pt idx="1597">
                  <c:v>43166</c:v>
                </c:pt>
                <c:pt idx="1598">
                  <c:v>43167</c:v>
                </c:pt>
                <c:pt idx="1599">
                  <c:v>43168</c:v>
                </c:pt>
                <c:pt idx="1600">
                  <c:v>43171</c:v>
                </c:pt>
                <c:pt idx="1601">
                  <c:v>43172</c:v>
                </c:pt>
                <c:pt idx="1602">
                  <c:v>43173</c:v>
                </c:pt>
                <c:pt idx="1603">
                  <c:v>43174</c:v>
                </c:pt>
                <c:pt idx="1604">
                  <c:v>43175</c:v>
                </c:pt>
                <c:pt idx="1605">
                  <c:v>43178</c:v>
                </c:pt>
                <c:pt idx="1606">
                  <c:v>43179</c:v>
                </c:pt>
                <c:pt idx="1607">
                  <c:v>43180</c:v>
                </c:pt>
                <c:pt idx="1608">
                  <c:v>43181</c:v>
                </c:pt>
                <c:pt idx="1609">
                  <c:v>43182</c:v>
                </c:pt>
                <c:pt idx="1610">
                  <c:v>43185</c:v>
                </c:pt>
                <c:pt idx="1611">
                  <c:v>43186</c:v>
                </c:pt>
                <c:pt idx="1612">
                  <c:v>43187</c:v>
                </c:pt>
                <c:pt idx="1613">
                  <c:v>43188</c:v>
                </c:pt>
                <c:pt idx="1614">
                  <c:v>43189</c:v>
                </c:pt>
                <c:pt idx="1615">
                  <c:v>43192</c:v>
                </c:pt>
                <c:pt idx="1616">
                  <c:v>43193</c:v>
                </c:pt>
                <c:pt idx="1617">
                  <c:v>43194</c:v>
                </c:pt>
                <c:pt idx="1618">
                  <c:v>43199</c:v>
                </c:pt>
                <c:pt idx="1619">
                  <c:v>43200</c:v>
                </c:pt>
                <c:pt idx="1620">
                  <c:v>43201</c:v>
                </c:pt>
                <c:pt idx="1621">
                  <c:v>43202</c:v>
                </c:pt>
                <c:pt idx="1622">
                  <c:v>43203</c:v>
                </c:pt>
                <c:pt idx="1623">
                  <c:v>43206</c:v>
                </c:pt>
                <c:pt idx="1624">
                  <c:v>43207</c:v>
                </c:pt>
                <c:pt idx="1625">
                  <c:v>43208</c:v>
                </c:pt>
                <c:pt idx="1626">
                  <c:v>43209</c:v>
                </c:pt>
                <c:pt idx="1627">
                  <c:v>43210</c:v>
                </c:pt>
                <c:pt idx="1628">
                  <c:v>43213</c:v>
                </c:pt>
                <c:pt idx="1629">
                  <c:v>43214</c:v>
                </c:pt>
                <c:pt idx="1630">
                  <c:v>43215</c:v>
                </c:pt>
                <c:pt idx="1631">
                  <c:v>43216</c:v>
                </c:pt>
                <c:pt idx="1632">
                  <c:v>43217</c:v>
                </c:pt>
                <c:pt idx="1633">
                  <c:v>43222</c:v>
                </c:pt>
                <c:pt idx="1634">
                  <c:v>43223</c:v>
                </c:pt>
                <c:pt idx="1635">
                  <c:v>43224</c:v>
                </c:pt>
                <c:pt idx="1636">
                  <c:v>43227</c:v>
                </c:pt>
                <c:pt idx="1637">
                  <c:v>43228</c:v>
                </c:pt>
                <c:pt idx="1638">
                  <c:v>43229</c:v>
                </c:pt>
                <c:pt idx="1639">
                  <c:v>43230</c:v>
                </c:pt>
                <c:pt idx="1640">
                  <c:v>43231</c:v>
                </c:pt>
                <c:pt idx="1641">
                  <c:v>43234</c:v>
                </c:pt>
                <c:pt idx="1642">
                  <c:v>43235</c:v>
                </c:pt>
                <c:pt idx="1643">
                  <c:v>43236</c:v>
                </c:pt>
                <c:pt idx="1644">
                  <c:v>43237</c:v>
                </c:pt>
                <c:pt idx="1645">
                  <c:v>43238</c:v>
                </c:pt>
                <c:pt idx="1646">
                  <c:v>43241</c:v>
                </c:pt>
                <c:pt idx="1647">
                  <c:v>43242</c:v>
                </c:pt>
                <c:pt idx="1648">
                  <c:v>43243</c:v>
                </c:pt>
                <c:pt idx="1649">
                  <c:v>43244</c:v>
                </c:pt>
                <c:pt idx="1650">
                  <c:v>43245</c:v>
                </c:pt>
                <c:pt idx="1651">
                  <c:v>43248</c:v>
                </c:pt>
                <c:pt idx="1652">
                  <c:v>43249</c:v>
                </c:pt>
                <c:pt idx="1653">
                  <c:v>43250</c:v>
                </c:pt>
                <c:pt idx="1654">
                  <c:v>43251</c:v>
                </c:pt>
                <c:pt idx="1655">
                  <c:v>43252</c:v>
                </c:pt>
                <c:pt idx="1656">
                  <c:v>43255</c:v>
                </c:pt>
                <c:pt idx="1657">
                  <c:v>43256</c:v>
                </c:pt>
                <c:pt idx="1658">
                  <c:v>43257</c:v>
                </c:pt>
                <c:pt idx="1659">
                  <c:v>43258</c:v>
                </c:pt>
                <c:pt idx="1660">
                  <c:v>43259</c:v>
                </c:pt>
                <c:pt idx="1661">
                  <c:v>43262</c:v>
                </c:pt>
                <c:pt idx="1662">
                  <c:v>43263</c:v>
                </c:pt>
                <c:pt idx="1663">
                  <c:v>43264</c:v>
                </c:pt>
                <c:pt idx="1664">
                  <c:v>43265</c:v>
                </c:pt>
                <c:pt idx="1665">
                  <c:v>43266</c:v>
                </c:pt>
                <c:pt idx="1666">
                  <c:v>43270</c:v>
                </c:pt>
                <c:pt idx="1667">
                  <c:v>43271</c:v>
                </c:pt>
                <c:pt idx="1668">
                  <c:v>43272</c:v>
                </c:pt>
                <c:pt idx="1669">
                  <c:v>43273</c:v>
                </c:pt>
                <c:pt idx="1670">
                  <c:v>43276</c:v>
                </c:pt>
                <c:pt idx="1671">
                  <c:v>43277</c:v>
                </c:pt>
                <c:pt idx="1672">
                  <c:v>43278</c:v>
                </c:pt>
                <c:pt idx="1673">
                  <c:v>43279</c:v>
                </c:pt>
                <c:pt idx="1674">
                  <c:v>43280</c:v>
                </c:pt>
                <c:pt idx="1675">
                  <c:v>43283</c:v>
                </c:pt>
                <c:pt idx="1676">
                  <c:v>43284</c:v>
                </c:pt>
                <c:pt idx="1677">
                  <c:v>43285</c:v>
                </c:pt>
                <c:pt idx="1678">
                  <c:v>43286</c:v>
                </c:pt>
                <c:pt idx="1679">
                  <c:v>43287</c:v>
                </c:pt>
                <c:pt idx="1680">
                  <c:v>43290</c:v>
                </c:pt>
                <c:pt idx="1681">
                  <c:v>43291</c:v>
                </c:pt>
                <c:pt idx="1682">
                  <c:v>43292</c:v>
                </c:pt>
                <c:pt idx="1683">
                  <c:v>43293</c:v>
                </c:pt>
                <c:pt idx="1684">
                  <c:v>43294</c:v>
                </c:pt>
                <c:pt idx="1685">
                  <c:v>43297</c:v>
                </c:pt>
                <c:pt idx="1686">
                  <c:v>43298</c:v>
                </c:pt>
                <c:pt idx="1687">
                  <c:v>43299</c:v>
                </c:pt>
                <c:pt idx="1688">
                  <c:v>43300</c:v>
                </c:pt>
                <c:pt idx="1689">
                  <c:v>43301</c:v>
                </c:pt>
                <c:pt idx="1690">
                  <c:v>43304</c:v>
                </c:pt>
                <c:pt idx="1691">
                  <c:v>43305</c:v>
                </c:pt>
                <c:pt idx="1692">
                  <c:v>43306</c:v>
                </c:pt>
                <c:pt idx="1693">
                  <c:v>43307</c:v>
                </c:pt>
                <c:pt idx="1694">
                  <c:v>43308</c:v>
                </c:pt>
                <c:pt idx="1695">
                  <c:v>43311</c:v>
                </c:pt>
                <c:pt idx="1696">
                  <c:v>43312</c:v>
                </c:pt>
                <c:pt idx="1697">
                  <c:v>43313</c:v>
                </c:pt>
                <c:pt idx="1698">
                  <c:v>43314</c:v>
                </c:pt>
                <c:pt idx="1699">
                  <c:v>43315</c:v>
                </c:pt>
                <c:pt idx="1700">
                  <c:v>43318</c:v>
                </c:pt>
                <c:pt idx="1701">
                  <c:v>43319</c:v>
                </c:pt>
                <c:pt idx="1702">
                  <c:v>43320</c:v>
                </c:pt>
                <c:pt idx="1703">
                  <c:v>43321</c:v>
                </c:pt>
                <c:pt idx="1704">
                  <c:v>43322</c:v>
                </c:pt>
                <c:pt idx="1705">
                  <c:v>43325</c:v>
                </c:pt>
                <c:pt idx="1706">
                  <c:v>43326</c:v>
                </c:pt>
                <c:pt idx="1707">
                  <c:v>43327</c:v>
                </c:pt>
                <c:pt idx="1708">
                  <c:v>43328</c:v>
                </c:pt>
                <c:pt idx="1709">
                  <c:v>43329</c:v>
                </c:pt>
                <c:pt idx="1710">
                  <c:v>43332</c:v>
                </c:pt>
                <c:pt idx="1711">
                  <c:v>43333</c:v>
                </c:pt>
                <c:pt idx="1712">
                  <c:v>43334</c:v>
                </c:pt>
                <c:pt idx="1713">
                  <c:v>43335</c:v>
                </c:pt>
                <c:pt idx="1714">
                  <c:v>43336</c:v>
                </c:pt>
                <c:pt idx="1715">
                  <c:v>43339</c:v>
                </c:pt>
                <c:pt idx="1716">
                  <c:v>43340</c:v>
                </c:pt>
                <c:pt idx="1717">
                  <c:v>43341</c:v>
                </c:pt>
                <c:pt idx="1718">
                  <c:v>43342</c:v>
                </c:pt>
                <c:pt idx="1719">
                  <c:v>43343</c:v>
                </c:pt>
                <c:pt idx="1720">
                  <c:v>43346</c:v>
                </c:pt>
                <c:pt idx="1721">
                  <c:v>43347</c:v>
                </c:pt>
                <c:pt idx="1722">
                  <c:v>43348</c:v>
                </c:pt>
                <c:pt idx="1723">
                  <c:v>43349</c:v>
                </c:pt>
                <c:pt idx="1724">
                  <c:v>43350</c:v>
                </c:pt>
                <c:pt idx="1725">
                  <c:v>43353</c:v>
                </c:pt>
                <c:pt idx="1726">
                  <c:v>43354</c:v>
                </c:pt>
                <c:pt idx="1727">
                  <c:v>43355</c:v>
                </c:pt>
                <c:pt idx="1728">
                  <c:v>43356</c:v>
                </c:pt>
                <c:pt idx="1729">
                  <c:v>43357</c:v>
                </c:pt>
                <c:pt idx="1730">
                  <c:v>43360</c:v>
                </c:pt>
                <c:pt idx="1731">
                  <c:v>43361</c:v>
                </c:pt>
                <c:pt idx="1732">
                  <c:v>43362</c:v>
                </c:pt>
                <c:pt idx="1733">
                  <c:v>43363</c:v>
                </c:pt>
                <c:pt idx="1734">
                  <c:v>43364</c:v>
                </c:pt>
                <c:pt idx="1735">
                  <c:v>43368</c:v>
                </c:pt>
                <c:pt idx="1736">
                  <c:v>43369</c:v>
                </c:pt>
                <c:pt idx="1737">
                  <c:v>43370</c:v>
                </c:pt>
                <c:pt idx="1738">
                  <c:v>43371</c:v>
                </c:pt>
                <c:pt idx="1739">
                  <c:v>43381</c:v>
                </c:pt>
                <c:pt idx="1740">
                  <c:v>43382</c:v>
                </c:pt>
                <c:pt idx="1741">
                  <c:v>43383</c:v>
                </c:pt>
                <c:pt idx="1742">
                  <c:v>43384</c:v>
                </c:pt>
                <c:pt idx="1743">
                  <c:v>43385</c:v>
                </c:pt>
                <c:pt idx="1744">
                  <c:v>43388</c:v>
                </c:pt>
                <c:pt idx="1745">
                  <c:v>43389</c:v>
                </c:pt>
                <c:pt idx="1746">
                  <c:v>43390</c:v>
                </c:pt>
                <c:pt idx="1747">
                  <c:v>43391</c:v>
                </c:pt>
                <c:pt idx="1748">
                  <c:v>43392</c:v>
                </c:pt>
                <c:pt idx="1749">
                  <c:v>43395</c:v>
                </c:pt>
                <c:pt idx="1750">
                  <c:v>43396</c:v>
                </c:pt>
                <c:pt idx="1751">
                  <c:v>43397</c:v>
                </c:pt>
                <c:pt idx="1752">
                  <c:v>43398</c:v>
                </c:pt>
                <c:pt idx="1753">
                  <c:v>43399</c:v>
                </c:pt>
                <c:pt idx="1754">
                  <c:v>43402</c:v>
                </c:pt>
                <c:pt idx="1755">
                  <c:v>43403</c:v>
                </c:pt>
                <c:pt idx="1756">
                  <c:v>43404</c:v>
                </c:pt>
                <c:pt idx="1757">
                  <c:v>43405</c:v>
                </c:pt>
                <c:pt idx="1758">
                  <c:v>43406</c:v>
                </c:pt>
                <c:pt idx="1759">
                  <c:v>43409</c:v>
                </c:pt>
                <c:pt idx="1760">
                  <c:v>43410</c:v>
                </c:pt>
                <c:pt idx="1761">
                  <c:v>43411</c:v>
                </c:pt>
                <c:pt idx="1762">
                  <c:v>43412</c:v>
                </c:pt>
                <c:pt idx="1763">
                  <c:v>43413</c:v>
                </c:pt>
                <c:pt idx="1764">
                  <c:v>43416</c:v>
                </c:pt>
                <c:pt idx="1765">
                  <c:v>43417</c:v>
                </c:pt>
                <c:pt idx="1766">
                  <c:v>43418</c:v>
                </c:pt>
                <c:pt idx="1767">
                  <c:v>43419</c:v>
                </c:pt>
                <c:pt idx="1768">
                  <c:v>43420</c:v>
                </c:pt>
                <c:pt idx="1769">
                  <c:v>43423</c:v>
                </c:pt>
                <c:pt idx="1770">
                  <c:v>43424</c:v>
                </c:pt>
                <c:pt idx="1771">
                  <c:v>43425</c:v>
                </c:pt>
                <c:pt idx="1772">
                  <c:v>43426</c:v>
                </c:pt>
                <c:pt idx="1773">
                  <c:v>43427</c:v>
                </c:pt>
                <c:pt idx="1774">
                  <c:v>43430</c:v>
                </c:pt>
                <c:pt idx="1775">
                  <c:v>43431</c:v>
                </c:pt>
                <c:pt idx="1776">
                  <c:v>43432</c:v>
                </c:pt>
                <c:pt idx="1777">
                  <c:v>43433</c:v>
                </c:pt>
                <c:pt idx="1778">
                  <c:v>43434</c:v>
                </c:pt>
                <c:pt idx="1779">
                  <c:v>43437</c:v>
                </c:pt>
                <c:pt idx="1780">
                  <c:v>43438</c:v>
                </c:pt>
                <c:pt idx="1781">
                  <c:v>43439</c:v>
                </c:pt>
                <c:pt idx="1782">
                  <c:v>43440</c:v>
                </c:pt>
                <c:pt idx="1783">
                  <c:v>43441</c:v>
                </c:pt>
                <c:pt idx="1784">
                  <c:v>43444</c:v>
                </c:pt>
                <c:pt idx="1785">
                  <c:v>43445</c:v>
                </c:pt>
                <c:pt idx="1786">
                  <c:v>43446</c:v>
                </c:pt>
                <c:pt idx="1787">
                  <c:v>43447</c:v>
                </c:pt>
                <c:pt idx="1788">
                  <c:v>43448</c:v>
                </c:pt>
                <c:pt idx="1789">
                  <c:v>43451</c:v>
                </c:pt>
                <c:pt idx="1790">
                  <c:v>43452</c:v>
                </c:pt>
                <c:pt idx="1791">
                  <c:v>43453</c:v>
                </c:pt>
                <c:pt idx="1792">
                  <c:v>43454</c:v>
                </c:pt>
                <c:pt idx="1793">
                  <c:v>43455</c:v>
                </c:pt>
                <c:pt idx="1794">
                  <c:v>43458</c:v>
                </c:pt>
                <c:pt idx="1795">
                  <c:v>43459</c:v>
                </c:pt>
                <c:pt idx="1796">
                  <c:v>43460</c:v>
                </c:pt>
                <c:pt idx="1797">
                  <c:v>43461</c:v>
                </c:pt>
                <c:pt idx="1798">
                  <c:v>43462</c:v>
                </c:pt>
                <c:pt idx="1799">
                  <c:v>43467</c:v>
                </c:pt>
                <c:pt idx="1800">
                  <c:v>43468</c:v>
                </c:pt>
                <c:pt idx="1801">
                  <c:v>43469</c:v>
                </c:pt>
                <c:pt idx="1802">
                  <c:v>43472</c:v>
                </c:pt>
                <c:pt idx="1803">
                  <c:v>43473</c:v>
                </c:pt>
                <c:pt idx="1804">
                  <c:v>43474</c:v>
                </c:pt>
                <c:pt idx="1805">
                  <c:v>43475</c:v>
                </c:pt>
                <c:pt idx="1806">
                  <c:v>43476</c:v>
                </c:pt>
                <c:pt idx="1807">
                  <c:v>43479</c:v>
                </c:pt>
                <c:pt idx="1808">
                  <c:v>43480</c:v>
                </c:pt>
                <c:pt idx="1809">
                  <c:v>43481</c:v>
                </c:pt>
                <c:pt idx="1810">
                  <c:v>43482</c:v>
                </c:pt>
                <c:pt idx="1811">
                  <c:v>43483</c:v>
                </c:pt>
                <c:pt idx="1812">
                  <c:v>43486</c:v>
                </c:pt>
                <c:pt idx="1813">
                  <c:v>43487</c:v>
                </c:pt>
                <c:pt idx="1814">
                  <c:v>43488</c:v>
                </c:pt>
                <c:pt idx="1815">
                  <c:v>43489</c:v>
                </c:pt>
                <c:pt idx="1816">
                  <c:v>43490</c:v>
                </c:pt>
                <c:pt idx="1817">
                  <c:v>43493</c:v>
                </c:pt>
                <c:pt idx="1818">
                  <c:v>43494</c:v>
                </c:pt>
                <c:pt idx="1819">
                  <c:v>43495</c:v>
                </c:pt>
                <c:pt idx="1820">
                  <c:v>43496</c:v>
                </c:pt>
                <c:pt idx="1821">
                  <c:v>43497</c:v>
                </c:pt>
                <c:pt idx="1822">
                  <c:v>43507</c:v>
                </c:pt>
                <c:pt idx="1823">
                  <c:v>43508</c:v>
                </c:pt>
                <c:pt idx="1824">
                  <c:v>43509</c:v>
                </c:pt>
                <c:pt idx="1825">
                  <c:v>43510</c:v>
                </c:pt>
                <c:pt idx="1826">
                  <c:v>43511</c:v>
                </c:pt>
                <c:pt idx="1827">
                  <c:v>43514</c:v>
                </c:pt>
                <c:pt idx="1828">
                  <c:v>43515</c:v>
                </c:pt>
                <c:pt idx="1829">
                  <c:v>43516</c:v>
                </c:pt>
                <c:pt idx="1830">
                  <c:v>43517</c:v>
                </c:pt>
                <c:pt idx="1831">
                  <c:v>43518</c:v>
                </c:pt>
                <c:pt idx="1832">
                  <c:v>43521</c:v>
                </c:pt>
                <c:pt idx="1833">
                  <c:v>43522</c:v>
                </c:pt>
                <c:pt idx="1834">
                  <c:v>43523</c:v>
                </c:pt>
                <c:pt idx="1835">
                  <c:v>43524</c:v>
                </c:pt>
                <c:pt idx="1836">
                  <c:v>43525</c:v>
                </c:pt>
                <c:pt idx="1837">
                  <c:v>43528</c:v>
                </c:pt>
                <c:pt idx="1838">
                  <c:v>43529</c:v>
                </c:pt>
                <c:pt idx="1839">
                  <c:v>43530</c:v>
                </c:pt>
                <c:pt idx="1840">
                  <c:v>43531</c:v>
                </c:pt>
                <c:pt idx="1841">
                  <c:v>43532</c:v>
                </c:pt>
                <c:pt idx="1842">
                  <c:v>43535</c:v>
                </c:pt>
                <c:pt idx="1843">
                  <c:v>43536</c:v>
                </c:pt>
                <c:pt idx="1844">
                  <c:v>43537</c:v>
                </c:pt>
                <c:pt idx="1845">
                  <c:v>43538</c:v>
                </c:pt>
                <c:pt idx="1846">
                  <c:v>43539</c:v>
                </c:pt>
                <c:pt idx="1847">
                  <c:v>43542</c:v>
                </c:pt>
                <c:pt idx="1848">
                  <c:v>43543</c:v>
                </c:pt>
                <c:pt idx="1849">
                  <c:v>43544</c:v>
                </c:pt>
                <c:pt idx="1850">
                  <c:v>43545</c:v>
                </c:pt>
                <c:pt idx="1851">
                  <c:v>43546</c:v>
                </c:pt>
                <c:pt idx="1852">
                  <c:v>43549</c:v>
                </c:pt>
                <c:pt idx="1853">
                  <c:v>43550</c:v>
                </c:pt>
                <c:pt idx="1854">
                  <c:v>43551</c:v>
                </c:pt>
                <c:pt idx="1855">
                  <c:v>43552</c:v>
                </c:pt>
                <c:pt idx="1856">
                  <c:v>43553</c:v>
                </c:pt>
                <c:pt idx="1857">
                  <c:v>43556</c:v>
                </c:pt>
                <c:pt idx="1858">
                  <c:v>43557</c:v>
                </c:pt>
                <c:pt idx="1859">
                  <c:v>43558</c:v>
                </c:pt>
                <c:pt idx="1860">
                  <c:v>43559</c:v>
                </c:pt>
                <c:pt idx="1861">
                  <c:v>43563</c:v>
                </c:pt>
                <c:pt idx="1862">
                  <c:v>43564</c:v>
                </c:pt>
                <c:pt idx="1863">
                  <c:v>43565</c:v>
                </c:pt>
                <c:pt idx="1864">
                  <c:v>43566</c:v>
                </c:pt>
                <c:pt idx="1865">
                  <c:v>43567</c:v>
                </c:pt>
                <c:pt idx="1866">
                  <c:v>43570</c:v>
                </c:pt>
                <c:pt idx="1867">
                  <c:v>43571</c:v>
                </c:pt>
                <c:pt idx="1868">
                  <c:v>43572</c:v>
                </c:pt>
                <c:pt idx="1869">
                  <c:v>43573</c:v>
                </c:pt>
                <c:pt idx="1870">
                  <c:v>43574</c:v>
                </c:pt>
                <c:pt idx="1871">
                  <c:v>43577</c:v>
                </c:pt>
                <c:pt idx="1872">
                  <c:v>43578</c:v>
                </c:pt>
                <c:pt idx="1873">
                  <c:v>43579</c:v>
                </c:pt>
                <c:pt idx="1874">
                  <c:v>43580</c:v>
                </c:pt>
                <c:pt idx="1875">
                  <c:v>43581</c:v>
                </c:pt>
                <c:pt idx="1876">
                  <c:v>43584</c:v>
                </c:pt>
                <c:pt idx="1877">
                  <c:v>43585</c:v>
                </c:pt>
                <c:pt idx="1878">
                  <c:v>43591</c:v>
                </c:pt>
                <c:pt idx="1879">
                  <c:v>43592</c:v>
                </c:pt>
                <c:pt idx="1880">
                  <c:v>43593</c:v>
                </c:pt>
                <c:pt idx="1881">
                  <c:v>43594</c:v>
                </c:pt>
                <c:pt idx="1882">
                  <c:v>43595</c:v>
                </c:pt>
                <c:pt idx="1883">
                  <c:v>43598</c:v>
                </c:pt>
                <c:pt idx="1884">
                  <c:v>43599</c:v>
                </c:pt>
                <c:pt idx="1885">
                  <c:v>43600</c:v>
                </c:pt>
                <c:pt idx="1886">
                  <c:v>43601</c:v>
                </c:pt>
                <c:pt idx="1887">
                  <c:v>43602</c:v>
                </c:pt>
                <c:pt idx="1888">
                  <c:v>43605</c:v>
                </c:pt>
                <c:pt idx="1889">
                  <c:v>43606</c:v>
                </c:pt>
                <c:pt idx="1890">
                  <c:v>43607</c:v>
                </c:pt>
                <c:pt idx="1891">
                  <c:v>43608</c:v>
                </c:pt>
                <c:pt idx="1892">
                  <c:v>43609</c:v>
                </c:pt>
                <c:pt idx="1893">
                  <c:v>43612</c:v>
                </c:pt>
                <c:pt idx="1894">
                  <c:v>43613</c:v>
                </c:pt>
                <c:pt idx="1895">
                  <c:v>43614</c:v>
                </c:pt>
                <c:pt idx="1896">
                  <c:v>43615</c:v>
                </c:pt>
                <c:pt idx="1897">
                  <c:v>43616</c:v>
                </c:pt>
                <c:pt idx="1898">
                  <c:v>43619</c:v>
                </c:pt>
                <c:pt idx="1899">
                  <c:v>43620</c:v>
                </c:pt>
                <c:pt idx="1900">
                  <c:v>43621</c:v>
                </c:pt>
                <c:pt idx="1901">
                  <c:v>43622</c:v>
                </c:pt>
                <c:pt idx="1902">
                  <c:v>43626</c:v>
                </c:pt>
                <c:pt idx="1903">
                  <c:v>43627</c:v>
                </c:pt>
                <c:pt idx="1904">
                  <c:v>43628</c:v>
                </c:pt>
                <c:pt idx="1905">
                  <c:v>43629</c:v>
                </c:pt>
                <c:pt idx="1906">
                  <c:v>43630</c:v>
                </c:pt>
                <c:pt idx="1907">
                  <c:v>43633</c:v>
                </c:pt>
                <c:pt idx="1908">
                  <c:v>43634</c:v>
                </c:pt>
                <c:pt idx="1909">
                  <c:v>43635</c:v>
                </c:pt>
                <c:pt idx="1910">
                  <c:v>43636</c:v>
                </c:pt>
                <c:pt idx="1911">
                  <c:v>43637</c:v>
                </c:pt>
                <c:pt idx="1912">
                  <c:v>43640</c:v>
                </c:pt>
                <c:pt idx="1913">
                  <c:v>43641</c:v>
                </c:pt>
                <c:pt idx="1914">
                  <c:v>43642</c:v>
                </c:pt>
                <c:pt idx="1915">
                  <c:v>43643</c:v>
                </c:pt>
                <c:pt idx="1916">
                  <c:v>43644</c:v>
                </c:pt>
                <c:pt idx="1917">
                  <c:v>43647</c:v>
                </c:pt>
                <c:pt idx="1918">
                  <c:v>43648</c:v>
                </c:pt>
                <c:pt idx="1919">
                  <c:v>43649</c:v>
                </c:pt>
                <c:pt idx="1920">
                  <c:v>43650</c:v>
                </c:pt>
                <c:pt idx="1921">
                  <c:v>43651</c:v>
                </c:pt>
                <c:pt idx="1922">
                  <c:v>43654</c:v>
                </c:pt>
                <c:pt idx="1923">
                  <c:v>43655</c:v>
                </c:pt>
                <c:pt idx="1924">
                  <c:v>43656</c:v>
                </c:pt>
                <c:pt idx="1925">
                  <c:v>43657</c:v>
                </c:pt>
                <c:pt idx="1926">
                  <c:v>43658</c:v>
                </c:pt>
                <c:pt idx="1927">
                  <c:v>43661</c:v>
                </c:pt>
                <c:pt idx="1928">
                  <c:v>43662</c:v>
                </c:pt>
                <c:pt idx="1929">
                  <c:v>43663</c:v>
                </c:pt>
                <c:pt idx="1930">
                  <c:v>43664</c:v>
                </c:pt>
                <c:pt idx="1931">
                  <c:v>43665</c:v>
                </c:pt>
                <c:pt idx="1932">
                  <c:v>43668</c:v>
                </c:pt>
                <c:pt idx="1933">
                  <c:v>43669</c:v>
                </c:pt>
                <c:pt idx="1934">
                  <c:v>43670</c:v>
                </c:pt>
                <c:pt idx="1935">
                  <c:v>43671</c:v>
                </c:pt>
                <c:pt idx="1936">
                  <c:v>43672</c:v>
                </c:pt>
                <c:pt idx="1937">
                  <c:v>43675</c:v>
                </c:pt>
                <c:pt idx="1938">
                  <c:v>43676</c:v>
                </c:pt>
                <c:pt idx="1939">
                  <c:v>43677</c:v>
                </c:pt>
                <c:pt idx="1940">
                  <c:v>43678</c:v>
                </c:pt>
                <c:pt idx="1941">
                  <c:v>43679</c:v>
                </c:pt>
                <c:pt idx="1942">
                  <c:v>43682</c:v>
                </c:pt>
                <c:pt idx="1943">
                  <c:v>43683</c:v>
                </c:pt>
                <c:pt idx="1944">
                  <c:v>43684</c:v>
                </c:pt>
                <c:pt idx="1945">
                  <c:v>43685</c:v>
                </c:pt>
                <c:pt idx="1946">
                  <c:v>43686</c:v>
                </c:pt>
                <c:pt idx="1947">
                  <c:v>43689</c:v>
                </c:pt>
                <c:pt idx="1948">
                  <c:v>43690</c:v>
                </c:pt>
                <c:pt idx="1949">
                  <c:v>43691</c:v>
                </c:pt>
                <c:pt idx="1950">
                  <c:v>43692</c:v>
                </c:pt>
                <c:pt idx="1951">
                  <c:v>43693</c:v>
                </c:pt>
                <c:pt idx="1952">
                  <c:v>43696</c:v>
                </c:pt>
                <c:pt idx="1953">
                  <c:v>43697</c:v>
                </c:pt>
                <c:pt idx="1954">
                  <c:v>43698</c:v>
                </c:pt>
                <c:pt idx="1955">
                  <c:v>43699</c:v>
                </c:pt>
                <c:pt idx="1956">
                  <c:v>43700</c:v>
                </c:pt>
                <c:pt idx="1957">
                  <c:v>43703</c:v>
                </c:pt>
                <c:pt idx="1958">
                  <c:v>43704</c:v>
                </c:pt>
                <c:pt idx="1959">
                  <c:v>43705</c:v>
                </c:pt>
                <c:pt idx="1960">
                  <c:v>43706</c:v>
                </c:pt>
                <c:pt idx="1961">
                  <c:v>43707</c:v>
                </c:pt>
                <c:pt idx="1962">
                  <c:v>43710</c:v>
                </c:pt>
                <c:pt idx="1963">
                  <c:v>43711</c:v>
                </c:pt>
                <c:pt idx="1964">
                  <c:v>43712</c:v>
                </c:pt>
                <c:pt idx="1965">
                  <c:v>43713</c:v>
                </c:pt>
                <c:pt idx="1966">
                  <c:v>43714</c:v>
                </c:pt>
                <c:pt idx="1967">
                  <c:v>43717</c:v>
                </c:pt>
                <c:pt idx="1968">
                  <c:v>43718</c:v>
                </c:pt>
                <c:pt idx="1969">
                  <c:v>43719</c:v>
                </c:pt>
                <c:pt idx="1970">
                  <c:v>43720</c:v>
                </c:pt>
                <c:pt idx="1971">
                  <c:v>43724</c:v>
                </c:pt>
                <c:pt idx="1972">
                  <c:v>43725</c:v>
                </c:pt>
                <c:pt idx="1973">
                  <c:v>43726</c:v>
                </c:pt>
                <c:pt idx="1974">
                  <c:v>43727</c:v>
                </c:pt>
                <c:pt idx="1975">
                  <c:v>43728</c:v>
                </c:pt>
                <c:pt idx="1976">
                  <c:v>43731</c:v>
                </c:pt>
                <c:pt idx="1977">
                  <c:v>43732</c:v>
                </c:pt>
                <c:pt idx="1978">
                  <c:v>43733</c:v>
                </c:pt>
                <c:pt idx="1979">
                  <c:v>43734</c:v>
                </c:pt>
                <c:pt idx="1980">
                  <c:v>43735</c:v>
                </c:pt>
                <c:pt idx="1981">
                  <c:v>43738</c:v>
                </c:pt>
                <c:pt idx="1982">
                  <c:v>43746</c:v>
                </c:pt>
                <c:pt idx="1983">
                  <c:v>43747</c:v>
                </c:pt>
                <c:pt idx="1984">
                  <c:v>43748</c:v>
                </c:pt>
                <c:pt idx="1985">
                  <c:v>43749</c:v>
                </c:pt>
                <c:pt idx="1986">
                  <c:v>43752</c:v>
                </c:pt>
                <c:pt idx="1987">
                  <c:v>43753</c:v>
                </c:pt>
                <c:pt idx="1988">
                  <c:v>43754</c:v>
                </c:pt>
                <c:pt idx="1989">
                  <c:v>43755</c:v>
                </c:pt>
                <c:pt idx="1990">
                  <c:v>43756</c:v>
                </c:pt>
                <c:pt idx="1991">
                  <c:v>43759</c:v>
                </c:pt>
                <c:pt idx="1992">
                  <c:v>43760</c:v>
                </c:pt>
                <c:pt idx="1993">
                  <c:v>43761</c:v>
                </c:pt>
                <c:pt idx="1994">
                  <c:v>43762</c:v>
                </c:pt>
                <c:pt idx="1995">
                  <c:v>43763</c:v>
                </c:pt>
                <c:pt idx="1996">
                  <c:v>43766</c:v>
                </c:pt>
                <c:pt idx="1997">
                  <c:v>43767</c:v>
                </c:pt>
                <c:pt idx="1998">
                  <c:v>43768</c:v>
                </c:pt>
                <c:pt idx="1999">
                  <c:v>43769</c:v>
                </c:pt>
                <c:pt idx="2000">
                  <c:v>43770</c:v>
                </c:pt>
                <c:pt idx="2001">
                  <c:v>43773</c:v>
                </c:pt>
                <c:pt idx="2002">
                  <c:v>43774</c:v>
                </c:pt>
                <c:pt idx="2003">
                  <c:v>43775</c:v>
                </c:pt>
                <c:pt idx="2004">
                  <c:v>43776</c:v>
                </c:pt>
                <c:pt idx="2005">
                  <c:v>43777</c:v>
                </c:pt>
                <c:pt idx="2006">
                  <c:v>43780</c:v>
                </c:pt>
                <c:pt idx="2007">
                  <c:v>43781</c:v>
                </c:pt>
                <c:pt idx="2008">
                  <c:v>43782</c:v>
                </c:pt>
                <c:pt idx="2009">
                  <c:v>43783</c:v>
                </c:pt>
                <c:pt idx="2010">
                  <c:v>43784</c:v>
                </c:pt>
                <c:pt idx="2011">
                  <c:v>43787</c:v>
                </c:pt>
                <c:pt idx="2012">
                  <c:v>43788</c:v>
                </c:pt>
                <c:pt idx="2013">
                  <c:v>43789</c:v>
                </c:pt>
                <c:pt idx="2014">
                  <c:v>43790</c:v>
                </c:pt>
                <c:pt idx="2015">
                  <c:v>43791</c:v>
                </c:pt>
                <c:pt idx="2016">
                  <c:v>43794</c:v>
                </c:pt>
                <c:pt idx="2017">
                  <c:v>43795</c:v>
                </c:pt>
                <c:pt idx="2018">
                  <c:v>43796</c:v>
                </c:pt>
                <c:pt idx="2019">
                  <c:v>43797</c:v>
                </c:pt>
                <c:pt idx="2020">
                  <c:v>43798</c:v>
                </c:pt>
                <c:pt idx="2021">
                  <c:v>43801</c:v>
                </c:pt>
                <c:pt idx="2022">
                  <c:v>43802</c:v>
                </c:pt>
                <c:pt idx="2023">
                  <c:v>43803</c:v>
                </c:pt>
                <c:pt idx="2024">
                  <c:v>43804</c:v>
                </c:pt>
                <c:pt idx="2025">
                  <c:v>43805</c:v>
                </c:pt>
                <c:pt idx="2026">
                  <c:v>43808</c:v>
                </c:pt>
                <c:pt idx="2027">
                  <c:v>43809</c:v>
                </c:pt>
                <c:pt idx="2028">
                  <c:v>43810</c:v>
                </c:pt>
                <c:pt idx="2029">
                  <c:v>43811</c:v>
                </c:pt>
                <c:pt idx="2030">
                  <c:v>43812</c:v>
                </c:pt>
                <c:pt idx="2031">
                  <c:v>43815</c:v>
                </c:pt>
                <c:pt idx="2032">
                  <c:v>43816</c:v>
                </c:pt>
                <c:pt idx="2033">
                  <c:v>43817</c:v>
                </c:pt>
                <c:pt idx="2034">
                  <c:v>43818</c:v>
                </c:pt>
                <c:pt idx="2035">
                  <c:v>43819</c:v>
                </c:pt>
                <c:pt idx="2036">
                  <c:v>43822</c:v>
                </c:pt>
                <c:pt idx="2037">
                  <c:v>43823</c:v>
                </c:pt>
                <c:pt idx="2038">
                  <c:v>43824</c:v>
                </c:pt>
                <c:pt idx="2039">
                  <c:v>43825</c:v>
                </c:pt>
                <c:pt idx="2040">
                  <c:v>43826</c:v>
                </c:pt>
                <c:pt idx="2041">
                  <c:v>43829</c:v>
                </c:pt>
                <c:pt idx="2042">
                  <c:v>43830</c:v>
                </c:pt>
                <c:pt idx="2043">
                  <c:v>43832</c:v>
                </c:pt>
                <c:pt idx="2044">
                  <c:v>43833</c:v>
                </c:pt>
                <c:pt idx="2045">
                  <c:v>43836</c:v>
                </c:pt>
                <c:pt idx="2046">
                  <c:v>43837</c:v>
                </c:pt>
                <c:pt idx="2047">
                  <c:v>43838</c:v>
                </c:pt>
                <c:pt idx="2048">
                  <c:v>43839</c:v>
                </c:pt>
                <c:pt idx="2049">
                  <c:v>43840</c:v>
                </c:pt>
                <c:pt idx="2050">
                  <c:v>43843</c:v>
                </c:pt>
                <c:pt idx="2051">
                  <c:v>43844</c:v>
                </c:pt>
                <c:pt idx="2052">
                  <c:v>43845</c:v>
                </c:pt>
                <c:pt idx="2053">
                  <c:v>43846</c:v>
                </c:pt>
                <c:pt idx="2054">
                  <c:v>43847</c:v>
                </c:pt>
                <c:pt idx="2055">
                  <c:v>43850</c:v>
                </c:pt>
                <c:pt idx="2056">
                  <c:v>43851</c:v>
                </c:pt>
                <c:pt idx="2057">
                  <c:v>43852</c:v>
                </c:pt>
                <c:pt idx="2058">
                  <c:v>43853</c:v>
                </c:pt>
                <c:pt idx="2059">
                  <c:v>43864</c:v>
                </c:pt>
                <c:pt idx="2060">
                  <c:v>43865</c:v>
                </c:pt>
                <c:pt idx="2061">
                  <c:v>43866</c:v>
                </c:pt>
                <c:pt idx="2062">
                  <c:v>43867</c:v>
                </c:pt>
                <c:pt idx="2063">
                  <c:v>43868</c:v>
                </c:pt>
                <c:pt idx="2064">
                  <c:v>43871</c:v>
                </c:pt>
                <c:pt idx="2065">
                  <c:v>43872</c:v>
                </c:pt>
                <c:pt idx="2066">
                  <c:v>43873</c:v>
                </c:pt>
                <c:pt idx="2067">
                  <c:v>43874</c:v>
                </c:pt>
                <c:pt idx="2068">
                  <c:v>43875</c:v>
                </c:pt>
                <c:pt idx="2069">
                  <c:v>43878</c:v>
                </c:pt>
                <c:pt idx="2070">
                  <c:v>43879</c:v>
                </c:pt>
                <c:pt idx="2071">
                  <c:v>43880</c:v>
                </c:pt>
                <c:pt idx="2072">
                  <c:v>43881</c:v>
                </c:pt>
                <c:pt idx="2073">
                  <c:v>43882</c:v>
                </c:pt>
                <c:pt idx="2074">
                  <c:v>43885</c:v>
                </c:pt>
                <c:pt idx="2075">
                  <c:v>43886</c:v>
                </c:pt>
                <c:pt idx="2076">
                  <c:v>43887</c:v>
                </c:pt>
                <c:pt idx="2077">
                  <c:v>43888</c:v>
                </c:pt>
                <c:pt idx="2078">
                  <c:v>43889</c:v>
                </c:pt>
                <c:pt idx="2079">
                  <c:v>43892</c:v>
                </c:pt>
                <c:pt idx="2080">
                  <c:v>43893</c:v>
                </c:pt>
                <c:pt idx="2081">
                  <c:v>43894</c:v>
                </c:pt>
                <c:pt idx="2082">
                  <c:v>43895</c:v>
                </c:pt>
                <c:pt idx="2083">
                  <c:v>43896</c:v>
                </c:pt>
                <c:pt idx="2084">
                  <c:v>43899</c:v>
                </c:pt>
                <c:pt idx="2085">
                  <c:v>43900</c:v>
                </c:pt>
                <c:pt idx="2086">
                  <c:v>43901</c:v>
                </c:pt>
                <c:pt idx="2087">
                  <c:v>43902</c:v>
                </c:pt>
                <c:pt idx="2088">
                  <c:v>43903</c:v>
                </c:pt>
                <c:pt idx="2089">
                  <c:v>43906</c:v>
                </c:pt>
                <c:pt idx="2090">
                  <c:v>43907</c:v>
                </c:pt>
                <c:pt idx="2091">
                  <c:v>43908</c:v>
                </c:pt>
                <c:pt idx="2092">
                  <c:v>43909</c:v>
                </c:pt>
                <c:pt idx="2093">
                  <c:v>43910</c:v>
                </c:pt>
                <c:pt idx="2094">
                  <c:v>43913</c:v>
                </c:pt>
                <c:pt idx="2095">
                  <c:v>43914</c:v>
                </c:pt>
                <c:pt idx="2096">
                  <c:v>43915</c:v>
                </c:pt>
                <c:pt idx="2097">
                  <c:v>43916</c:v>
                </c:pt>
                <c:pt idx="2098">
                  <c:v>43917</c:v>
                </c:pt>
                <c:pt idx="2099">
                  <c:v>43920</c:v>
                </c:pt>
                <c:pt idx="2100">
                  <c:v>43921</c:v>
                </c:pt>
                <c:pt idx="2101">
                  <c:v>43922</c:v>
                </c:pt>
                <c:pt idx="2102">
                  <c:v>43923</c:v>
                </c:pt>
                <c:pt idx="2103">
                  <c:v>43924</c:v>
                </c:pt>
                <c:pt idx="2104">
                  <c:v>43928</c:v>
                </c:pt>
                <c:pt idx="2105">
                  <c:v>43929</c:v>
                </c:pt>
                <c:pt idx="2106">
                  <c:v>43930</c:v>
                </c:pt>
                <c:pt idx="2107">
                  <c:v>43931</c:v>
                </c:pt>
                <c:pt idx="2108">
                  <c:v>43934</c:v>
                </c:pt>
                <c:pt idx="2109">
                  <c:v>43935</c:v>
                </c:pt>
                <c:pt idx="2110">
                  <c:v>43936</c:v>
                </c:pt>
                <c:pt idx="2111">
                  <c:v>43937</c:v>
                </c:pt>
                <c:pt idx="2112">
                  <c:v>43938</c:v>
                </c:pt>
                <c:pt idx="2113">
                  <c:v>43941</c:v>
                </c:pt>
                <c:pt idx="2114">
                  <c:v>43942</c:v>
                </c:pt>
                <c:pt idx="2115">
                  <c:v>43943</c:v>
                </c:pt>
                <c:pt idx="2116">
                  <c:v>43944</c:v>
                </c:pt>
                <c:pt idx="2117">
                  <c:v>43945</c:v>
                </c:pt>
                <c:pt idx="2118">
                  <c:v>43948</c:v>
                </c:pt>
                <c:pt idx="2119">
                  <c:v>43949</c:v>
                </c:pt>
                <c:pt idx="2120">
                  <c:v>43950</c:v>
                </c:pt>
                <c:pt idx="2121">
                  <c:v>43951</c:v>
                </c:pt>
                <c:pt idx="2122">
                  <c:v>43957</c:v>
                </c:pt>
                <c:pt idx="2123">
                  <c:v>43958</c:v>
                </c:pt>
                <c:pt idx="2124">
                  <c:v>43959</c:v>
                </c:pt>
                <c:pt idx="2125">
                  <c:v>43962</c:v>
                </c:pt>
                <c:pt idx="2126">
                  <c:v>43963</c:v>
                </c:pt>
                <c:pt idx="2127">
                  <c:v>43964</c:v>
                </c:pt>
                <c:pt idx="2128">
                  <c:v>43965</c:v>
                </c:pt>
                <c:pt idx="2129">
                  <c:v>43966</c:v>
                </c:pt>
                <c:pt idx="2130">
                  <c:v>43969</c:v>
                </c:pt>
                <c:pt idx="2131">
                  <c:v>43970</c:v>
                </c:pt>
                <c:pt idx="2132">
                  <c:v>43971</c:v>
                </c:pt>
                <c:pt idx="2133">
                  <c:v>43972</c:v>
                </c:pt>
                <c:pt idx="2134">
                  <c:v>43973</c:v>
                </c:pt>
                <c:pt idx="2135">
                  <c:v>43976</c:v>
                </c:pt>
                <c:pt idx="2136">
                  <c:v>43977</c:v>
                </c:pt>
                <c:pt idx="2137">
                  <c:v>43978</c:v>
                </c:pt>
                <c:pt idx="2138">
                  <c:v>43979</c:v>
                </c:pt>
                <c:pt idx="2139">
                  <c:v>43980</c:v>
                </c:pt>
                <c:pt idx="2140">
                  <c:v>43983</c:v>
                </c:pt>
                <c:pt idx="2141">
                  <c:v>43984</c:v>
                </c:pt>
                <c:pt idx="2142">
                  <c:v>43985</c:v>
                </c:pt>
                <c:pt idx="2143">
                  <c:v>43986</c:v>
                </c:pt>
                <c:pt idx="2144">
                  <c:v>43987</c:v>
                </c:pt>
                <c:pt idx="2145">
                  <c:v>43990</c:v>
                </c:pt>
                <c:pt idx="2146">
                  <c:v>43991</c:v>
                </c:pt>
                <c:pt idx="2147">
                  <c:v>43992</c:v>
                </c:pt>
                <c:pt idx="2148">
                  <c:v>43993</c:v>
                </c:pt>
                <c:pt idx="2149">
                  <c:v>43994</c:v>
                </c:pt>
                <c:pt idx="2150">
                  <c:v>43997</c:v>
                </c:pt>
                <c:pt idx="2151">
                  <c:v>43998</c:v>
                </c:pt>
                <c:pt idx="2152">
                  <c:v>43999</c:v>
                </c:pt>
                <c:pt idx="2153">
                  <c:v>44000</c:v>
                </c:pt>
                <c:pt idx="2154">
                  <c:v>44001</c:v>
                </c:pt>
                <c:pt idx="2155">
                  <c:v>44004</c:v>
                </c:pt>
                <c:pt idx="2156">
                  <c:v>44005</c:v>
                </c:pt>
                <c:pt idx="2157">
                  <c:v>44006</c:v>
                </c:pt>
                <c:pt idx="2158">
                  <c:v>44011</c:v>
                </c:pt>
                <c:pt idx="2159">
                  <c:v>44012</c:v>
                </c:pt>
                <c:pt idx="2160">
                  <c:v>44013</c:v>
                </c:pt>
                <c:pt idx="2161">
                  <c:v>44014</c:v>
                </c:pt>
                <c:pt idx="2162">
                  <c:v>44015</c:v>
                </c:pt>
                <c:pt idx="2163">
                  <c:v>44018</c:v>
                </c:pt>
                <c:pt idx="2164">
                  <c:v>44019</c:v>
                </c:pt>
                <c:pt idx="2165">
                  <c:v>44020</c:v>
                </c:pt>
                <c:pt idx="2166">
                  <c:v>44021</c:v>
                </c:pt>
                <c:pt idx="2167">
                  <c:v>44022</c:v>
                </c:pt>
                <c:pt idx="2168">
                  <c:v>44025</c:v>
                </c:pt>
                <c:pt idx="2169">
                  <c:v>44026</c:v>
                </c:pt>
                <c:pt idx="2170">
                  <c:v>44027</c:v>
                </c:pt>
                <c:pt idx="2171">
                  <c:v>44028</c:v>
                </c:pt>
                <c:pt idx="2172">
                  <c:v>44029</c:v>
                </c:pt>
                <c:pt idx="2173">
                  <c:v>44032</c:v>
                </c:pt>
                <c:pt idx="2174">
                  <c:v>44033</c:v>
                </c:pt>
                <c:pt idx="2175">
                  <c:v>44034</c:v>
                </c:pt>
                <c:pt idx="2176">
                  <c:v>44035</c:v>
                </c:pt>
                <c:pt idx="2177">
                  <c:v>44036</c:v>
                </c:pt>
                <c:pt idx="2178">
                  <c:v>44039</c:v>
                </c:pt>
                <c:pt idx="2179">
                  <c:v>44040</c:v>
                </c:pt>
                <c:pt idx="2180">
                  <c:v>44041</c:v>
                </c:pt>
                <c:pt idx="2181">
                  <c:v>44042</c:v>
                </c:pt>
                <c:pt idx="2182">
                  <c:v>44043</c:v>
                </c:pt>
                <c:pt idx="2183">
                  <c:v>44046</c:v>
                </c:pt>
                <c:pt idx="2184">
                  <c:v>44047</c:v>
                </c:pt>
                <c:pt idx="2185">
                  <c:v>44048</c:v>
                </c:pt>
                <c:pt idx="2186">
                  <c:v>44049</c:v>
                </c:pt>
                <c:pt idx="2187">
                  <c:v>44050</c:v>
                </c:pt>
                <c:pt idx="2188">
                  <c:v>44053</c:v>
                </c:pt>
                <c:pt idx="2189">
                  <c:v>44054</c:v>
                </c:pt>
                <c:pt idx="2190">
                  <c:v>44055</c:v>
                </c:pt>
                <c:pt idx="2191">
                  <c:v>44056</c:v>
                </c:pt>
                <c:pt idx="2192">
                  <c:v>44057</c:v>
                </c:pt>
                <c:pt idx="2193">
                  <c:v>44060</c:v>
                </c:pt>
                <c:pt idx="2194">
                  <c:v>44061</c:v>
                </c:pt>
                <c:pt idx="2195">
                  <c:v>44062</c:v>
                </c:pt>
                <c:pt idx="2196">
                  <c:v>44063</c:v>
                </c:pt>
                <c:pt idx="2197">
                  <c:v>44064</c:v>
                </c:pt>
                <c:pt idx="2198">
                  <c:v>44067</c:v>
                </c:pt>
                <c:pt idx="2199">
                  <c:v>44068</c:v>
                </c:pt>
                <c:pt idx="2200">
                  <c:v>44069</c:v>
                </c:pt>
                <c:pt idx="2201">
                  <c:v>44070</c:v>
                </c:pt>
                <c:pt idx="2202">
                  <c:v>44071</c:v>
                </c:pt>
                <c:pt idx="2203">
                  <c:v>44074</c:v>
                </c:pt>
                <c:pt idx="2204">
                  <c:v>44075</c:v>
                </c:pt>
                <c:pt idx="2205">
                  <c:v>44076</c:v>
                </c:pt>
                <c:pt idx="2206">
                  <c:v>44077</c:v>
                </c:pt>
                <c:pt idx="2207">
                  <c:v>44078</c:v>
                </c:pt>
                <c:pt idx="2208">
                  <c:v>44081</c:v>
                </c:pt>
                <c:pt idx="2209">
                  <c:v>44082</c:v>
                </c:pt>
                <c:pt idx="2210">
                  <c:v>44083</c:v>
                </c:pt>
                <c:pt idx="2211">
                  <c:v>44084</c:v>
                </c:pt>
                <c:pt idx="2212">
                  <c:v>44085</c:v>
                </c:pt>
                <c:pt idx="2213">
                  <c:v>44088</c:v>
                </c:pt>
                <c:pt idx="2214">
                  <c:v>44089</c:v>
                </c:pt>
                <c:pt idx="2215">
                  <c:v>44090</c:v>
                </c:pt>
                <c:pt idx="2216">
                  <c:v>44091</c:v>
                </c:pt>
                <c:pt idx="2217">
                  <c:v>44092</c:v>
                </c:pt>
                <c:pt idx="2218">
                  <c:v>44095</c:v>
                </c:pt>
                <c:pt idx="2219">
                  <c:v>44096</c:v>
                </c:pt>
                <c:pt idx="2220">
                  <c:v>44097</c:v>
                </c:pt>
                <c:pt idx="2221">
                  <c:v>44098</c:v>
                </c:pt>
                <c:pt idx="2222">
                  <c:v>44099</c:v>
                </c:pt>
                <c:pt idx="2223">
                  <c:v>44102</c:v>
                </c:pt>
                <c:pt idx="2224">
                  <c:v>44103</c:v>
                </c:pt>
                <c:pt idx="2225">
                  <c:v>44104</c:v>
                </c:pt>
                <c:pt idx="2226">
                  <c:v>44113</c:v>
                </c:pt>
                <c:pt idx="2227">
                  <c:v>44116</c:v>
                </c:pt>
                <c:pt idx="2228">
                  <c:v>44117</c:v>
                </c:pt>
                <c:pt idx="2229">
                  <c:v>44118</c:v>
                </c:pt>
                <c:pt idx="2230">
                  <c:v>44119</c:v>
                </c:pt>
                <c:pt idx="2231">
                  <c:v>44120</c:v>
                </c:pt>
                <c:pt idx="2232">
                  <c:v>44123</c:v>
                </c:pt>
                <c:pt idx="2233">
                  <c:v>44124</c:v>
                </c:pt>
                <c:pt idx="2234">
                  <c:v>44125</c:v>
                </c:pt>
                <c:pt idx="2235">
                  <c:v>44126</c:v>
                </c:pt>
                <c:pt idx="2236">
                  <c:v>44127</c:v>
                </c:pt>
                <c:pt idx="2237">
                  <c:v>44130</c:v>
                </c:pt>
                <c:pt idx="2238">
                  <c:v>44131</c:v>
                </c:pt>
                <c:pt idx="2239">
                  <c:v>44132</c:v>
                </c:pt>
                <c:pt idx="2240">
                  <c:v>44133</c:v>
                </c:pt>
                <c:pt idx="2241">
                  <c:v>44134</c:v>
                </c:pt>
                <c:pt idx="2242">
                  <c:v>44137</c:v>
                </c:pt>
                <c:pt idx="2243">
                  <c:v>44138</c:v>
                </c:pt>
                <c:pt idx="2244">
                  <c:v>44139</c:v>
                </c:pt>
                <c:pt idx="2245">
                  <c:v>44140</c:v>
                </c:pt>
                <c:pt idx="2246">
                  <c:v>44141</c:v>
                </c:pt>
                <c:pt idx="2247">
                  <c:v>44144</c:v>
                </c:pt>
                <c:pt idx="2248">
                  <c:v>44145</c:v>
                </c:pt>
                <c:pt idx="2249">
                  <c:v>44146</c:v>
                </c:pt>
                <c:pt idx="2250">
                  <c:v>44147</c:v>
                </c:pt>
                <c:pt idx="2251">
                  <c:v>44148</c:v>
                </c:pt>
                <c:pt idx="2252">
                  <c:v>44151</c:v>
                </c:pt>
                <c:pt idx="2253">
                  <c:v>44152</c:v>
                </c:pt>
                <c:pt idx="2254">
                  <c:v>44153</c:v>
                </c:pt>
                <c:pt idx="2255">
                  <c:v>44154</c:v>
                </c:pt>
                <c:pt idx="2256">
                  <c:v>44155</c:v>
                </c:pt>
                <c:pt idx="2257">
                  <c:v>44158</c:v>
                </c:pt>
                <c:pt idx="2258">
                  <c:v>44159</c:v>
                </c:pt>
                <c:pt idx="2259">
                  <c:v>44160</c:v>
                </c:pt>
                <c:pt idx="2260">
                  <c:v>44161</c:v>
                </c:pt>
                <c:pt idx="2261">
                  <c:v>44162</c:v>
                </c:pt>
                <c:pt idx="2262">
                  <c:v>44165</c:v>
                </c:pt>
                <c:pt idx="2263">
                  <c:v>44166</c:v>
                </c:pt>
                <c:pt idx="2264">
                  <c:v>44167</c:v>
                </c:pt>
                <c:pt idx="2265">
                  <c:v>44168</c:v>
                </c:pt>
                <c:pt idx="2266">
                  <c:v>44169</c:v>
                </c:pt>
                <c:pt idx="2267">
                  <c:v>44172</c:v>
                </c:pt>
                <c:pt idx="2268">
                  <c:v>44173</c:v>
                </c:pt>
                <c:pt idx="2269">
                  <c:v>44174</c:v>
                </c:pt>
                <c:pt idx="2270">
                  <c:v>44175</c:v>
                </c:pt>
                <c:pt idx="2271">
                  <c:v>44176</c:v>
                </c:pt>
                <c:pt idx="2272">
                  <c:v>44179</c:v>
                </c:pt>
                <c:pt idx="2273">
                  <c:v>44180</c:v>
                </c:pt>
                <c:pt idx="2274">
                  <c:v>44181</c:v>
                </c:pt>
                <c:pt idx="2275">
                  <c:v>44182</c:v>
                </c:pt>
                <c:pt idx="2276">
                  <c:v>44183</c:v>
                </c:pt>
                <c:pt idx="2277">
                  <c:v>44186</c:v>
                </c:pt>
                <c:pt idx="2278">
                  <c:v>44187</c:v>
                </c:pt>
                <c:pt idx="2279">
                  <c:v>44188</c:v>
                </c:pt>
                <c:pt idx="2280">
                  <c:v>44189</c:v>
                </c:pt>
                <c:pt idx="2281">
                  <c:v>44190</c:v>
                </c:pt>
                <c:pt idx="2282">
                  <c:v>44193</c:v>
                </c:pt>
                <c:pt idx="2283">
                  <c:v>44194</c:v>
                </c:pt>
                <c:pt idx="2284">
                  <c:v>44195</c:v>
                </c:pt>
                <c:pt idx="2285">
                  <c:v>44196</c:v>
                </c:pt>
                <c:pt idx="2286">
                  <c:v>44200</c:v>
                </c:pt>
                <c:pt idx="2287">
                  <c:v>44201</c:v>
                </c:pt>
                <c:pt idx="2288">
                  <c:v>44202</c:v>
                </c:pt>
                <c:pt idx="2289">
                  <c:v>44203</c:v>
                </c:pt>
                <c:pt idx="2290">
                  <c:v>44204</c:v>
                </c:pt>
                <c:pt idx="2291">
                  <c:v>44207</c:v>
                </c:pt>
                <c:pt idx="2292">
                  <c:v>44208</c:v>
                </c:pt>
                <c:pt idx="2293">
                  <c:v>44209</c:v>
                </c:pt>
                <c:pt idx="2294">
                  <c:v>44210</c:v>
                </c:pt>
                <c:pt idx="2295">
                  <c:v>44211</c:v>
                </c:pt>
                <c:pt idx="2296">
                  <c:v>44214</c:v>
                </c:pt>
                <c:pt idx="2297">
                  <c:v>44215</c:v>
                </c:pt>
                <c:pt idx="2298">
                  <c:v>44216</c:v>
                </c:pt>
                <c:pt idx="2299">
                  <c:v>44217</c:v>
                </c:pt>
                <c:pt idx="2300">
                  <c:v>44218</c:v>
                </c:pt>
                <c:pt idx="2301">
                  <c:v>44221</c:v>
                </c:pt>
                <c:pt idx="2302">
                  <c:v>44222</c:v>
                </c:pt>
                <c:pt idx="2303">
                  <c:v>44223</c:v>
                </c:pt>
                <c:pt idx="2304">
                  <c:v>44224</c:v>
                </c:pt>
                <c:pt idx="2305">
                  <c:v>44225</c:v>
                </c:pt>
                <c:pt idx="2306">
                  <c:v>44228</c:v>
                </c:pt>
                <c:pt idx="2307">
                  <c:v>44229</c:v>
                </c:pt>
                <c:pt idx="2308">
                  <c:v>44230</c:v>
                </c:pt>
                <c:pt idx="2309">
                  <c:v>44231</c:v>
                </c:pt>
                <c:pt idx="2310">
                  <c:v>44232</c:v>
                </c:pt>
                <c:pt idx="2311">
                  <c:v>44235</c:v>
                </c:pt>
                <c:pt idx="2312">
                  <c:v>44236</c:v>
                </c:pt>
                <c:pt idx="2313">
                  <c:v>44237</c:v>
                </c:pt>
                <c:pt idx="2314">
                  <c:v>44245</c:v>
                </c:pt>
                <c:pt idx="2315">
                  <c:v>44246</c:v>
                </c:pt>
                <c:pt idx="2316">
                  <c:v>44247</c:v>
                </c:pt>
                <c:pt idx="2317">
                  <c:v>44249</c:v>
                </c:pt>
                <c:pt idx="2318">
                  <c:v>44250</c:v>
                </c:pt>
                <c:pt idx="2319">
                  <c:v>44251</c:v>
                </c:pt>
                <c:pt idx="2320">
                  <c:v>44252</c:v>
                </c:pt>
                <c:pt idx="2321">
                  <c:v>44253</c:v>
                </c:pt>
                <c:pt idx="2322">
                  <c:v>44256</c:v>
                </c:pt>
                <c:pt idx="2323">
                  <c:v>44257</c:v>
                </c:pt>
                <c:pt idx="2324">
                  <c:v>44258</c:v>
                </c:pt>
                <c:pt idx="2325">
                  <c:v>44259</c:v>
                </c:pt>
                <c:pt idx="2326">
                  <c:v>44260</c:v>
                </c:pt>
                <c:pt idx="2327">
                  <c:v>44263</c:v>
                </c:pt>
                <c:pt idx="2328">
                  <c:v>44264</c:v>
                </c:pt>
                <c:pt idx="2329">
                  <c:v>44265</c:v>
                </c:pt>
                <c:pt idx="2330">
                  <c:v>44266</c:v>
                </c:pt>
                <c:pt idx="2331">
                  <c:v>44267</c:v>
                </c:pt>
                <c:pt idx="2332">
                  <c:v>44270</c:v>
                </c:pt>
                <c:pt idx="2333">
                  <c:v>44271</c:v>
                </c:pt>
                <c:pt idx="2334">
                  <c:v>44272</c:v>
                </c:pt>
                <c:pt idx="2335">
                  <c:v>44273</c:v>
                </c:pt>
                <c:pt idx="2336">
                  <c:v>44274</c:v>
                </c:pt>
                <c:pt idx="2337">
                  <c:v>44277</c:v>
                </c:pt>
                <c:pt idx="2338">
                  <c:v>44278</c:v>
                </c:pt>
                <c:pt idx="2339">
                  <c:v>44279</c:v>
                </c:pt>
                <c:pt idx="2340">
                  <c:v>44280</c:v>
                </c:pt>
                <c:pt idx="2341">
                  <c:v>44281</c:v>
                </c:pt>
                <c:pt idx="2342">
                  <c:v>44284</c:v>
                </c:pt>
                <c:pt idx="2343">
                  <c:v>44285</c:v>
                </c:pt>
                <c:pt idx="2344">
                  <c:v>44286</c:v>
                </c:pt>
                <c:pt idx="2345">
                  <c:v>44287</c:v>
                </c:pt>
                <c:pt idx="2346">
                  <c:v>44288</c:v>
                </c:pt>
                <c:pt idx="2347">
                  <c:v>44292</c:v>
                </c:pt>
                <c:pt idx="2348">
                  <c:v>44293</c:v>
                </c:pt>
                <c:pt idx="2349">
                  <c:v>44294</c:v>
                </c:pt>
                <c:pt idx="2350">
                  <c:v>44295</c:v>
                </c:pt>
                <c:pt idx="2351">
                  <c:v>44298</c:v>
                </c:pt>
                <c:pt idx="2352">
                  <c:v>44299</c:v>
                </c:pt>
                <c:pt idx="2353">
                  <c:v>44300</c:v>
                </c:pt>
                <c:pt idx="2354">
                  <c:v>44301</c:v>
                </c:pt>
                <c:pt idx="2355">
                  <c:v>44302</c:v>
                </c:pt>
                <c:pt idx="2356">
                  <c:v>44305</c:v>
                </c:pt>
                <c:pt idx="2357">
                  <c:v>44306</c:v>
                </c:pt>
                <c:pt idx="2358">
                  <c:v>44307</c:v>
                </c:pt>
                <c:pt idx="2359">
                  <c:v>44308</c:v>
                </c:pt>
                <c:pt idx="2360">
                  <c:v>44309</c:v>
                </c:pt>
                <c:pt idx="2361">
                  <c:v>44312</c:v>
                </c:pt>
                <c:pt idx="2362">
                  <c:v>44313</c:v>
                </c:pt>
                <c:pt idx="2363">
                  <c:v>44314</c:v>
                </c:pt>
                <c:pt idx="2364">
                  <c:v>44315</c:v>
                </c:pt>
                <c:pt idx="2365">
                  <c:v>44316</c:v>
                </c:pt>
                <c:pt idx="2366">
                  <c:v>44322</c:v>
                </c:pt>
                <c:pt idx="2367">
                  <c:v>44323</c:v>
                </c:pt>
                <c:pt idx="2368">
                  <c:v>44326</c:v>
                </c:pt>
                <c:pt idx="2369">
                  <c:v>44327</c:v>
                </c:pt>
                <c:pt idx="2370">
                  <c:v>44328</c:v>
                </c:pt>
                <c:pt idx="2371">
                  <c:v>44329</c:v>
                </c:pt>
                <c:pt idx="2372">
                  <c:v>44330</c:v>
                </c:pt>
                <c:pt idx="2373">
                  <c:v>44333</c:v>
                </c:pt>
                <c:pt idx="2374">
                  <c:v>44334</c:v>
                </c:pt>
                <c:pt idx="2375">
                  <c:v>44335</c:v>
                </c:pt>
                <c:pt idx="2376">
                  <c:v>44336</c:v>
                </c:pt>
                <c:pt idx="2377">
                  <c:v>44337</c:v>
                </c:pt>
                <c:pt idx="2378">
                  <c:v>44340</c:v>
                </c:pt>
                <c:pt idx="2379">
                  <c:v>44341</c:v>
                </c:pt>
                <c:pt idx="2380">
                  <c:v>44342</c:v>
                </c:pt>
                <c:pt idx="2381">
                  <c:v>44343</c:v>
                </c:pt>
                <c:pt idx="2382">
                  <c:v>44344</c:v>
                </c:pt>
                <c:pt idx="2383">
                  <c:v>44347</c:v>
                </c:pt>
                <c:pt idx="2384">
                  <c:v>44348</c:v>
                </c:pt>
                <c:pt idx="2385">
                  <c:v>44349</c:v>
                </c:pt>
                <c:pt idx="2386">
                  <c:v>44350</c:v>
                </c:pt>
                <c:pt idx="2387">
                  <c:v>44351</c:v>
                </c:pt>
                <c:pt idx="2388">
                  <c:v>44354</c:v>
                </c:pt>
                <c:pt idx="2389">
                  <c:v>44355</c:v>
                </c:pt>
                <c:pt idx="2390">
                  <c:v>44356</c:v>
                </c:pt>
                <c:pt idx="2391">
                  <c:v>44357</c:v>
                </c:pt>
                <c:pt idx="2392">
                  <c:v>44358</c:v>
                </c:pt>
                <c:pt idx="2393">
                  <c:v>44362</c:v>
                </c:pt>
                <c:pt idx="2394">
                  <c:v>44363</c:v>
                </c:pt>
                <c:pt idx="2395">
                  <c:v>44364</c:v>
                </c:pt>
                <c:pt idx="2396">
                  <c:v>44365</c:v>
                </c:pt>
                <c:pt idx="2397">
                  <c:v>44368</c:v>
                </c:pt>
                <c:pt idx="2398">
                  <c:v>44369</c:v>
                </c:pt>
                <c:pt idx="2399">
                  <c:v>44370</c:v>
                </c:pt>
                <c:pt idx="2400">
                  <c:v>44371</c:v>
                </c:pt>
                <c:pt idx="2401">
                  <c:v>44372</c:v>
                </c:pt>
                <c:pt idx="2402">
                  <c:v>44375</c:v>
                </c:pt>
                <c:pt idx="2403">
                  <c:v>44376</c:v>
                </c:pt>
                <c:pt idx="2404">
                  <c:v>44377</c:v>
                </c:pt>
                <c:pt idx="2405">
                  <c:v>44378</c:v>
                </c:pt>
                <c:pt idx="2406">
                  <c:v>44379</c:v>
                </c:pt>
                <c:pt idx="2407">
                  <c:v>44379</c:v>
                </c:pt>
                <c:pt idx="2408">
                  <c:v>44382</c:v>
                </c:pt>
                <c:pt idx="2409">
                  <c:v>44383</c:v>
                </c:pt>
                <c:pt idx="2410">
                  <c:v>44384</c:v>
                </c:pt>
                <c:pt idx="2411">
                  <c:v>44385</c:v>
                </c:pt>
                <c:pt idx="2412">
                  <c:v>44386</c:v>
                </c:pt>
                <c:pt idx="2413">
                  <c:v>44389</c:v>
                </c:pt>
                <c:pt idx="2414">
                  <c:v>44390</c:v>
                </c:pt>
                <c:pt idx="2415">
                  <c:v>44391</c:v>
                </c:pt>
                <c:pt idx="2416">
                  <c:v>44392</c:v>
                </c:pt>
                <c:pt idx="2417">
                  <c:v>44393</c:v>
                </c:pt>
                <c:pt idx="2418">
                  <c:v>44392</c:v>
                </c:pt>
                <c:pt idx="2419">
                  <c:v>44393</c:v>
                </c:pt>
                <c:pt idx="2420">
                  <c:v>44396</c:v>
                </c:pt>
                <c:pt idx="2421">
                  <c:v>44397</c:v>
                </c:pt>
                <c:pt idx="2422">
                  <c:v>44398</c:v>
                </c:pt>
                <c:pt idx="2423">
                  <c:v>44399</c:v>
                </c:pt>
                <c:pt idx="2424">
                  <c:v>44400</c:v>
                </c:pt>
                <c:pt idx="2425">
                  <c:v>44399</c:v>
                </c:pt>
                <c:pt idx="2426">
                  <c:v>44400</c:v>
                </c:pt>
                <c:pt idx="2427">
                  <c:v>44403</c:v>
                </c:pt>
                <c:pt idx="2428">
                  <c:v>44404</c:v>
                </c:pt>
                <c:pt idx="2429">
                  <c:v>44405</c:v>
                </c:pt>
                <c:pt idx="2430">
                  <c:v>44406</c:v>
                </c:pt>
                <c:pt idx="2431">
                  <c:v>44407</c:v>
                </c:pt>
                <c:pt idx="2432">
                  <c:v>44410</c:v>
                </c:pt>
                <c:pt idx="2433">
                  <c:v>44411</c:v>
                </c:pt>
                <c:pt idx="2434">
                  <c:v>44412</c:v>
                </c:pt>
                <c:pt idx="2435">
                  <c:v>44413</c:v>
                </c:pt>
                <c:pt idx="2436">
                  <c:v>44414</c:v>
                </c:pt>
                <c:pt idx="2437">
                  <c:v>44417</c:v>
                </c:pt>
                <c:pt idx="2438">
                  <c:v>44418</c:v>
                </c:pt>
                <c:pt idx="2439">
                  <c:v>44419</c:v>
                </c:pt>
                <c:pt idx="2440">
                  <c:v>44420</c:v>
                </c:pt>
                <c:pt idx="2441">
                  <c:v>44421</c:v>
                </c:pt>
                <c:pt idx="2442">
                  <c:v>44424</c:v>
                </c:pt>
                <c:pt idx="2443">
                  <c:v>44425</c:v>
                </c:pt>
                <c:pt idx="2444">
                  <c:v>44426</c:v>
                </c:pt>
                <c:pt idx="2445">
                  <c:v>44427</c:v>
                </c:pt>
                <c:pt idx="2446">
                  <c:v>44428</c:v>
                </c:pt>
                <c:pt idx="2447">
                  <c:v>44431</c:v>
                </c:pt>
                <c:pt idx="2448">
                  <c:v>44432</c:v>
                </c:pt>
                <c:pt idx="2449">
                  <c:v>44433</c:v>
                </c:pt>
                <c:pt idx="2450">
                  <c:v>44434</c:v>
                </c:pt>
                <c:pt idx="2451">
                  <c:v>44435</c:v>
                </c:pt>
                <c:pt idx="2452">
                  <c:v>44438</c:v>
                </c:pt>
                <c:pt idx="2453">
                  <c:v>44439</c:v>
                </c:pt>
                <c:pt idx="2454">
                  <c:v>44440</c:v>
                </c:pt>
                <c:pt idx="2455">
                  <c:v>44441</c:v>
                </c:pt>
                <c:pt idx="2456">
                  <c:v>44442</c:v>
                </c:pt>
                <c:pt idx="2457">
                  <c:v>44445</c:v>
                </c:pt>
                <c:pt idx="2458">
                  <c:v>44446</c:v>
                </c:pt>
                <c:pt idx="2459">
                  <c:v>44447</c:v>
                </c:pt>
                <c:pt idx="2460">
                  <c:v>44448</c:v>
                </c:pt>
                <c:pt idx="2461">
                  <c:v>44449</c:v>
                </c:pt>
                <c:pt idx="2462">
                  <c:v>44452</c:v>
                </c:pt>
                <c:pt idx="2463">
                  <c:v>44453</c:v>
                </c:pt>
                <c:pt idx="2464">
                  <c:v>44454</c:v>
                </c:pt>
                <c:pt idx="2465">
                  <c:v>44455</c:v>
                </c:pt>
                <c:pt idx="2466">
                  <c:v>44456</c:v>
                </c:pt>
                <c:pt idx="2467">
                  <c:v>44462</c:v>
                </c:pt>
                <c:pt idx="2468">
                  <c:v>44463</c:v>
                </c:pt>
                <c:pt idx="2469">
                  <c:v>44466</c:v>
                </c:pt>
                <c:pt idx="2470">
                  <c:v>44467</c:v>
                </c:pt>
                <c:pt idx="2471">
                  <c:v>44468</c:v>
                </c:pt>
                <c:pt idx="2472">
                  <c:v>44469</c:v>
                </c:pt>
                <c:pt idx="2473">
                  <c:v>44477</c:v>
                </c:pt>
                <c:pt idx="2474">
                  <c:v>44480</c:v>
                </c:pt>
                <c:pt idx="2475">
                  <c:v>44481</c:v>
                </c:pt>
                <c:pt idx="2476">
                  <c:v>44482</c:v>
                </c:pt>
                <c:pt idx="2477">
                  <c:v>44483</c:v>
                </c:pt>
                <c:pt idx="2478">
                  <c:v>44484</c:v>
                </c:pt>
                <c:pt idx="2479">
                  <c:v>44487</c:v>
                </c:pt>
                <c:pt idx="2480">
                  <c:v>44488</c:v>
                </c:pt>
                <c:pt idx="2481">
                  <c:v>44489</c:v>
                </c:pt>
                <c:pt idx="2482">
                  <c:v>44490</c:v>
                </c:pt>
                <c:pt idx="2483">
                  <c:v>44491</c:v>
                </c:pt>
                <c:pt idx="2484">
                  <c:v>44494</c:v>
                </c:pt>
                <c:pt idx="2485">
                  <c:v>44495</c:v>
                </c:pt>
                <c:pt idx="2486">
                  <c:v>44496</c:v>
                </c:pt>
                <c:pt idx="2487">
                  <c:v>44497</c:v>
                </c:pt>
                <c:pt idx="2488">
                  <c:v>44498</c:v>
                </c:pt>
                <c:pt idx="2489">
                  <c:v>44501</c:v>
                </c:pt>
                <c:pt idx="2490">
                  <c:v>44502</c:v>
                </c:pt>
                <c:pt idx="2491">
                  <c:v>44503</c:v>
                </c:pt>
                <c:pt idx="2492">
                  <c:v>44504</c:v>
                </c:pt>
                <c:pt idx="2493">
                  <c:v>44505</c:v>
                </c:pt>
                <c:pt idx="2494">
                  <c:v>44508</c:v>
                </c:pt>
                <c:pt idx="2495">
                  <c:v>44509</c:v>
                </c:pt>
                <c:pt idx="2496">
                  <c:v>44510</c:v>
                </c:pt>
                <c:pt idx="2497">
                  <c:v>44511</c:v>
                </c:pt>
                <c:pt idx="2498">
                  <c:v>44512</c:v>
                </c:pt>
                <c:pt idx="2499">
                  <c:v>44515</c:v>
                </c:pt>
                <c:pt idx="2500">
                  <c:v>44516</c:v>
                </c:pt>
                <c:pt idx="2501">
                  <c:v>44517</c:v>
                </c:pt>
                <c:pt idx="2502">
                  <c:v>44518</c:v>
                </c:pt>
                <c:pt idx="2503">
                  <c:v>44519</c:v>
                </c:pt>
                <c:pt idx="2504">
                  <c:v>44522</c:v>
                </c:pt>
                <c:pt idx="2505">
                  <c:v>44523</c:v>
                </c:pt>
                <c:pt idx="2506">
                  <c:v>44524</c:v>
                </c:pt>
                <c:pt idx="2507">
                  <c:v>44525</c:v>
                </c:pt>
                <c:pt idx="2508">
                  <c:v>44526</c:v>
                </c:pt>
                <c:pt idx="2509">
                  <c:v>44529</c:v>
                </c:pt>
                <c:pt idx="2510">
                  <c:v>44530</c:v>
                </c:pt>
                <c:pt idx="2511">
                  <c:v>44531</c:v>
                </c:pt>
                <c:pt idx="2512">
                  <c:v>44532</c:v>
                </c:pt>
                <c:pt idx="2513">
                  <c:v>44533</c:v>
                </c:pt>
                <c:pt idx="2514">
                  <c:v>44536</c:v>
                </c:pt>
                <c:pt idx="2515">
                  <c:v>44537</c:v>
                </c:pt>
                <c:pt idx="2516">
                  <c:v>44538</c:v>
                </c:pt>
                <c:pt idx="2517">
                  <c:v>44539</c:v>
                </c:pt>
                <c:pt idx="2518">
                  <c:v>44540</c:v>
                </c:pt>
                <c:pt idx="2519">
                  <c:v>44543</c:v>
                </c:pt>
                <c:pt idx="2520">
                  <c:v>44544</c:v>
                </c:pt>
                <c:pt idx="2521">
                  <c:v>44545</c:v>
                </c:pt>
                <c:pt idx="2522">
                  <c:v>44546</c:v>
                </c:pt>
                <c:pt idx="2523">
                  <c:v>44547</c:v>
                </c:pt>
                <c:pt idx="2524">
                  <c:v>44550</c:v>
                </c:pt>
                <c:pt idx="2525">
                  <c:v>44551</c:v>
                </c:pt>
                <c:pt idx="2526">
                  <c:v>44552</c:v>
                </c:pt>
                <c:pt idx="2527">
                  <c:v>44553</c:v>
                </c:pt>
                <c:pt idx="2528">
                  <c:v>44554</c:v>
                </c:pt>
                <c:pt idx="2529">
                  <c:v>44557</c:v>
                </c:pt>
                <c:pt idx="2530">
                  <c:v>44558</c:v>
                </c:pt>
                <c:pt idx="2531">
                  <c:v>44559</c:v>
                </c:pt>
                <c:pt idx="2532">
                  <c:v>44560</c:v>
                </c:pt>
                <c:pt idx="2533">
                  <c:v>44561</c:v>
                </c:pt>
                <c:pt idx="2534">
                  <c:v>44565</c:v>
                </c:pt>
                <c:pt idx="2535">
                  <c:v>44566</c:v>
                </c:pt>
                <c:pt idx="2536">
                  <c:v>44567</c:v>
                </c:pt>
                <c:pt idx="2537">
                  <c:v>44568</c:v>
                </c:pt>
                <c:pt idx="2538">
                  <c:v>44571</c:v>
                </c:pt>
                <c:pt idx="2539">
                  <c:v>44572</c:v>
                </c:pt>
                <c:pt idx="2540">
                  <c:v>44573</c:v>
                </c:pt>
                <c:pt idx="2541">
                  <c:v>44574</c:v>
                </c:pt>
                <c:pt idx="2542">
                  <c:v>44575</c:v>
                </c:pt>
                <c:pt idx="2543">
                  <c:v>44578</c:v>
                </c:pt>
                <c:pt idx="2544">
                  <c:v>44579</c:v>
                </c:pt>
                <c:pt idx="2545">
                  <c:v>44580</c:v>
                </c:pt>
                <c:pt idx="2546">
                  <c:v>44581</c:v>
                </c:pt>
                <c:pt idx="2547">
                  <c:v>44582</c:v>
                </c:pt>
                <c:pt idx="2548">
                  <c:v>44585</c:v>
                </c:pt>
                <c:pt idx="2549">
                  <c:v>44586</c:v>
                </c:pt>
                <c:pt idx="2550">
                  <c:v>44587</c:v>
                </c:pt>
                <c:pt idx="2551">
                  <c:v>44588</c:v>
                </c:pt>
                <c:pt idx="2552">
                  <c:v>44589</c:v>
                </c:pt>
                <c:pt idx="2553">
                  <c:v>44599</c:v>
                </c:pt>
                <c:pt idx="2554">
                  <c:v>44600</c:v>
                </c:pt>
                <c:pt idx="2555">
                  <c:v>44601</c:v>
                </c:pt>
                <c:pt idx="2556">
                  <c:v>44602</c:v>
                </c:pt>
                <c:pt idx="2557">
                  <c:v>44603</c:v>
                </c:pt>
                <c:pt idx="2558">
                  <c:v>44606</c:v>
                </c:pt>
                <c:pt idx="2559">
                  <c:v>44607</c:v>
                </c:pt>
                <c:pt idx="2560">
                  <c:v>44608</c:v>
                </c:pt>
                <c:pt idx="2561">
                  <c:v>44609</c:v>
                </c:pt>
                <c:pt idx="2562">
                  <c:v>44610</c:v>
                </c:pt>
                <c:pt idx="2563">
                  <c:v>44613</c:v>
                </c:pt>
                <c:pt idx="2564">
                  <c:v>44614</c:v>
                </c:pt>
                <c:pt idx="2565">
                  <c:v>44615</c:v>
                </c:pt>
                <c:pt idx="2566">
                  <c:v>44616</c:v>
                </c:pt>
                <c:pt idx="2567">
                  <c:v>44617</c:v>
                </c:pt>
                <c:pt idx="2568">
                  <c:v>44620</c:v>
                </c:pt>
                <c:pt idx="2569">
                  <c:v>44621</c:v>
                </c:pt>
                <c:pt idx="2570">
                  <c:v>44622</c:v>
                </c:pt>
                <c:pt idx="2571">
                  <c:v>44623</c:v>
                </c:pt>
                <c:pt idx="2572">
                  <c:v>44624</c:v>
                </c:pt>
                <c:pt idx="2573">
                  <c:v>44627</c:v>
                </c:pt>
                <c:pt idx="2574">
                  <c:v>44628</c:v>
                </c:pt>
                <c:pt idx="2575">
                  <c:v>44629</c:v>
                </c:pt>
                <c:pt idx="2576">
                  <c:v>44630</c:v>
                </c:pt>
                <c:pt idx="2577">
                  <c:v>44631</c:v>
                </c:pt>
                <c:pt idx="2578">
                  <c:v>44634</c:v>
                </c:pt>
                <c:pt idx="2579">
                  <c:v>44635</c:v>
                </c:pt>
                <c:pt idx="2580">
                  <c:v>44636</c:v>
                </c:pt>
                <c:pt idx="2581">
                  <c:v>44637</c:v>
                </c:pt>
                <c:pt idx="2582">
                  <c:v>44638</c:v>
                </c:pt>
                <c:pt idx="2583">
                  <c:v>44641</c:v>
                </c:pt>
                <c:pt idx="2584">
                  <c:v>44642</c:v>
                </c:pt>
                <c:pt idx="2585">
                  <c:v>44643</c:v>
                </c:pt>
                <c:pt idx="2586">
                  <c:v>44644</c:v>
                </c:pt>
                <c:pt idx="2587">
                  <c:v>44645</c:v>
                </c:pt>
                <c:pt idx="2588">
                  <c:v>44649</c:v>
                </c:pt>
                <c:pt idx="2589">
                  <c:v>44650</c:v>
                </c:pt>
                <c:pt idx="2590">
                  <c:v>44651</c:v>
                </c:pt>
                <c:pt idx="2591">
                  <c:v>44652</c:v>
                </c:pt>
                <c:pt idx="2592">
                  <c:v>44657</c:v>
                </c:pt>
                <c:pt idx="2593">
                  <c:v>44658</c:v>
                </c:pt>
                <c:pt idx="2594">
                  <c:v>44659</c:v>
                </c:pt>
                <c:pt idx="2595">
                  <c:v>44662</c:v>
                </c:pt>
                <c:pt idx="2596">
                  <c:v>44663</c:v>
                </c:pt>
                <c:pt idx="2597">
                  <c:v>44664</c:v>
                </c:pt>
                <c:pt idx="2598">
                  <c:v>44665</c:v>
                </c:pt>
                <c:pt idx="2599">
                  <c:v>44666</c:v>
                </c:pt>
                <c:pt idx="2600">
                  <c:v>44669</c:v>
                </c:pt>
                <c:pt idx="2601">
                  <c:v>44670</c:v>
                </c:pt>
                <c:pt idx="2602">
                  <c:v>44671</c:v>
                </c:pt>
                <c:pt idx="2603">
                  <c:v>44672</c:v>
                </c:pt>
                <c:pt idx="2604">
                  <c:v>44673</c:v>
                </c:pt>
                <c:pt idx="2605">
                  <c:v>44676</c:v>
                </c:pt>
                <c:pt idx="2606">
                  <c:v>44677</c:v>
                </c:pt>
                <c:pt idx="2607">
                  <c:v>44678</c:v>
                </c:pt>
                <c:pt idx="2608">
                  <c:v>44679</c:v>
                </c:pt>
                <c:pt idx="2609">
                  <c:v>44680</c:v>
                </c:pt>
                <c:pt idx="2610">
                  <c:v>44686</c:v>
                </c:pt>
                <c:pt idx="2611">
                  <c:v>44687</c:v>
                </c:pt>
                <c:pt idx="2612">
                  <c:v>44690</c:v>
                </c:pt>
                <c:pt idx="2613">
                  <c:v>44691</c:v>
                </c:pt>
                <c:pt idx="2614">
                  <c:v>44692</c:v>
                </c:pt>
                <c:pt idx="2615">
                  <c:v>44693</c:v>
                </c:pt>
                <c:pt idx="2616">
                  <c:v>44694</c:v>
                </c:pt>
                <c:pt idx="2617">
                  <c:v>44697</c:v>
                </c:pt>
                <c:pt idx="2618">
                  <c:v>44698</c:v>
                </c:pt>
                <c:pt idx="2619">
                  <c:v>44699</c:v>
                </c:pt>
                <c:pt idx="2620">
                  <c:v>44700</c:v>
                </c:pt>
                <c:pt idx="2621">
                  <c:v>44701</c:v>
                </c:pt>
                <c:pt idx="2622">
                  <c:v>44704</c:v>
                </c:pt>
                <c:pt idx="2623">
                  <c:v>44705</c:v>
                </c:pt>
                <c:pt idx="2624">
                  <c:v>44706</c:v>
                </c:pt>
                <c:pt idx="2625">
                  <c:v>44707</c:v>
                </c:pt>
                <c:pt idx="2626">
                  <c:v>44708</c:v>
                </c:pt>
                <c:pt idx="2627">
                  <c:v>44711</c:v>
                </c:pt>
                <c:pt idx="2628">
                  <c:v>44712</c:v>
                </c:pt>
                <c:pt idx="2629">
                  <c:v>44713</c:v>
                </c:pt>
                <c:pt idx="2630">
                  <c:v>44714</c:v>
                </c:pt>
                <c:pt idx="2631">
                  <c:v>44718</c:v>
                </c:pt>
                <c:pt idx="2632">
                  <c:v>44719</c:v>
                </c:pt>
                <c:pt idx="2633">
                  <c:v>44720</c:v>
                </c:pt>
                <c:pt idx="2634">
                  <c:v>44721</c:v>
                </c:pt>
                <c:pt idx="2635">
                  <c:v>44722</c:v>
                </c:pt>
                <c:pt idx="2636">
                  <c:v>44725</c:v>
                </c:pt>
                <c:pt idx="2637">
                  <c:v>44726</c:v>
                </c:pt>
                <c:pt idx="2638">
                  <c:v>44727</c:v>
                </c:pt>
                <c:pt idx="2639">
                  <c:v>44728</c:v>
                </c:pt>
                <c:pt idx="2640">
                  <c:v>44729</c:v>
                </c:pt>
                <c:pt idx="2641">
                  <c:v>44732</c:v>
                </c:pt>
                <c:pt idx="2642">
                  <c:v>44733</c:v>
                </c:pt>
                <c:pt idx="2643">
                  <c:v>44734</c:v>
                </c:pt>
                <c:pt idx="2644">
                  <c:v>44735</c:v>
                </c:pt>
                <c:pt idx="2645">
                  <c:v>44736</c:v>
                </c:pt>
                <c:pt idx="2646">
                  <c:v>44739</c:v>
                </c:pt>
                <c:pt idx="2647">
                  <c:v>44740</c:v>
                </c:pt>
                <c:pt idx="2648">
                  <c:v>44741</c:v>
                </c:pt>
                <c:pt idx="2649">
                  <c:v>44742</c:v>
                </c:pt>
                <c:pt idx="2650">
                  <c:v>44743</c:v>
                </c:pt>
                <c:pt idx="2651">
                  <c:v>44746</c:v>
                </c:pt>
                <c:pt idx="2652">
                  <c:v>44747</c:v>
                </c:pt>
                <c:pt idx="2653">
                  <c:v>44748</c:v>
                </c:pt>
                <c:pt idx="2654">
                  <c:v>44749</c:v>
                </c:pt>
                <c:pt idx="2655">
                  <c:v>44753</c:v>
                </c:pt>
                <c:pt idx="2656">
                  <c:v>44754</c:v>
                </c:pt>
                <c:pt idx="2657">
                  <c:v>44755</c:v>
                </c:pt>
                <c:pt idx="2658">
                  <c:v>44763</c:v>
                </c:pt>
                <c:pt idx="2659">
                  <c:v>44764</c:v>
                </c:pt>
                <c:pt idx="2660">
                  <c:v>44767</c:v>
                </c:pt>
                <c:pt idx="2661">
                  <c:v>44768</c:v>
                </c:pt>
                <c:pt idx="2662">
                  <c:v>44769</c:v>
                </c:pt>
                <c:pt idx="2663">
                  <c:v>44770</c:v>
                </c:pt>
                <c:pt idx="2664">
                  <c:v>44771</c:v>
                </c:pt>
                <c:pt idx="2665">
                  <c:v>44774</c:v>
                </c:pt>
                <c:pt idx="2666">
                  <c:v>44775</c:v>
                </c:pt>
                <c:pt idx="2667">
                  <c:v>44776</c:v>
                </c:pt>
                <c:pt idx="2668">
                  <c:v>44777</c:v>
                </c:pt>
                <c:pt idx="2669">
                  <c:v>44778</c:v>
                </c:pt>
                <c:pt idx="2670">
                  <c:v>44781</c:v>
                </c:pt>
                <c:pt idx="2671">
                  <c:v>44782</c:v>
                </c:pt>
                <c:pt idx="2672">
                  <c:v>44783</c:v>
                </c:pt>
                <c:pt idx="2673">
                  <c:v>44784</c:v>
                </c:pt>
                <c:pt idx="2674">
                  <c:v>44785</c:v>
                </c:pt>
                <c:pt idx="2675">
                  <c:v>44788</c:v>
                </c:pt>
                <c:pt idx="2676">
                  <c:v>44789</c:v>
                </c:pt>
                <c:pt idx="2677">
                  <c:v>44790</c:v>
                </c:pt>
                <c:pt idx="2678">
                  <c:v>44791</c:v>
                </c:pt>
                <c:pt idx="2679">
                  <c:v>44792</c:v>
                </c:pt>
                <c:pt idx="2680">
                  <c:v>44795</c:v>
                </c:pt>
                <c:pt idx="2681">
                  <c:v>44796</c:v>
                </c:pt>
                <c:pt idx="2682">
                  <c:v>44797</c:v>
                </c:pt>
                <c:pt idx="2683">
                  <c:v>44798</c:v>
                </c:pt>
                <c:pt idx="2684">
                  <c:v>44799</c:v>
                </c:pt>
                <c:pt idx="2685">
                  <c:v>44802</c:v>
                </c:pt>
                <c:pt idx="2686">
                  <c:v>44803</c:v>
                </c:pt>
                <c:pt idx="2687">
                  <c:v>44804</c:v>
                </c:pt>
                <c:pt idx="2688">
                  <c:v>44805</c:v>
                </c:pt>
                <c:pt idx="2689">
                  <c:v>44806</c:v>
                </c:pt>
                <c:pt idx="2690">
                  <c:v>44809</c:v>
                </c:pt>
                <c:pt idx="2691">
                  <c:v>44810</c:v>
                </c:pt>
                <c:pt idx="2692">
                  <c:v>44811</c:v>
                </c:pt>
                <c:pt idx="2693">
                  <c:v>44812</c:v>
                </c:pt>
                <c:pt idx="2694">
                  <c:v>44813</c:v>
                </c:pt>
                <c:pt idx="2695">
                  <c:v>44817</c:v>
                </c:pt>
                <c:pt idx="2696">
                  <c:v>44818</c:v>
                </c:pt>
                <c:pt idx="2697">
                  <c:v>44819</c:v>
                </c:pt>
                <c:pt idx="2698">
                  <c:v>44820</c:v>
                </c:pt>
                <c:pt idx="2699">
                  <c:v>44823</c:v>
                </c:pt>
                <c:pt idx="2700">
                  <c:v>44824</c:v>
                </c:pt>
                <c:pt idx="2701">
                  <c:v>44825</c:v>
                </c:pt>
                <c:pt idx="2702">
                  <c:v>44826</c:v>
                </c:pt>
                <c:pt idx="2703">
                  <c:v>44827</c:v>
                </c:pt>
                <c:pt idx="2704">
                  <c:v>44830</c:v>
                </c:pt>
                <c:pt idx="2705">
                  <c:v>44831</c:v>
                </c:pt>
                <c:pt idx="2706">
                  <c:v>44832</c:v>
                </c:pt>
                <c:pt idx="2707">
                  <c:v>44833</c:v>
                </c:pt>
                <c:pt idx="2708">
                  <c:v>44834</c:v>
                </c:pt>
                <c:pt idx="2709">
                  <c:v>44844</c:v>
                </c:pt>
                <c:pt idx="2710">
                  <c:v>44845</c:v>
                </c:pt>
                <c:pt idx="2711">
                  <c:v>44846</c:v>
                </c:pt>
                <c:pt idx="2712">
                  <c:v>44847</c:v>
                </c:pt>
                <c:pt idx="2713">
                  <c:v>44848</c:v>
                </c:pt>
                <c:pt idx="2714">
                  <c:v>44851</c:v>
                </c:pt>
                <c:pt idx="2715">
                  <c:v>44852</c:v>
                </c:pt>
                <c:pt idx="2716">
                  <c:v>44853</c:v>
                </c:pt>
                <c:pt idx="2717">
                  <c:v>44854</c:v>
                </c:pt>
                <c:pt idx="2718">
                  <c:v>44855</c:v>
                </c:pt>
                <c:pt idx="2719">
                  <c:v>44858</c:v>
                </c:pt>
                <c:pt idx="2720">
                  <c:v>44859</c:v>
                </c:pt>
                <c:pt idx="2721">
                  <c:v>44860</c:v>
                </c:pt>
                <c:pt idx="2722">
                  <c:v>44861</c:v>
                </c:pt>
                <c:pt idx="2723">
                  <c:v>44862</c:v>
                </c:pt>
                <c:pt idx="2724">
                  <c:v>44865</c:v>
                </c:pt>
                <c:pt idx="2725">
                  <c:v>44866</c:v>
                </c:pt>
                <c:pt idx="2726">
                  <c:v>44867</c:v>
                </c:pt>
                <c:pt idx="2727">
                  <c:v>44868</c:v>
                </c:pt>
                <c:pt idx="2728">
                  <c:v>44869</c:v>
                </c:pt>
                <c:pt idx="2729">
                  <c:v>44872</c:v>
                </c:pt>
                <c:pt idx="2730">
                  <c:v>44873</c:v>
                </c:pt>
                <c:pt idx="2731">
                  <c:v>44874</c:v>
                </c:pt>
                <c:pt idx="2732">
                  <c:v>44875</c:v>
                </c:pt>
                <c:pt idx="2745">
                  <c:v>44858</c:v>
                </c:pt>
                <c:pt idx="2746">
                  <c:v>44859</c:v>
                </c:pt>
                <c:pt idx="2747">
                  <c:v>44860</c:v>
                </c:pt>
                <c:pt idx="2748">
                  <c:v>44861</c:v>
                </c:pt>
                <c:pt idx="2749">
                  <c:v>44862</c:v>
                </c:pt>
                <c:pt idx="2750">
                  <c:v>44865</c:v>
                </c:pt>
                <c:pt idx="2751">
                  <c:v>44866</c:v>
                </c:pt>
                <c:pt idx="2752">
                  <c:v>44867</c:v>
                </c:pt>
                <c:pt idx="2753">
                  <c:v>44868</c:v>
                </c:pt>
                <c:pt idx="2754">
                  <c:v>44869</c:v>
                </c:pt>
                <c:pt idx="2755">
                  <c:v>44872</c:v>
                </c:pt>
                <c:pt idx="2756">
                  <c:v>44873</c:v>
                </c:pt>
                <c:pt idx="2757">
                  <c:v>44874</c:v>
                </c:pt>
                <c:pt idx="2758">
                  <c:v>44875</c:v>
                </c:pt>
                <c:pt idx="2759">
                  <c:v>44876</c:v>
                </c:pt>
                <c:pt idx="2760">
                  <c:v>44879</c:v>
                </c:pt>
                <c:pt idx="2761">
                  <c:v>44880</c:v>
                </c:pt>
                <c:pt idx="2762">
                  <c:v>44881</c:v>
                </c:pt>
                <c:pt idx="2763">
                  <c:v>44882</c:v>
                </c:pt>
                <c:pt idx="2764">
                  <c:v>44883</c:v>
                </c:pt>
                <c:pt idx="2765">
                  <c:v>44886</c:v>
                </c:pt>
                <c:pt idx="2766">
                  <c:v>44887</c:v>
                </c:pt>
                <c:pt idx="2767">
                  <c:v>44888</c:v>
                </c:pt>
                <c:pt idx="2768">
                  <c:v>44889</c:v>
                </c:pt>
                <c:pt idx="2769">
                  <c:v>44890</c:v>
                </c:pt>
                <c:pt idx="2770">
                  <c:v>44893</c:v>
                </c:pt>
                <c:pt idx="2771">
                  <c:v>44894</c:v>
                </c:pt>
                <c:pt idx="2772">
                  <c:v>44895</c:v>
                </c:pt>
                <c:pt idx="2773">
                  <c:v>44896</c:v>
                </c:pt>
                <c:pt idx="2774">
                  <c:v>44897</c:v>
                </c:pt>
                <c:pt idx="2775">
                  <c:v>44900</c:v>
                </c:pt>
                <c:pt idx="2776">
                  <c:v>44901</c:v>
                </c:pt>
                <c:pt idx="2777">
                  <c:v>44902</c:v>
                </c:pt>
                <c:pt idx="2778">
                  <c:v>44903</c:v>
                </c:pt>
                <c:pt idx="2779">
                  <c:v>44904</c:v>
                </c:pt>
                <c:pt idx="2780">
                  <c:v>44907</c:v>
                </c:pt>
                <c:pt idx="2781">
                  <c:v>44908</c:v>
                </c:pt>
                <c:pt idx="2782">
                  <c:v>44909</c:v>
                </c:pt>
                <c:pt idx="2783">
                  <c:v>44910</c:v>
                </c:pt>
                <c:pt idx="2784">
                  <c:v>44911</c:v>
                </c:pt>
                <c:pt idx="2785">
                  <c:v>44914</c:v>
                </c:pt>
                <c:pt idx="2786">
                  <c:v>44915</c:v>
                </c:pt>
                <c:pt idx="2787">
                  <c:v>44916</c:v>
                </c:pt>
                <c:pt idx="2788">
                  <c:v>44917</c:v>
                </c:pt>
                <c:pt idx="2789">
                  <c:v>44918</c:v>
                </c:pt>
              </c:numCache>
            </c:numRef>
          </c:cat>
          <c:val>
            <c:numRef>
              <c:f>隐含风险溢价!$AK$3:$AK$2794</c:f>
              <c:numCache>
                <c:formatCode>0.00%</c:formatCode>
                <c:ptCount val="2792"/>
                <c:pt idx="1">
                  <c:v>1.7865460673275171E-2</c:v>
                </c:pt>
                <c:pt idx="2">
                  <c:v>1.7926922890435602E-2</c:v>
                </c:pt>
                <c:pt idx="3">
                  <c:v>1.7675870676154063E-2</c:v>
                </c:pt>
                <c:pt idx="4">
                  <c:v>2.1658658719957258E-2</c:v>
                </c:pt>
                <c:pt idx="5">
                  <c:v>2.3149293559281005E-2</c:v>
                </c:pt>
                <c:pt idx="6">
                  <c:v>2.4034336974743383E-2</c:v>
                </c:pt>
                <c:pt idx="7">
                  <c:v>2.4957182208607723E-2</c:v>
                </c:pt>
                <c:pt idx="8">
                  <c:v>2.591852080902338E-2</c:v>
                </c:pt>
                <c:pt idx="9">
                  <c:v>2.6887557432580256E-2</c:v>
                </c:pt>
                <c:pt idx="10">
                  <c:v>2.7201254902823664E-2</c:v>
                </c:pt>
                <c:pt idx="11">
                  <c:v>2.7442931841706899E-2</c:v>
                </c:pt>
                <c:pt idx="12">
                  <c:v>2.7312485645152682E-2</c:v>
                </c:pt>
                <c:pt idx="13">
                  <c:v>2.7259427281453471E-2</c:v>
                </c:pt>
                <c:pt idx="14">
                  <c:v>2.7172859960068883E-2</c:v>
                </c:pt>
                <c:pt idx="15">
                  <c:v>2.7100355301356245E-2</c:v>
                </c:pt>
                <c:pt idx="16">
                  <c:v>2.7066106953818437E-2</c:v>
                </c:pt>
                <c:pt idx="17">
                  <c:v>2.7109525881328516E-2</c:v>
                </c:pt>
                <c:pt idx="18">
                  <c:v>2.7239007769545642E-2</c:v>
                </c:pt>
                <c:pt idx="19">
                  <c:v>2.7601647386251461E-2</c:v>
                </c:pt>
                <c:pt idx="20">
                  <c:v>2.803308730129643E-2</c:v>
                </c:pt>
                <c:pt idx="21">
                  <c:v>2.8136153352798135E-2</c:v>
                </c:pt>
                <c:pt idx="22">
                  <c:v>2.8257646685870316E-2</c:v>
                </c:pt>
                <c:pt idx="23">
                  <c:v>2.8394973081474994E-2</c:v>
                </c:pt>
                <c:pt idx="24">
                  <c:v>2.8646864587570861E-2</c:v>
                </c:pt>
                <c:pt idx="25">
                  <c:v>2.8808443905602145E-2</c:v>
                </c:pt>
                <c:pt idx="26">
                  <c:v>2.8926434522856863E-2</c:v>
                </c:pt>
                <c:pt idx="27">
                  <c:v>2.8992049244338191E-2</c:v>
                </c:pt>
                <c:pt idx="28">
                  <c:v>2.9169761808007781E-2</c:v>
                </c:pt>
                <c:pt idx="29">
                  <c:v>2.9295162053876413E-2</c:v>
                </c:pt>
                <c:pt idx="30">
                  <c:v>2.9257988499054602E-2</c:v>
                </c:pt>
                <c:pt idx="31">
                  <c:v>2.9387626687415742E-2</c:v>
                </c:pt>
                <c:pt idx="32">
                  <c:v>2.9651540446654832E-2</c:v>
                </c:pt>
                <c:pt idx="33">
                  <c:v>3.0135418036239609E-2</c:v>
                </c:pt>
                <c:pt idx="34">
                  <c:v>3.0453169295650048E-2</c:v>
                </c:pt>
                <c:pt idx="35">
                  <c:v>3.0824384370649032E-2</c:v>
                </c:pt>
                <c:pt idx="36">
                  <c:v>3.1318139540978264E-2</c:v>
                </c:pt>
                <c:pt idx="37">
                  <c:v>3.180092952065855E-2</c:v>
                </c:pt>
                <c:pt idx="38">
                  <c:v>3.2382441991882754E-2</c:v>
                </c:pt>
                <c:pt idx="39">
                  <c:v>3.2901204076027708E-2</c:v>
                </c:pt>
                <c:pt idx="40">
                  <c:v>3.3108477743981152E-2</c:v>
                </c:pt>
                <c:pt idx="41">
                  <c:v>3.3233927752944641E-2</c:v>
                </c:pt>
                <c:pt idx="42">
                  <c:v>3.3400856945816862E-2</c:v>
                </c:pt>
                <c:pt idx="43">
                  <c:v>3.351455449257397E-2</c:v>
                </c:pt>
                <c:pt idx="44">
                  <c:v>3.3788199356654162E-2</c:v>
                </c:pt>
                <c:pt idx="45">
                  <c:v>3.4070565214009155E-2</c:v>
                </c:pt>
                <c:pt idx="46">
                  <c:v>3.4480462512977809E-2</c:v>
                </c:pt>
                <c:pt idx="47">
                  <c:v>3.489638654001926E-2</c:v>
                </c:pt>
                <c:pt idx="48">
                  <c:v>3.5135927485978768E-2</c:v>
                </c:pt>
                <c:pt idx="49">
                  <c:v>3.5246393965844405E-2</c:v>
                </c:pt>
                <c:pt idx="50">
                  <c:v>3.5326375569322506E-2</c:v>
                </c:pt>
                <c:pt idx="51">
                  <c:v>3.5410163882008107E-2</c:v>
                </c:pt>
                <c:pt idx="52">
                  <c:v>3.5465847087402712E-2</c:v>
                </c:pt>
                <c:pt idx="53">
                  <c:v>3.5569609999048762E-2</c:v>
                </c:pt>
                <c:pt idx="54">
                  <c:v>3.5673915709740642E-2</c:v>
                </c:pt>
                <c:pt idx="55">
                  <c:v>3.5727880754406888E-2</c:v>
                </c:pt>
                <c:pt idx="56">
                  <c:v>3.5769645742641687E-2</c:v>
                </c:pt>
                <c:pt idx="57">
                  <c:v>3.5788022573747677E-2</c:v>
                </c:pt>
                <c:pt idx="58">
                  <c:v>3.5816223012123762E-2</c:v>
                </c:pt>
                <c:pt idx="59">
                  <c:v>3.5868362125790303E-2</c:v>
                </c:pt>
                <c:pt idx="60">
                  <c:v>3.5910413876168501E-2</c:v>
                </c:pt>
                <c:pt idx="61">
                  <c:v>3.6049330209649989E-2</c:v>
                </c:pt>
                <c:pt idx="62">
                  <c:v>3.6159269380203918E-2</c:v>
                </c:pt>
                <c:pt idx="63">
                  <c:v>3.6203171354111788E-2</c:v>
                </c:pt>
                <c:pt idx="64">
                  <c:v>3.6212140126429163E-2</c:v>
                </c:pt>
                <c:pt idx="65">
                  <c:v>3.6303484695925411E-2</c:v>
                </c:pt>
                <c:pt idx="66">
                  <c:v>3.6386569243216149E-2</c:v>
                </c:pt>
                <c:pt idx="67">
                  <c:v>3.6534153019487564E-2</c:v>
                </c:pt>
                <c:pt idx="68">
                  <c:v>3.6666175927275828E-2</c:v>
                </c:pt>
                <c:pt idx="69">
                  <c:v>3.6803818313299014E-2</c:v>
                </c:pt>
                <c:pt idx="70">
                  <c:v>3.698138087788564E-2</c:v>
                </c:pt>
                <c:pt idx="71">
                  <c:v>3.7134725216926637E-2</c:v>
                </c:pt>
                <c:pt idx="72">
                  <c:v>3.7305187278711627E-2</c:v>
                </c:pt>
                <c:pt idx="73">
                  <c:v>3.7448983988333205E-2</c:v>
                </c:pt>
                <c:pt idx="74">
                  <c:v>3.7548735795390635E-2</c:v>
                </c:pt>
                <c:pt idx="75">
                  <c:v>3.7772139784348041E-2</c:v>
                </c:pt>
                <c:pt idx="76">
                  <c:v>3.7957461857827578E-2</c:v>
                </c:pt>
                <c:pt idx="77">
                  <c:v>3.8195646482957119E-2</c:v>
                </c:pt>
                <c:pt idx="78">
                  <c:v>3.8500191636009852E-2</c:v>
                </c:pt>
                <c:pt idx="79">
                  <c:v>3.8776154709999289E-2</c:v>
                </c:pt>
                <c:pt idx="80">
                  <c:v>3.9021359426151592E-2</c:v>
                </c:pt>
                <c:pt idx="81">
                  <c:v>3.9252341907001838E-2</c:v>
                </c:pt>
                <c:pt idx="82">
                  <c:v>3.9504734586994605E-2</c:v>
                </c:pt>
                <c:pt idx="83">
                  <c:v>3.9779717547259147E-2</c:v>
                </c:pt>
                <c:pt idx="84">
                  <c:v>4.0125516536209022E-2</c:v>
                </c:pt>
                <c:pt idx="85">
                  <c:v>4.0511405488998439E-2</c:v>
                </c:pt>
                <c:pt idx="86">
                  <c:v>4.0972736027749056E-2</c:v>
                </c:pt>
                <c:pt idx="87">
                  <c:v>4.1319794558239517E-2</c:v>
                </c:pt>
                <c:pt idx="88">
                  <c:v>4.1651652599886853E-2</c:v>
                </c:pt>
                <c:pt idx="89">
                  <c:v>4.1978508536132456E-2</c:v>
                </c:pt>
                <c:pt idx="90">
                  <c:v>4.2345690186954513E-2</c:v>
                </c:pt>
                <c:pt idx="91">
                  <c:v>4.2707242319646621E-2</c:v>
                </c:pt>
                <c:pt idx="92">
                  <c:v>4.3016514047918147E-2</c:v>
                </c:pt>
                <c:pt idx="93">
                  <c:v>4.3347953541837424E-2</c:v>
                </c:pt>
                <c:pt idx="94">
                  <c:v>4.3724148862965592E-2</c:v>
                </c:pt>
                <c:pt idx="95">
                  <c:v>4.4081574578229442E-2</c:v>
                </c:pt>
                <c:pt idx="96">
                  <c:v>4.4423732475294998E-2</c:v>
                </c:pt>
                <c:pt idx="97">
                  <c:v>4.4704666451003579E-2</c:v>
                </c:pt>
                <c:pt idx="98">
                  <c:v>4.5030177531639633E-2</c:v>
                </c:pt>
                <c:pt idx="99">
                  <c:v>4.5407540066825597E-2</c:v>
                </c:pt>
                <c:pt idx="100">
                  <c:v>4.5757225818423147E-2</c:v>
                </c:pt>
                <c:pt idx="101">
                  <c:v>4.5994557212165665E-2</c:v>
                </c:pt>
                <c:pt idx="102">
                  <c:v>4.6133891726953216E-2</c:v>
                </c:pt>
                <c:pt idx="103">
                  <c:v>4.6271152356434621E-2</c:v>
                </c:pt>
                <c:pt idx="104">
                  <c:v>4.6415435625837387E-2</c:v>
                </c:pt>
                <c:pt idx="105">
                  <c:v>4.659893855163251E-2</c:v>
                </c:pt>
                <c:pt idx="106">
                  <c:v>4.6830618105754611E-2</c:v>
                </c:pt>
                <c:pt idx="107">
                  <c:v>4.6946306580807742E-2</c:v>
                </c:pt>
                <c:pt idx="108">
                  <c:v>4.7102473637704964E-2</c:v>
                </c:pt>
                <c:pt idx="109">
                  <c:v>4.7228917099492812E-2</c:v>
                </c:pt>
                <c:pt idx="110">
                  <c:v>4.7323721228823154E-2</c:v>
                </c:pt>
                <c:pt idx="111">
                  <c:v>4.7439235786255057E-2</c:v>
                </c:pt>
                <c:pt idx="112">
                  <c:v>4.7543470373062786E-2</c:v>
                </c:pt>
                <c:pt idx="113">
                  <c:v>4.7657786657923445E-2</c:v>
                </c:pt>
                <c:pt idx="114">
                  <c:v>4.7724588009103237E-2</c:v>
                </c:pt>
                <c:pt idx="115">
                  <c:v>4.777344057068602E-2</c:v>
                </c:pt>
                <c:pt idx="116">
                  <c:v>4.7807713845165078E-2</c:v>
                </c:pt>
                <c:pt idx="117">
                  <c:v>4.7869213744981931E-2</c:v>
                </c:pt>
                <c:pt idx="118">
                  <c:v>4.7882117461647042E-2</c:v>
                </c:pt>
                <c:pt idx="119">
                  <c:v>4.7884722420618225E-2</c:v>
                </c:pt>
                <c:pt idx="120">
                  <c:v>4.7888946774678552E-2</c:v>
                </c:pt>
                <c:pt idx="121">
                  <c:v>4.7890916004707379E-2</c:v>
                </c:pt>
                <c:pt idx="122">
                  <c:v>4.7895758532363761E-2</c:v>
                </c:pt>
                <c:pt idx="123">
                  <c:v>4.7883734300938938E-2</c:v>
                </c:pt>
                <c:pt idx="124">
                  <c:v>4.7875503701485647E-2</c:v>
                </c:pt>
                <c:pt idx="125">
                  <c:v>4.786697750830797E-2</c:v>
                </c:pt>
                <c:pt idx="126">
                  <c:v>4.7858682463471691E-2</c:v>
                </c:pt>
                <c:pt idx="127">
                  <c:v>4.7839955291777904E-2</c:v>
                </c:pt>
                <c:pt idx="128">
                  <c:v>4.7808043487768521E-2</c:v>
                </c:pt>
                <c:pt idx="129">
                  <c:v>4.7773874473578823E-2</c:v>
                </c:pt>
                <c:pt idx="130">
                  <c:v>4.7730698178301723E-2</c:v>
                </c:pt>
                <c:pt idx="131">
                  <c:v>4.7682578086081312E-2</c:v>
                </c:pt>
                <c:pt idx="132">
                  <c:v>4.7635128398484411E-2</c:v>
                </c:pt>
                <c:pt idx="133">
                  <c:v>4.759569551835148E-2</c:v>
                </c:pt>
                <c:pt idx="134">
                  <c:v>4.7555053600686494E-2</c:v>
                </c:pt>
                <c:pt idx="135">
                  <c:v>4.7504136889418923E-2</c:v>
                </c:pt>
                <c:pt idx="136">
                  <c:v>4.7456649738693221E-2</c:v>
                </c:pt>
                <c:pt idx="137">
                  <c:v>4.74190575557061E-2</c:v>
                </c:pt>
                <c:pt idx="138">
                  <c:v>4.7387888009178321E-2</c:v>
                </c:pt>
                <c:pt idx="139">
                  <c:v>4.7348720785060618E-2</c:v>
                </c:pt>
                <c:pt idx="140">
                  <c:v>4.730513134163216E-2</c:v>
                </c:pt>
                <c:pt idx="141">
                  <c:v>4.7263581936415069E-2</c:v>
                </c:pt>
                <c:pt idx="142">
                  <c:v>4.7216272325117339E-2</c:v>
                </c:pt>
                <c:pt idx="143">
                  <c:v>4.7187909759074165E-2</c:v>
                </c:pt>
                <c:pt idx="144">
                  <c:v>4.716394825703045E-2</c:v>
                </c:pt>
                <c:pt idx="145">
                  <c:v>4.7130002185162487E-2</c:v>
                </c:pt>
                <c:pt idx="146">
                  <c:v>4.7091858279091681E-2</c:v>
                </c:pt>
                <c:pt idx="147">
                  <c:v>4.7065518293972555E-2</c:v>
                </c:pt>
                <c:pt idx="148">
                  <c:v>4.7038327094191201E-2</c:v>
                </c:pt>
                <c:pt idx="149">
                  <c:v>4.7013135790319939E-2</c:v>
                </c:pt>
                <c:pt idx="150">
                  <c:v>4.7001378225136378E-2</c:v>
                </c:pt>
                <c:pt idx="151">
                  <c:v>4.6990210444862582E-2</c:v>
                </c:pt>
                <c:pt idx="152">
                  <c:v>4.6973797526560515E-2</c:v>
                </c:pt>
                <c:pt idx="153">
                  <c:v>4.6984746714703186E-2</c:v>
                </c:pt>
                <c:pt idx="154">
                  <c:v>4.7012102809517821E-2</c:v>
                </c:pt>
                <c:pt idx="155">
                  <c:v>4.702983972031085E-2</c:v>
                </c:pt>
                <c:pt idx="156">
                  <c:v>4.702556281446265E-2</c:v>
                </c:pt>
                <c:pt idx="157">
                  <c:v>4.7017726619913984E-2</c:v>
                </c:pt>
                <c:pt idx="158">
                  <c:v>4.7016490269615324E-2</c:v>
                </c:pt>
                <c:pt idx="159">
                  <c:v>4.7006349441692456E-2</c:v>
                </c:pt>
                <c:pt idx="160">
                  <c:v>4.6995028555160911E-2</c:v>
                </c:pt>
                <c:pt idx="161">
                  <c:v>4.6970138008523836E-2</c:v>
                </c:pt>
                <c:pt idx="162">
                  <c:v>4.6944268236276968E-2</c:v>
                </c:pt>
                <c:pt idx="163">
                  <c:v>4.6919819296808329E-2</c:v>
                </c:pt>
                <c:pt idx="164">
                  <c:v>4.6900537688645778E-2</c:v>
                </c:pt>
                <c:pt idx="165">
                  <c:v>4.6867409494170689E-2</c:v>
                </c:pt>
                <c:pt idx="166">
                  <c:v>4.6834015457613107E-2</c:v>
                </c:pt>
                <c:pt idx="167">
                  <c:v>4.6796762870194915E-2</c:v>
                </c:pt>
                <c:pt idx="168">
                  <c:v>4.6764408362489435E-2</c:v>
                </c:pt>
                <c:pt idx="169">
                  <c:v>4.6732574412159743E-2</c:v>
                </c:pt>
                <c:pt idx="170">
                  <c:v>4.6696382146552098E-2</c:v>
                </c:pt>
                <c:pt idx="171">
                  <c:v>4.6660641917602788E-2</c:v>
                </c:pt>
                <c:pt idx="172">
                  <c:v>4.6624462742730091E-2</c:v>
                </c:pt>
                <c:pt idx="173">
                  <c:v>4.6585880620741364E-2</c:v>
                </c:pt>
                <c:pt idx="174">
                  <c:v>4.6546803805156467E-2</c:v>
                </c:pt>
                <c:pt idx="175">
                  <c:v>4.6505968785667186E-2</c:v>
                </c:pt>
                <c:pt idx="176">
                  <c:v>4.6464866587374046E-2</c:v>
                </c:pt>
                <c:pt idx="177">
                  <c:v>4.6424456450186675E-2</c:v>
                </c:pt>
                <c:pt idx="178">
                  <c:v>4.6390311350921115E-2</c:v>
                </c:pt>
                <c:pt idx="179">
                  <c:v>4.635662603920148E-2</c:v>
                </c:pt>
                <c:pt idx="180">
                  <c:v>4.6328496649388429E-2</c:v>
                </c:pt>
                <c:pt idx="181">
                  <c:v>4.6307447404239442E-2</c:v>
                </c:pt>
                <c:pt idx="182">
                  <c:v>4.6291486068644007E-2</c:v>
                </c:pt>
                <c:pt idx="183">
                  <c:v>4.6289932607745624E-2</c:v>
                </c:pt>
                <c:pt idx="184">
                  <c:v>4.6273142389158549E-2</c:v>
                </c:pt>
                <c:pt idx="185">
                  <c:v>4.6272150738398118E-2</c:v>
                </c:pt>
                <c:pt idx="186">
                  <c:v>4.6266797586864306E-2</c:v>
                </c:pt>
                <c:pt idx="187">
                  <c:v>4.625238731520788E-2</c:v>
                </c:pt>
                <c:pt idx="188">
                  <c:v>4.624174213961417E-2</c:v>
                </c:pt>
                <c:pt idx="189">
                  <c:v>4.6237765918430013E-2</c:v>
                </c:pt>
                <c:pt idx="190">
                  <c:v>4.6247847980177378E-2</c:v>
                </c:pt>
                <c:pt idx="191">
                  <c:v>4.6242816101715524E-2</c:v>
                </c:pt>
                <c:pt idx="192">
                  <c:v>4.6226261224483089E-2</c:v>
                </c:pt>
                <c:pt idx="193">
                  <c:v>4.6210089014209359E-2</c:v>
                </c:pt>
                <c:pt idx="194">
                  <c:v>4.6198929101705685E-2</c:v>
                </c:pt>
                <c:pt idx="195">
                  <c:v>4.6187830824256551E-2</c:v>
                </c:pt>
                <c:pt idx="196">
                  <c:v>4.619737724150233E-2</c:v>
                </c:pt>
                <c:pt idx="197">
                  <c:v>4.6204682049360221E-2</c:v>
                </c:pt>
                <c:pt idx="198">
                  <c:v>4.6212083927779715E-2</c:v>
                </c:pt>
                <c:pt idx="199">
                  <c:v>4.622260886265659E-2</c:v>
                </c:pt>
                <c:pt idx="200">
                  <c:v>4.6246141208327561E-2</c:v>
                </c:pt>
                <c:pt idx="201">
                  <c:v>4.6252845113636587E-2</c:v>
                </c:pt>
                <c:pt idx="202">
                  <c:v>4.6261590881909745E-2</c:v>
                </c:pt>
                <c:pt idx="203">
                  <c:v>4.6257256985743733E-2</c:v>
                </c:pt>
                <c:pt idx="204">
                  <c:v>4.6258494308621799E-2</c:v>
                </c:pt>
                <c:pt idx="205">
                  <c:v>4.6257216809320476E-2</c:v>
                </c:pt>
                <c:pt idx="206">
                  <c:v>4.62500852159149E-2</c:v>
                </c:pt>
                <c:pt idx="207">
                  <c:v>4.6247293101650086E-2</c:v>
                </c:pt>
                <c:pt idx="208">
                  <c:v>4.6246017561357967E-2</c:v>
                </c:pt>
                <c:pt idx="209">
                  <c:v>4.625648046888009E-2</c:v>
                </c:pt>
                <c:pt idx="210">
                  <c:v>4.6291289343040096E-2</c:v>
                </c:pt>
                <c:pt idx="211">
                  <c:v>4.6326937726943088E-2</c:v>
                </c:pt>
                <c:pt idx="212">
                  <c:v>4.6369514127947528E-2</c:v>
                </c:pt>
                <c:pt idx="213">
                  <c:v>4.6422188823926201E-2</c:v>
                </c:pt>
                <c:pt idx="214">
                  <c:v>4.6458312216557759E-2</c:v>
                </c:pt>
                <c:pt idx="215">
                  <c:v>4.6488839831665067E-2</c:v>
                </c:pt>
                <c:pt idx="216">
                  <c:v>4.6518780674560417E-2</c:v>
                </c:pt>
                <c:pt idx="217">
                  <c:v>4.6549931791906571E-2</c:v>
                </c:pt>
                <c:pt idx="218">
                  <c:v>4.6594174087796141E-2</c:v>
                </c:pt>
                <c:pt idx="219">
                  <c:v>4.6627511381539428E-2</c:v>
                </c:pt>
                <c:pt idx="220">
                  <c:v>4.6690648468696666E-2</c:v>
                </c:pt>
                <c:pt idx="221">
                  <c:v>4.6760523841121823E-2</c:v>
                </c:pt>
                <c:pt idx="222">
                  <c:v>4.682548280763265E-2</c:v>
                </c:pt>
                <c:pt idx="223">
                  <c:v>4.6879152024219994E-2</c:v>
                </c:pt>
                <c:pt idx="224">
                  <c:v>4.6931965229741759E-2</c:v>
                </c:pt>
                <c:pt idx="225">
                  <c:v>4.7008311905602972E-2</c:v>
                </c:pt>
                <c:pt idx="226">
                  <c:v>4.7073897764536701E-2</c:v>
                </c:pt>
                <c:pt idx="227">
                  <c:v>4.7134092061231266E-2</c:v>
                </c:pt>
                <c:pt idx="228">
                  <c:v>4.7184377519913959E-2</c:v>
                </c:pt>
                <c:pt idx="229">
                  <c:v>4.7243480487317344E-2</c:v>
                </c:pt>
                <c:pt idx="230">
                  <c:v>4.7318044569140023E-2</c:v>
                </c:pt>
                <c:pt idx="231">
                  <c:v>4.7387379297371704E-2</c:v>
                </c:pt>
                <c:pt idx="232">
                  <c:v>4.7462162874493098E-2</c:v>
                </c:pt>
                <c:pt idx="233">
                  <c:v>4.7542011925335678E-2</c:v>
                </c:pt>
                <c:pt idx="234">
                  <c:v>4.7620431538344124E-2</c:v>
                </c:pt>
                <c:pt idx="235">
                  <c:v>4.7711820814089895E-2</c:v>
                </c:pt>
                <c:pt idx="236">
                  <c:v>4.7803311542382106E-2</c:v>
                </c:pt>
                <c:pt idx="237">
                  <c:v>4.7878713988690688E-2</c:v>
                </c:pt>
                <c:pt idx="238">
                  <c:v>4.7961943814632604E-2</c:v>
                </c:pt>
                <c:pt idx="239">
                  <c:v>4.8027736996114859E-2</c:v>
                </c:pt>
                <c:pt idx="240">
                  <c:v>4.8075020754835426E-2</c:v>
                </c:pt>
                <c:pt idx="241">
                  <c:v>4.8116056781993558E-2</c:v>
                </c:pt>
                <c:pt idx="242">
                  <c:v>4.815231562854759E-2</c:v>
                </c:pt>
                <c:pt idx="243">
                  <c:v>4.8186452312111293E-2</c:v>
                </c:pt>
                <c:pt idx="244">
                  <c:v>4.8226684127850028E-2</c:v>
                </c:pt>
                <c:pt idx="245">
                  <c:v>4.8279325385888652E-2</c:v>
                </c:pt>
                <c:pt idx="246">
                  <c:v>4.8325635390606692E-2</c:v>
                </c:pt>
                <c:pt idx="247">
                  <c:v>4.8378219412494178E-2</c:v>
                </c:pt>
                <c:pt idx="248">
                  <c:v>4.8434372671644181E-2</c:v>
                </c:pt>
                <c:pt idx="249">
                  <c:v>4.8489484529337198E-2</c:v>
                </c:pt>
                <c:pt idx="250">
                  <c:v>4.8542515692592873E-2</c:v>
                </c:pt>
                <c:pt idx="251">
                  <c:v>4.8585969582654813E-2</c:v>
                </c:pt>
                <c:pt idx="252">
                  <c:v>4.8628720013383579E-2</c:v>
                </c:pt>
                <c:pt idx="253">
                  <c:v>4.8670182352185072E-2</c:v>
                </c:pt>
                <c:pt idx="254">
                  <c:v>4.8727448292401429E-2</c:v>
                </c:pt>
                <c:pt idx="255">
                  <c:v>4.8800192468027505E-2</c:v>
                </c:pt>
                <c:pt idx="256">
                  <c:v>4.8862324933704633E-2</c:v>
                </c:pt>
                <c:pt idx="257">
                  <c:v>4.892448695618086E-2</c:v>
                </c:pt>
                <c:pt idx="258">
                  <c:v>4.8994754613979126E-2</c:v>
                </c:pt>
                <c:pt idx="259">
                  <c:v>4.9065212138413597E-2</c:v>
                </c:pt>
                <c:pt idx="260">
                  <c:v>4.9123316241231778E-2</c:v>
                </c:pt>
                <c:pt idx="261">
                  <c:v>4.9193114652705414E-2</c:v>
                </c:pt>
                <c:pt idx="262">
                  <c:v>4.9262094793868699E-2</c:v>
                </c:pt>
                <c:pt idx="263">
                  <c:v>4.9320082740842125E-2</c:v>
                </c:pt>
                <c:pt idx="264">
                  <c:v>4.9339905236496624E-2</c:v>
                </c:pt>
                <c:pt idx="265">
                  <c:v>4.9351603914467398E-2</c:v>
                </c:pt>
                <c:pt idx="266">
                  <c:v>4.936640389994422E-2</c:v>
                </c:pt>
                <c:pt idx="267">
                  <c:v>4.9376680092268331E-2</c:v>
                </c:pt>
                <c:pt idx="268">
                  <c:v>4.9394392185602903E-2</c:v>
                </c:pt>
                <c:pt idx="269">
                  <c:v>4.9402116006464589E-2</c:v>
                </c:pt>
                <c:pt idx="270">
                  <c:v>4.9425351237869952E-2</c:v>
                </c:pt>
                <c:pt idx="271">
                  <c:v>4.9461410616347165E-2</c:v>
                </c:pt>
                <c:pt idx="272">
                  <c:v>4.9493240010912098E-2</c:v>
                </c:pt>
                <c:pt idx="273">
                  <c:v>4.9547067798223848E-2</c:v>
                </c:pt>
                <c:pt idx="274">
                  <c:v>4.9603917662464705E-2</c:v>
                </c:pt>
                <c:pt idx="275">
                  <c:v>4.9656111259824061E-2</c:v>
                </c:pt>
                <c:pt idx="276">
                  <c:v>4.9714744971366326E-2</c:v>
                </c:pt>
                <c:pt idx="277">
                  <c:v>4.9792890077006199E-2</c:v>
                </c:pt>
                <c:pt idx="278">
                  <c:v>4.9839872847251304E-2</c:v>
                </c:pt>
                <c:pt idx="279">
                  <c:v>4.987082219700445E-2</c:v>
                </c:pt>
                <c:pt idx="280">
                  <c:v>4.99033166470398E-2</c:v>
                </c:pt>
                <c:pt idx="281">
                  <c:v>4.9915961130807852E-2</c:v>
                </c:pt>
                <c:pt idx="282">
                  <c:v>4.9924441617895693E-2</c:v>
                </c:pt>
                <c:pt idx="283">
                  <c:v>4.9939936329613063E-2</c:v>
                </c:pt>
                <c:pt idx="284">
                  <c:v>4.9956427685923975E-2</c:v>
                </c:pt>
                <c:pt idx="285">
                  <c:v>4.9976293210831545E-2</c:v>
                </c:pt>
                <c:pt idx="286">
                  <c:v>4.9993329276191489E-2</c:v>
                </c:pt>
                <c:pt idx="287">
                  <c:v>5.0007150688595479E-2</c:v>
                </c:pt>
                <c:pt idx="288">
                  <c:v>5.0010616865888605E-2</c:v>
                </c:pt>
                <c:pt idx="289">
                  <c:v>5.0013261925410786E-2</c:v>
                </c:pt>
                <c:pt idx="290">
                  <c:v>5.0014276665190302E-2</c:v>
                </c:pt>
                <c:pt idx="291">
                  <c:v>5.0019823482297381E-2</c:v>
                </c:pt>
                <c:pt idx="292">
                  <c:v>5.0025816648624634E-2</c:v>
                </c:pt>
                <c:pt idx="293">
                  <c:v>5.0032902112335485E-2</c:v>
                </c:pt>
                <c:pt idx="294">
                  <c:v>5.0052870046185194E-2</c:v>
                </c:pt>
                <c:pt idx="295">
                  <c:v>5.0073839288507782E-2</c:v>
                </c:pt>
                <c:pt idx="296">
                  <c:v>5.0090377565407962E-2</c:v>
                </c:pt>
                <c:pt idx="297">
                  <c:v>5.0102390005531447E-2</c:v>
                </c:pt>
                <c:pt idx="298">
                  <c:v>5.0101393892390676E-2</c:v>
                </c:pt>
                <c:pt idx="299">
                  <c:v>5.0098227824107833E-2</c:v>
                </c:pt>
                <c:pt idx="300">
                  <c:v>5.0096224046788762E-2</c:v>
                </c:pt>
                <c:pt idx="301">
                  <c:v>5.0097102966123477E-2</c:v>
                </c:pt>
                <c:pt idx="302">
                  <c:v>5.0099130831329816E-2</c:v>
                </c:pt>
                <c:pt idx="303">
                  <c:v>5.0112372461741758E-2</c:v>
                </c:pt>
                <c:pt idx="304">
                  <c:v>5.0126536023507882E-2</c:v>
                </c:pt>
                <c:pt idx="305">
                  <c:v>5.0137347635026454E-2</c:v>
                </c:pt>
                <c:pt idx="306">
                  <c:v>5.0160190202598494E-2</c:v>
                </c:pt>
                <c:pt idx="307">
                  <c:v>5.0181577772241331E-2</c:v>
                </c:pt>
                <c:pt idx="308">
                  <c:v>5.02140484476718E-2</c:v>
                </c:pt>
                <c:pt idx="309">
                  <c:v>5.0254142765414712E-2</c:v>
                </c:pt>
                <c:pt idx="310">
                  <c:v>5.029415527522621E-2</c:v>
                </c:pt>
                <c:pt idx="311">
                  <c:v>5.0336010083400912E-2</c:v>
                </c:pt>
                <c:pt idx="312">
                  <c:v>5.0367256376552483E-2</c:v>
                </c:pt>
                <c:pt idx="313">
                  <c:v>5.0403514377631714E-2</c:v>
                </c:pt>
                <c:pt idx="314">
                  <c:v>5.0434413295766235E-2</c:v>
                </c:pt>
                <c:pt idx="315">
                  <c:v>5.0470120782555965E-2</c:v>
                </c:pt>
                <c:pt idx="316">
                  <c:v>5.0520121644105423E-2</c:v>
                </c:pt>
                <c:pt idx="317">
                  <c:v>5.0580763077074591E-2</c:v>
                </c:pt>
                <c:pt idx="318">
                  <c:v>5.0650253600735856E-2</c:v>
                </c:pt>
                <c:pt idx="319">
                  <c:v>5.0708736362489029E-2</c:v>
                </c:pt>
                <c:pt idx="320">
                  <c:v>5.0779614957249086E-2</c:v>
                </c:pt>
                <c:pt idx="321">
                  <c:v>5.0838981183307597E-2</c:v>
                </c:pt>
                <c:pt idx="322">
                  <c:v>5.0868444475347808E-2</c:v>
                </c:pt>
                <c:pt idx="323">
                  <c:v>5.089874183641889E-2</c:v>
                </c:pt>
                <c:pt idx="324">
                  <c:v>5.0915288543041289E-2</c:v>
                </c:pt>
                <c:pt idx="325">
                  <c:v>5.0923710510060921E-2</c:v>
                </c:pt>
                <c:pt idx="326">
                  <c:v>5.0935303811172138E-2</c:v>
                </c:pt>
                <c:pt idx="327">
                  <c:v>5.0944792144510101E-2</c:v>
                </c:pt>
                <c:pt idx="328">
                  <c:v>5.0961270458303495E-2</c:v>
                </c:pt>
                <c:pt idx="329">
                  <c:v>5.0953394664501522E-2</c:v>
                </c:pt>
                <c:pt idx="330">
                  <c:v>5.0943582496283127E-2</c:v>
                </c:pt>
                <c:pt idx="331">
                  <c:v>5.09335732999774E-2</c:v>
                </c:pt>
                <c:pt idx="332">
                  <c:v>5.0922500625206597E-2</c:v>
                </c:pt>
                <c:pt idx="333">
                  <c:v>5.0909605818727721E-2</c:v>
                </c:pt>
                <c:pt idx="334">
                  <c:v>5.0898805900372664E-2</c:v>
                </c:pt>
                <c:pt idx="335">
                  <c:v>5.0886816878084086E-2</c:v>
                </c:pt>
                <c:pt idx="336">
                  <c:v>5.0867787372733092E-2</c:v>
                </c:pt>
                <c:pt idx="337">
                  <c:v>5.0847676170708386E-2</c:v>
                </c:pt>
                <c:pt idx="338">
                  <c:v>5.0829406998455645E-2</c:v>
                </c:pt>
                <c:pt idx="339">
                  <c:v>5.0808860935353445E-2</c:v>
                </c:pt>
                <c:pt idx="340">
                  <c:v>5.0786263743862615E-2</c:v>
                </c:pt>
                <c:pt idx="341">
                  <c:v>5.0763094997364859E-2</c:v>
                </c:pt>
                <c:pt idx="342">
                  <c:v>5.0739810849381839E-2</c:v>
                </c:pt>
                <c:pt idx="343">
                  <c:v>5.0716744610289639E-2</c:v>
                </c:pt>
                <c:pt idx="344">
                  <c:v>5.0693916742018577E-2</c:v>
                </c:pt>
                <c:pt idx="345">
                  <c:v>5.0670752660630994E-2</c:v>
                </c:pt>
                <c:pt idx="346">
                  <c:v>5.0648994794419408E-2</c:v>
                </c:pt>
                <c:pt idx="347">
                  <c:v>5.0625831024202435E-2</c:v>
                </c:pt>
                <c:pt idx="348">
                  <c:v>5.0603023799327754E-2</c:v>
                </c:pt>
                <c:pt idx="349">
                  <c:v>5.0580071187939571E-2</c:v>
                </c:pt>
                <c:pt idx="350">
                  <c:v>5.055717553523012E-2</c:v>
                </c:pt>
                <c:pt idx="351">
                  <c:v>5.0534406654934527E-2</c:v>
                </c:pt>
                <c:pt idx="352">
                  <c:v>5.0511795316339002E-2</c:v>
                </c:pt>
                <c:pt idx="353">
                  <c:v>5.0489109974005006E-2</c:v>
                </c:pt>
                <c:pt idx="354">
                  <c:v>5.0466516934199512E-2</c:v>
                </c:pt>
                <c:pt idx="355">
                  <c:v>5.0444016996963943E-2</c:v>
                </c:pt>
                <c:pt idx="356">
                  <c:v>5.0421693205532081E-2</c:v>
                </c:pt>
                <c:pt idx="357">
                  <c:v>5.0400175110999867E-2</c:v>
                </c:pt>
                <c:pt idx="358">
                  <c:v>5.0379382613463752E-2</c:v>
                </c:pt>
                <c:pt idx="359">
                  <c:v>5.0359569779134458E-2</c:v>
                </c:pt>
                <c:pt idx="360">
                  <c:v>5.0339753299021427E-2</c:v>
                </c:pt>
                <c:pt idx="361">
                  <c:v>5.0321947906358903E-2</c:v>
                </c:pt>
                <c:pt idx="362">
                  <c:v>5.0304207259371743E-2</c:v>
                </c:pt>
                <c:pt idx="363">
                  <c:v>5.0286735094913097E-2</c:v>
                </c:pt>
                <c:pt idx="364">
                  <c:v>5.026965550562297E-2</c:v>
                </c:pt>
                <c:pt idx="365">
                  <c:v>5.0251757262397799E-2</c:v>
                </c:pt>
                <c:pt idx="366">
                  <c:v>5.0235281971531702E-2</c:v>
                </c:pt>
                <c:pt idx="367">
                  <c:v>5.0218475026491315E-2</c:v>
                </c:pt>
                <c:pt idx="368">
                  <c:v>5.0199047198785179E-2</c:v>
                </c:pt>
                <c:pt idx="369">
                  <c:v>5.0180228899314762E-2</c:v>
                </c:pt>
                <c:pt idx="370">
                  <c:v>5.0158909681528696E-2</c:v>
                </c:pt>
                <c:pt idx="371">
                  <c:v>5.0137539667808428E-2</c:v>
                </c:pt>
                <c:pt idx="372">
                  <c:v>5.0116510579811077E-2</c:v>
                </c:pt>
                <c:pt idx="373">
                  <c:v>5.0095231027863084E-2</c:v>
                </c:pt>
                <c:pt idx="374">
                  <c:v>5.0074122574362251E-2</c:v>
                </c:pt>
                <c:pt idx="375">
                  <c:v>5.0054849892897935E-2</c:v>
                </c:pt>
                <c:pt idx="376">
                  <c:v>5.0035576134211959E-2</c:v>
                </c:pt>
                <c:pt idx="377">
                  <c:v>5.0014740106656477E-2</c:v>
                </c:pt>
                <c:pt idx="378">
                  <c:v>4.9994160888432358E-2</c:v>
                </c:pt>
                <c:pt idx="379">
                  <c:v>4.9974374537083477E-2</c:v>
                </c:pt>
                <c:pt idx="380">
                  <c:v>4.9953908467983352E-2</c:v>
                </c:pt>
                <c:pt idx="381">
                  <c:v>4.9933350994618902E-2</c:v>
                </c:pt>
                <c:pt idx="382">
                  <c:v>4.9912800336196668E-2</c:v>
                </c:pt>
                <c:pt idx="383">
                  <c:v>4.9892309376585092E-2</c:v>
                </c:pt>
                <c:pt idx="384">
                  <c:v>4.9872304606900536E-2</c:v>
                </c:pt>
                <c:pt idx="385">
                  <c:v>4.9852191339524614E-2</c:v>
                </c:pt>
                <c:pt idx="386">
                  <c:v>4.9831963659157194E-2</c:v>
                </c:pt>
                <c:pt idx="387">
                  <c:v>4.9812835897818757E-2</c:v>
                </c:pt>
                <c:pt idx="388">
                  <c:v>4.9793308590018154E-2</c:v>
                </c:pt>
                <c:pt idx="389">
                  <c:v>4.9773237580470447E-2</c:v>
                </c:pt>
                <c:pt idx="390">
                  <c:v>4.9753417206705813E-2</c:v>
                </c:pt>
                <c:pt idx="391">
                  <c:v>4.9733796828920568E-2</c:v>
                </c:pt>
                <c:pt idx="392">
                  <c:v>4.9713943892580256E-2</c:v>
                </c:pt>
                <c:pt idx="393">
                  <c:v>4.9694181138506766E-2</c:v>
                </c:pt>
                <c:pt idx="394">
                  <c:v>4.9674748528702642E-2</c:v>
                </c:pt>
                <c:pt idx="395">
                  <c:v>4.9659962720423105E-2</c:v>
                </c:pt>
                <c:pt idx="396">
                  <c:v>4.9644224884343086E-2</c:v>
                </c:pt>
                <c:pt idx="397">
                  <c:v>4.962843953931545E-2</c:v>
                </c:pt>
                <c:pt idx="398">
                  <c:v>4.9614336446073659E-2</c:v>
                </c:pt>
                <c:pt idx="399">
                  <c:v>4.9601258428883702E-2</c:v>
                </c:pt>
                <c:pt idx="400">
                  <c:v>4.9589058723523906E-2</c:v>
                </c:pt>
                <c:pt idx="401">
                  <c:v>4.9576022633338566E-2</c:v>
                </c:pt>
                <c:pt idx="402">
                  <c:v>4.9563786296043084E-2</c:v>
                </c:pt>
                <c:pt idx="403">
                  <c:v>4.9551952100238425E-2</c:v>
                </c:pt>
                <c:pt idx="404">
                  <c:v>4.9542153727996051E-2</c:v>
                </c:pt>
                <c:pt idx="405">
                  <c:v>4.9537075073090797E-2</c:v>
                </c:pt>
                <c:pt idx="406">
                  <c:v>4.9531851216192087E-2</c:v>
                </c:pt>
                <c:pt idx="407">
                  <c:v>4.9525759714052403E-2</c:v>
                </c:pt>
                <c:pt idx="408">
                  <c:v>4.9517925654345943E-2</c:v>
                </c:pt>
                <c:pt idx="409">
                  <c:v>4.9504453555003144E-2</c:v>
                </c:pt>
                <c:pt idx="410">
                  <c:v>4.9490023752876547E-2</c:v>
                </c:pt>
                <c:pt idx="411">
                  <c:v>4.9482934603850399E-2</c:v>
                </c:pt>
                <c:pt idx="412">
                  <c:v>4.9472125727308101E-2</c:v>
                </c:pt>
                <c:pt idx="413">
                  <c:v>4.9465611679383077E-2</c:v>
                </c:pt>
                <c:pt idx="414">
                  <c:v>4.9465088686575898E-2</c:v>
                </c:pt>
                <c:pt idx="415">
                  <c:v>4.9470039469583726E-2</c:v>
                </c:pt>
                <c:pt idx="416">
                  <c:v>4.9467861123109011E-2</c:v>
                </c:pt>
                <c:pt idx="417">
                  <c:v>4.9460693295368667E-2</c:v>
                </c:pt>
                <c:pt idx="418">
                  <c:v>4.945349521947074E-2</c:v>
                </c:pt>
                <c:pt idx="419">
                  <c:v>4.9444545937386869E-2</c:v>
                </c:pt>
                <c:pt idx="420">
                  <c:v>4.9436664118425483E-2</c:v>
                </c:pt>
                <c:pt idx="421">
                  <c:v>4.9427688085965003E-2</c:v>
                </c:pt>
                <c:pt idx="422">
                  <c:v>4.9418870004388257E-2</c:v>
                </c:pt>
                <c:pt idx="423">
                  <c:v>4.941391821981362E-2</c:v>
                </c:pt>
                <c:pt idx="424">
                  <c:v>4.9407046245788601E-2</c:v>
                </c:pt>
                <c:pt idx="425">
                  <c:v>4.9397007382102974E-2</c:v>
                </c:pt>
                <c:pt idx="426">
                  <c:v>4.9383771139488178E-2</c:v>
                </c:pt>
                <c:pt idx="427">
                  <c:v>4.9368903642376845E-2</c:v>
                </c:pt>
                <c:pt idx="428">
                  <c:v>4.9353331576864487E-2</c:v>
                </c:pt>
                <c:pt idx="429">
                  <c:v>4.9338466004716808E-2</c:v>
                </c:pt>
                <c:pt idx="430">
                  <c:v>4.932541687376088E-2</c:v>
                </c:pt>
                <c:pt idx="431">
                  <c:v>4.9311035703246325E-2</c:v>
                </c:pt>
                <c:pt idx="432">
                  <c:v>4.9296229986308324E-2</c:v>
                </c:pt>
                <c:pt idx="433">
                  <c:v>4.9280373875574275E-2</c:v>
                </c:pt>
                <c:pt idx="434">
                  <c:v>4.9264177182224964E-2</c:v>
                </c:pt>
                <c:pt idx="435">
                  <c:v>4.9248207400939471E-2</c:v>
                </c:pt>
                <c:pt idx="436">
                  <c:v>4.9232969499560013E-2</c:v>
                </c:pt>
                <c:pt idx="437">
                  <c:v>4.92179681213228E-2</c:v>
                </c:pt>
                <c:pt idx="438">
                  <c:v>4.920473639583639E-2</c:v>
                </c:pt>
                <c:pt idx="439">
                  <c:v>4.9191353480571701E-2</c:v>
                </c:pt>
                <c:pt idx="440">
                  <c:v>4.9180318693623139E-2</c:v>
                </c:pt>
                <c:pt idx="441">
                  <c:v>4.9172147840288907E-2</c:v>
                </c:pt>
                <c:pt idx="442">
                  <c:v>4.9174360087013452E-2</c:v>
                </c:pt>
                <c:pt idx="443">
                  <c:v>4.9172116080321772E-2</c:v>
                </c:pt>
                <c:pt idx="444">
                  <c:v>4.9169944512505323E-2</c:v>
                </c:pt>
                <c:pt idx="445">
                  <c:v>4.9167116414943472E-2</c:v>
                </c:pt>
                <c:pt idx="446">
                  <c:v>4.9163479081254159E-2</c:v>
                </c:pt>
                <c:pt idx="447">
                  <c:v>4.9163508385160988E-2</c:v>
                </c:pt>
                <c:pt idx="448">
                  <c:v>4.9172645783365096E-2</c:v>
                </c:pt>
                <c:pt idx="449">
                  <c:v>4.9216816094074564E-2</c:v>
                </c:pt>
                <c:pt idx="450">
                  <c:v>4.9261472726551542E-2</c:v>
                </c:pt>
                <c:pt idx="451">
                  <c:v>4.9307317745970934E-2</c:v>
                </c:pt>
                <c:pt idx="452">
                  <c:v>4.9358786236413744E-2</c:v>
                </c:pt>
                <c:pt idx="453">
                  <c:v>4.9401711890267222E-2</c:v>
                </c:pt>
                <c:pt idx="454">
                  <c:v>4.9433901915589031E-2</c:v>
                </c:pt>
                <c:pt idx="455">
                  <c:v>4.9459869336796837E-2</c:v>
                </c:pt>
                <c:pt idx="456">
                  <c:v>4.9487765097763765E-2</c:v>
                </c:pt>
                <c:pt idx="457">
                  <c:v>4.9513781121910169E-2</c:v>
                </c:pt>
                <c:pt idx="458">
                  <c:v>4.9539675325491576E-2</c:v>
                </c:pt>
                <c:pt idx="459">
                  <c:v>4.9583757811281687E-2</c:v>
                </c:pt>
                <c:pt idx="460">
                  <c:v>4.9624253943121623E-2</c:v>
                </c:pt>
                <c:pt idx="461">
                  <c:v>4.9645193066431267E-2</c:v>
                </c:pt>
                <c:pt idx="462">
                  <c:v>4.9650197224402906E-2</c:v>
                </c:pt>
                <c:pt idx="463">
                  <c:v>4.9660467794580936E-2</c:v>
                </c:pt>
                <c:pt idx="464">
                  <c:v>4.9664625882516078E-2</c:v>
                </c:pt>
                <c:pt idx="465">
                  <c:v>4.9666085123947455E-2</c:v>
                </c:pt>
                <c:pt idx="466">
                  <c:v>4.9669782813364136E-2</c:v>
                </c:pt>
                <c:pt idx="467">
                  <c:v>4.9675836005909788E-2</c:v>
                </c:pt>
                <c:pt idx="468">
                  <c:v>4.9688813378864077E-2</c:v>
                </c:pt>
                <c:pt idx="469">
                  <c:v>4.9695413200879564E-2</c:v>
                </c:pt>
                <c:pt idx="470">
                  <c:v>4.9692873917538474E-2</c:v>
                </c:pt>
                <c:pt idx="471">
                  <c:v>4.9689558509481438E-2</c:v>
                </c:pt>
                <c:pt idx="472">
                  <c:v>4.9694005091655086E-2</c:v>
                </c:pt>
                <c:pt idx="473">
                  <c:v>4.9699824646453721E-2</c:v>
                </c:pt>
                <c:pt idx="474">
                  <c:v>4.9713507436034768E-2</c:v>
                </c:pt>
                <c:pt idx="475">
                  <c:v>4.972481412469841E-2</c:v>
                </c:pt>
                <c:pt idx="476">
                  <c:v>4.9735493073880942E-2</c:v>
                </c:pt>
                <c:pt idx="477">
                  <c:v>4.9737863268526694E-2</c:v>
                </c:pt>
                <c:pt idx="478">
                  <c:v>4.9739821709996426E-2</c:v>
                </c:pt>
                <c:pt idx="479">
                  <c:v>4.9737109141075569E-2</c:v>
                </c:pt>
                <c:pt idx="480">
                  <c:v>4.9732504851224268E-2</c:v>
                </c:pt>
                <c:pt idx="481">
                  <c:v>4.9728477943219274E-2</c:v>
                </c:pt>
                <c:pt idx="482">
                  <c:v>4.9721496559110352E-2</c:v>
                </c:pt>
                <c:pt idx="483">
                  <c:v>4.9714134689012916E-2</c:v>
                </c:pt>
                <c:pt idx="484">
                  <c:v>4.9702309919768858E-2</c:v>
                </c:pt>
                <c:pt idx="485">
                  <c:v>4.968882357707155E-2</c:v>
                </c:pt>
                <c:pt idx="486">
                  <c:v>4.9675304252009375E-2</c:v>
                </c:pt>
                <c:pt idx="487">
                  <c:v>4.9662992651657321E-2</c:v>
                </c:pt>
                <c:pt idx="488">
                  <c:v>4.9653145922680997E-2</c:v>
                </c:pt>
                <c:pt idx="489">
                  <c:v>4.9640254555675001E-2</c:v>
                </c:pt>
                <c:pt idx="490">
                  <c:v>4.9626711796908779E-2</c:v>
                </c:pt>
                <c:pt idx="491">
                  <c:v>4.9613719091624903E-2</c:v>
                </c:pt>
                <c:pt idx="492">
                  <c:v>4.9601361030453595E-2</c:v>
                </c:pt>
                <c:pt idx="493">
                  <c:v>4.9591433450673933E-2</c:v>
                </c:pt>
                <c:pt idx="494">
                  <c:v>4.9579357752149208E-2</c:v>
                </c:pt>
                <c:pt idx="495">
                  <c:v>4.9566703651485758E-2</c:v>
                </c:pt>
                <c:pt idx="496">
                  <c:v>4.9553731507863984E-2</c:v>
                </c:pt>
                <c:pt idx="497">
                  <c:v>4.9541715679521113E-2</c:v>
                </c:pt>
                <c:pt idx="498">
                  <c:v>4.9532449507805561E-2</c:v>
                </c:pt>
                <c:pt idx="499">
                  <c:v>4.9522638254819548E-2</c:v>
                </c:pt>
                <c:pt idx="500">
                  <c:v>4.9510555107401558E-2</c:v>
                </c:pt>
                <c:pt idx="501">
                  <c:v>4.9498092821073245E-2</c:v>
                </c:pt>
                <c:pt idx="502">
                  <c:v>4.948564943413513E-2</c:v>
                </c:pt>
                <c:pt idx="503">
                  <c:v>4.9472570734072623E-2</c:v>
                </c:pt>
                <c:pt idx="504">
                  <c:v>4.9458161093572567E-2</c:v>
                </c:pt>
                <c:pt idx="505">
                  <c:v>4.9443981149427836E-2</c:v>
                </c:pt>
                <c:pt idx="506">
                  <c:v>4.9430284680444012E-2</c:v>
                </c:pt>
                <c:pt idx="507">
                  <c:v>4.9416980205439151E-2</c:v>
                </c:pt>
                <c:pt idx="508">
                  <c:v>4.9403459247222482E-2</c:v>
                </c:pt>
                <c:pt idx="509">
                  <c:v>4.9389751213554899E-2</c:v>
                </c:pt>
                <c:pt idx="510">
                  <c:v>4.9375676977845846E-2</c:v>
                </c:pt>
                <c:pt idx="511">
                  <c:v>4.9361598719385974E-2</c:v>
                </c:pt>
                <c:pt idx="512">
                  <c:v>4.9347498848944127E-2</c:v>
                </c:pt>
                <c:pt idx="513">
                  <c:v>4.93334152165502E-2</c:v>
                </c:pt>
                <c:pt idx="514">
                  <c:v>4.9319408972914709E-2</c:v>
                </c:pt>
                <c:pt idx="515">
                  <c:v>4.9306664395482924E-2</c:v>
                </c:pt>
                <c:pt idx="516">
                  <c:v>4.9293605853502426E-2</c:v>
                </c:pt>
                <c:pt idx="517">
                  <c:v>4.9280071626167703E-2</c:v>
                </c:pt>
                <c:pt idx="518">
                  <c:v>4.9266199018433945E-2</c:v>
                </c:pt>
                <c:pt idx="519">
                  <c:v>4.9252507016018625E-2</c:v>
                </c:pt>
                <c:pt idx="520">
                  <c:v>4.9238694593609182E-2</c:v>
                </c:pt>
                <c:pt idx="521">
                  <c:v>4.9225298693613043E-2</c:v>
                </c:pt>
                <c:pt idx="522">
                  <c:v>4.9212649888678302E-2</c:v>
                </c:pt>
                <c:pt idx="523">
                  <c:v>4.9199871287071234E-2</c:v>
                </c:pt>
                <c:pt idx="524">
                  <c:v>4.9186232650981591E-2</c:v>
                </c:pt>
                <c:pt idx="525">
                  <c:v>4.917260758511624E-2</c:v>
                </c:pt>
                <c:pt idx="526">
                  <c:v>4.9159128502347701E-2</c:v>
                </c:pt>
                <c:pt idx="527">
                  <c:v>4.9146851155306426E-2</c:v>
                </c:pt>
                <c:pt idx="528">
                  <c:v>4.9133997610868278E-2</c:v>
                </c:pt>
                <c:pt idx="529">
                  <c:v>4.9120519018385184E-2</c:v>
                </c:pt>
                <c:pt idx="530">
                  <c:v>4.9107040179703562E-2</c:v>
                </c:pt>
                <c:pt idx="531">
                  <c:v>4.9093815965806899E-2</c:v>
                </c:pt>
                <c:pt idx="532">
                  <c:v>4.9081395270512966E-2</c:v>
                </c:pt>
                <c:pt idx="533">
                  <c:v>4.9069889711225376E-2</c:v>
                </c:pt>
                <c:pt idx="534">
                  <c:v>4.9058021060913684E-2</c:v>
                </c:pt>
                <c:pt idx="535">
                  <c:v>4.905123785441845E-2</c:v>
                </c:pt>
                <c:pt idx="536">
                  <c:v>4.9044736093213817E-2</c:v>
                </c:pt>
                <c:pt idx="537">
                  <c:v>4.9037496953793377E-2</c:v>
                </c:pt>
                <c:pt idx="538">
                  <c:v>4.9028147447312348E-2</c:v>
                </c:pt>
                <c:pt idx="539">
                  <c:v>4.9020284130460653E-2</c:v>
                </c:pt>
                <c:pt idx="540">
                  <c:v>4.9011850250730529E-2</c:v>
                </c:pt>
                <c:pt idx="541">
                  <c:v>4.9005203759487304E-2</c:v>
                </c:pt>
                <c:pt idx="542">
                  <c:v>4.8995715026316812E-2</c:v>
                </c:pt>
                <c:pt idx="543">
                  <c:v>4.8984788912596021E-2</c:v>
                </c:pt>
                <c:pt idx="544">
                  <c:v>4.8975853404362751E-2</c:v>
                </c:pt>
                <c:pt idx="545">
                  <c:v>4.8964895493159688E-2</c:v>
                </c:pt>
                <c:pt idx="546">
                  <c:v>4.8951992146717728E-2</c:v>
                </c:pt>
                <c:pt idx="547">
                  <c:v>4.8941158268689527E-2</c:v>
                </c:pt>
                <c:pt idx="548">
                  <c:v>4.8930363828226325E-2</c:v>
                </c:pt>
                <c:pt idx="549">
                  <c:v>4.8921461583378824E-2</c:v>
                </c:pt>
                <c:pt idx="550">
                  <c:v>4.8911846933869088E-2</c:v>
                </c:pt>
                <c:pt idx="551">
                  <c:v>4.8900921281768463E-2</c:v>
                </c:pt>
                <c:pt idx="552">
                  <c:v>4.888914775240423E-2</c:v>
                </c:pt>
                <c:pt idx="553">
                  <c:v>4.8877254910295688E-2</c:v>
                </c:pt>
                <c:pt idx="554">
                  <c:v>4.8865622048179742E-2</c:v>
                </c:pt>
                <c:pt idx="555">
                  <c:v>4.8853499494150687E-2</c:v>
                </c:pt>
                <c:pt idx="556">
                  <c:v>4.8841073327909552E-2</c:v>
                </c:pt>
                <c:pt idx="557">
                  <c:v>4.882859260881163E-2</c:v>
                </c:pt>
                <c:pt idx="558">
                  <c:v>4.8816302777968938E-2</c:v>
                </c:pt>
                <c:pt idx="559">
                  <c:v>4.8804674115105355E-2</c:v>
                </c:pt>
                <c:pt idx="560">
                  <c:v>4.8793579619669736E-2</c:v>
                </c:pt>
                <c:pt idx="561">
                  <c:v>4.8782413770108425E-2</c:v>
                </c:pt>
                <c:pt idx="562">
                  <c:v>4.8771971899795513E-2</c:v>
                </c:pt>
                <c:pt idx="563">
                  <c:v>4.8762587426876648E-2</c:v>
                </c:pt>
                <c:pt idx="564">
                  <c:v>4.875178284311716E-2</c:v>
                </c:pt>
                <c:pt idx="565">
                  <c:v>4.8740755747736252E-2</c:v>
                </c:pt>
                <c:pt idx="566">
                  <c:v>4.8729076643223165E-2</c:v>
                </c:pt>
                <c:pt idx="567">
                  <c:v>4.8716783094871235E-2</c:v>
                </c:pt>
                <c:pt idx="568">
                  <c:v>4.8704449606518999E-2</c:v>
                </c:pt>
                <c:pt idx="569">
                  <c:v>4.8692153410174126E-2</c:v>
                </c:pt>
                <c:pt idx="570">
                  <c:v>4.8679870272458931E-2</c:v>
                </c:pt>
                <c:pt idx="571">
                  <c:v>4.8668527841658656E-2</c:v>
                </c:pt>
                <c:pt idx="572">
                  <c:v>4.8656934027557754E-2</c:v>
                </c:pt>
                <c:pt idx="573">
                  <c:v>4.8645497077730339E-2</c:v>
                </c:pt>
                <c:pt idx="574">
                  <c:v>4.8633490330458454E-2</c:v>
                </c:pt>
                <c:pt idx="575">
                  <c:v>4.8622693319607786E-2</c:v>
                </c:pt>
                <c:pt idx="576">
                  <c:v>4.8610918715382888E-2</c:v>
                </c:pt>
                <c:pt idx="577">
                  <c:v>4.8599191060958134E-2</c:v>
                </c:pt>
                <c:pt idx="578">
                  <c:v>4.8587190143763115E-2</c:v>
                </c:pt>
                <c:pt idx="579">
                  <c:v>4.8575192934288615E-2</c:v>
                </c:pt>
                <c:pt idx="580">
                  <c:v>4.8563213905978432E-2</c:v>
                </c:pt>
                <c:pt idx="581">
                  <c:v>4.8552089160995543E-2</c:v>
                </c:pt>
                <c:pt idx="582">
                  <c:v>4.8540993167102663E-2</c:v>
                </c:pt>
                <c:pt idx="583">
                  <c:v>4.8530323507618246E-2</c:v>
                </c:pt>
                <c:pt idx="584">
                  <c:v>4.8520824121085486E-2</c:v>
                </c:pt>
                <c:pt idx="585">
                  <c:v>4.8512818995650075E-2</c:v>
                </c:pt>
                <c:pt idx="586">
                  <c:v>4.8505140387974544E-2</c:v>
                </c:pt>
                <c:pt idx="587">
                  <c:v>4.8495569946980496E-2</c:v>
                </c:pt>
                <c:pt idx="588">
                  <c:v>4.8486767547819207E-2</c:v>
                </c:pt>
                <c:pt idx="589">
                  <c:v>4.8477374074688058E-2</c:v>
                </c:pt>
                <c:pt idx="590">
                  <c:v>4.8469102210223693E-2</c:v>
                </c:pt>
                <c:pt idx="591">
                  <c:v>4.8462510706889873E-2</c:v>
                </c:pt>
                <c:pt idx="592">
                  <c:v>4.8454909509768627E-2</c:v>
                </c:pt>
                <c:pt idx="593">
                  <c:v>4.8444923010879208E-2</c:v>
                </c:pt>
                <c:pt idx="594">
                  <c:v>4.8435206955006548E-2</c:v>
                </c:pt>
                <c:pt idx="595">
                  <c:v>4.8424386584954356E-2</c:v>
                </c:pt>
                <c:pt idx="596">
                  <c:v>4.8414735291053695E-2</c:v>
                </c:pt>
                <c:pt idx="597">
                  <c:v>4.840453132025764E-2</c:v>
                </c:pt>
                <c:pt idx="598">
                  <c:v>4.8393699605395767E-2</c:v>
                </c:pt>
                <c:pt idx="599">
                  <c:v>4.8383668156940202E-2</c:v>
                </c:pt>
                <c:pt idx="600">
                  <c:v>4.8373141044286895E-2</c:v>
                </c:pt>
                <c:pt idx="601">
                  <c:v>4.8361775369480123E-2</c:v>
                </c:pt>
                <c:pt idx="602">
                  <c:v>4.8350568130540707E-2</c:v>
                </c:pt>
                <c:pt idx="603">
                  <c:v>4.8339575216926271E-2</c:v>
                </c:pt>
                <c:pt idx="604">
                  <c:v>4.8328321606770121E-2</c:v>
                </c:pt>
                <c:pt idx="605">
                  <c:v>4.8317473505726939E-2</c:v>
                </c:pt>
                <c:pt idx="606">
                  <c:v>4.8308002824329843E-2</c:v>
                </c:pt>
                <c:pt idx="607">
                  <c:v>4.8297937858960423E-2</c:v>
                </c:pt>
                <c:pt idx="608">
                  <c:v>4.8289014815706431E-2</c:v>
                </c:pt>
                <c:pt idx="609">
                  <c:v>4.8279129050566014E-2</c:v>
                </c:pt>
                <c:pt idx="610">
                  <c:v>4.8268490014647024E-2</c:v>
                </c:pt>
                <c:pt idx="611">
                  <c:v>4.8257344853044948E-2</c:v>
                </c:pt>
                <c:pt idx="612">
                  <c:v>4.8248265227281775E-2</c:v>
                </c:pt>
                <c:pt idx="613">
                  <c:v>4.8238538055243106E-2</c:v>
                </c:pt>
                <c:pt idx="614">
                  <c:v>4.8230302990220165E-2</c:v>
                </c:pt>
                <c:pt idx="615">
                  <c:v>4.8220705137038036E-2</c:v>
                </c:pt>
                <c:pt idx="616">
                  <c:v>4.8210227975047933E-2</c:v>
                </c:pt>
                <c:pt idx="617">
                  <c:v>4.8199578677422576E-2</c:v>
                </c:pt>
                <c:pt idx="618">
                  <c:v>4.8189255292969774E-2</c:v>
                </c:pt>
                <c:pt idx="619">
                  <c:v>4.8178851894998737E-2</c:v>
                </c:pt>
                <c:pt idx="620">
                  <c:v>4.8168646560000195E-2</c:v>
                </c:pt>
                <c:pt idx="621">
                  <c:v>4.8162586112928472E-2</c:v>
                </c:pt>
                <c:pt idx="622">
                  <c:v>4.8156014879578789E-2</c:v>
                </c:pt>
                <c:pt idx="623">
                  <c:v>4.8149951049162462E-2</c:v>
                </c:pt>
                <c:pt idx="624">
                  <c:v>4.814186301216368E-2</c:v>
                </c:pt>
                <c:pt idx="625">
                  <c:v>4.8135137300693034E-2</c:v>
                </c:pt>
                <c:pt idx="626">
                  <c:v>4.8126527396727362E-2</c:v>
                </c:pt>
                <c:pt idx="627">
                  <c:v>4.8117400373699083E-2</c:v>
                </c:pt>
                <c:pt idx="628">
                  <c:v>4.8108411811049537E-2</c:v>
                </c:pt>
                <c:pt idx="629">
                  <c:v>4.8101892485104124E-2</c:v>
                </c:pt>
                <c:pt idx="630">
                  <c:v>4.8092645108171905E-2</c:v>
                </c:pt>
                <c:pt idx="631">
                  <c:v>4.808261170265736E-2</c:v>
                </c:pt>
                <c:pt idx="632">
                  <c:v>4.8072678027172223E-2</c:v>
                </c:pt>
                <c:pt idx="633">
                  <c:v>4.8062828167575677E-2</c:v>
                </c:pt>
                <c:pt idx="634">
                  <c:v>4.8054097111769466E-2</c:v>
                </c:pt>
                <c:pt idx="635">
                  <c:v>4.8047247790481154E-2</c:v>
                </c:pt>
                <c:pt idx="636">
                  <c:v>4.8043326858897895E-2</c:v>
                </c:pt>
                <c:pt idx="637">
                  <c:v>4.8037106517892308E-2</c:v>
                </c:pt>
                <c:pt idx="638">
                  <c:v>4.8030390840695075E-2</c:v>
                </c:pt>
                <c:pt idx="639">
                  <c:v>4.8024552066042323E-2</c:v>
                </c:pt>
                <c:pt idx="640">
                  <c:v>4.8017164359795347E-2</c:v>
                </c:pt>
                <c:pt idx="641">
                  <c:v>4.8008141968829285E-2</c:v>
                </c:pt>
                <c:pt idx="642">
                  <c:v>4.79984639891037E-2</c:v>
                </c:pt>
                <c:pt idx="643">
                  <c:v>4.7988301765272877E-2</c:v>
                </c:pt>
                <c:pt idx="644">
                  <c:v>4.7978297851834821E-2</c:v>
                </c:pt>
                <c:pt idx="645">
                  <c:v>4.7968291126508911E-2</c:v>
                </c:pt>
                <c:pt idx="646">
                  <c:v>4.7959586437703206E-2</c:v>
                </c:pt>
                <c:pt idx="647">
                  <c:v>4.7951348343682296E-2</c:v>
                </c:pt>
                <c:pt idx="648">
                  <c:v>4.7945005017750675E-2</c:v>
                </c:pt>
                <c:pt idx="649">
                  <c:v>4.7938211798795656E-2</c:v>
                </c:pt>
                <c:pt idx="650">
                  <c:v>4.793357580333054E-2</c:v>
                </c:pt>
                <c:pt idx="651">
                  <c:v>4.7929200211890746E-2</c:v>
                </c:pt>
                <c:pt idx="652">
                  <c:v>4.7924650272831278E-2</c:v>
                </c:pt>
                <c:pt idx="653">
                  <c:v>4.7921394901378103E-2</c:v>
                </c:pt>
                <c:pt idx="654">
                  <c:v>4.792241822066904E-2</c:v>
                </c:pt>
                <c:pt idx="655">
                  <c:v>4.7930495669976307E-2</c:v>
                </c:pt>
                <c:pt idx="656">
                  <c:v>4.7937417451683936E-2</c:v>
                </c:pt>
                <c:pt idx="657">
                  <c:v>4.7945755231988178E-2</c:v>
                </c:pt>
                <c:pt idx="658">
                  <c:v>4.7952829003888808E-2</c:v>
                </c:pt>
                <c:pt idx="659">
                  <c:v>4.7959869597866717E-2</c:v>
                </c:pt>
                <c:pt idx="660">
                  <c:v>4.7971123738999727E-2</c:v>
                </c:pt>
                <c:pt idx="661">
                  <c:v>4.7984379414458989E-2</c:v>
                </c:pt>
                <c:pt idx="662">
                  <c:v>4.8005393007043609E-2</c:v>
                </c:pt>
                <c:pt idx="663">
                  <c:v>4.8016846732002468E-2</c:v>
                </c:pt>
                <c:pt idx="664">
                  <c:v>4.8027269717662455E-2</c:v>
                </c:pt>
                <c:pt idx="665">
                  <c:v>4.8036786448395166E-2</c:v>
                </c:pt>
                <c:pt idx="666">
                  <c:v>4.8050425848912962E-2</c:v>
                </c:pt>
                <c:pt idx="667">
                  <c:v>4.8064893668214079E-2</c:v>
                </c:pt>
                <c:pt idx="668">
                  <c:v>4.8084326724364038E-2</c:v>
                </c:pt>
                <c:pt idx="669">
                  <c:v>4.8102168747731953E-2</c:v>
                </c:pt>
                <c:pt idx="670">
                  <c:v>4.811601008020791E-2</c:v>
                </c:pt>
                <c:pt idx="671">
                  <c:v>4.8130078117235596E-2</c:v>
                </c:pt>
                <c:pt idx="672">
                  <c:v>4.8141588095710418E-2</c:v>
                </c:pt>
                <c:pt idx="673">
                  <c:v>4.8150820067612607E-2</c:v>
                </c:pt>
                <c:pt idx="674">
                  <c:v>4.8161776549986268E-2</c:v>
                </c:pt>
                <c:pt idx="675">
                  <c:v>4.8169664306307196E-2</c:v>
                </c:pt>
                <c:pt idx="676">
                  <c:v>4.8181264129795086E-2</c:v>
                </c:pt>
                <c:pt idx="677">
                  <c:v>4.8194803441515915E-2</c:v>
                </c:pt>
                <c:pt idx="678">
                  <c:v>4.8210829629129336E-2</c:v>
                </c:pt>
                <c:pt idx="679">
                  <c:v>4.823055764208517E-2</c:v>
                </c:pt>
                <c:pt idx="680">
                  <c:v>4.8245859038123631E-2</c:v>
                </c:pt>
                <c:pt idx="681">
                  <c:v>4.8261500406507493E-2</c:v>
                </c:pt>
                <c:pt idx="682">
                  <c:v>4.8277137630887063E-2</c:v>
                </c:pt>
                <c:pt idx="683">
                  <c:v>4.8288155305454161E-2</c:v>
                </c:pt>
                <c:pt idx="684">
                  <c:v>4.8298231288506979E-2</c:v>
                </c:pt>
                <c:pt idx="685">
                  <c:v>4.8308888285304358E-2</c:v>
                </c:pt>
                <c:pt idx="686">
                  <c:v>4.8314817250626259E-2</c:v>
                </c:pt>
                <c:pt idx="687">
                  <c:v>4.8319110898573277E-2</c:v>
                </c:pt>
                <c:pt idx="688">
                  <c:v>4.8327017522263989E-2</c:v>
                </c:pt>
                <c:pt idx="689">
                  <c:v>4.8337028504638703E-2</c:v>
                </c:pt>
                <c:pt idx="690">
                  <c:v>4.835562488802423E-2</c:v>
                </c:pt>
                <c:pt idx="691">
                  <c:v>4.8371816216648711E-2</c:v>
                </c:pt>
                <c:pt idx="692">
                  <c:v>4.8386803465658421E-2</c:v>
                </c:pt>
                <c:pt idx="693">
                  <c:v>4.8399473475172268E-2</c:v>
                </c:pt>
                <c:pt idx="694">
                  <c:v>4.8413580115009347E-2</c:v>
                </c:pt>
                <c:pt idx="695">
                  <c:v>4.8424236362710753E-2</c:v>
                </c:pt>
                <c:pt idx="696">
                  <c:v>4.8434541008225855E-2</c:v>
                </c:pt>
                <c:pt idx="697">
                  <c:v>4.8441729215389813E-2</c:v>
                </c:pt>
                <c:pt idx="698">
                  <c:v>4.8447318025588888E-2</c:v>
                </c:pt>
                <c:pt idx="699">
                  <c:v>4.8449709358920429E-2</c:v>
                </c:pt>
                <c:pt idx="700">
                  <c:v>4.8449973639784101E-2</c:v>
                </c:pt>
                <c:pt idx="701">
                  <c:v>4.8449632599425294E-2</c:v>
                </c:pt>
                <c:pt idx="702">
                  <c:v>4.8450994647751155E-2</c:v>
                </c:pt>
                <c:pt idx="703">
                  <c:v>4.8451364641363265E-2</c:v>
                </c:pt>
                <c:pt idx="704">
                  <c:v>4.8455261532575955E-2</c:v>
                </c:pt>
                <c:pt idx="705">
                  <c:v>4.846016679167478E-2</c:v>
                </c:pt>
                <c:pt idx="706">
                  <c:v>4.8464021732467638E-2</c:v>
                </c:pt>
                <c:pt idx="707">
                  <c:v>4.8464537802530155E-2</c:v>
                </c:pt>
                <c:pt idx="708">
                  <c:v>4.8464267901173863E-2</c:v>
                </c:pt>
                <c:pt idx="709">
                  <c:v>4.8463286602077889E-2</c:v>
                </c:pt>
                <c:pt idx="710">
                  <c:v>4.846218523897141E-2</c:v>
                </c:pt>
                <c:pt idx="711">
                  <c:v>4.8459782361605627E-2</c:v>
                </c:pt>
                <c:pt idx="712">
                  <c:v>4.8457824937553073E-2</c:v>
                </c:pt>
                <c:pt idx="713">
                  <c:v>4.8454392590098795E-2</c:v>
                </c:pt>
                <c:pt idx="714">
                  <c:v>4.8450895302397164E-2</c:v>
                </c:pt>
                <c:pt idx="715">
                  <c:v>4.8445844709173014E-2</c:v>
                </c:pt>
                <c:pt idx="716">
                  <c:v>4.8439742669961254E-2</c:v>
                </c:pt>
                <c:pt idx="717">
                  <c:v>4.8431194496208696E-2</c:v>
                </c:pt>
                <c:pt idx="718">
                  <c:v>4.8422335063011086E-2</c:v>
                </c:pt>
                <c:pt idx="719">
                  <c:v>4.8413421063136522E-2</c:v>
                </c:pt>
                <c:pt idx="720">
                  <c:v>4.840435587849632E-2</c:v>
                </c:pt>
                <c:pt idx="721">
                  <c:v>4.8395665844473641E-2</c:v>
                </c:pt>
                <c:pt idx="722">
                  <c:v>4.8386540233343045E-2</c:v>
                </c:pt>
                <c:pt idx="723">
                  <c:v>4.8377426284611849E-2</c:v>
                </c:pt>
                <c:pt idx="724">
                  <c:v>4.8368340674600302E-2</c:v>
                </c:pt>
                <c:pt idx="725">
                  <c:v>4.8359548256780488E-2</c:v>
                </c:pt>
                <c:pt idx="726">
                  <c:v>4.835058091658008E-2</c:v>
                </c:pt>
                <c:pt idx="727">
                  <c:v>4.8341619818237321E-2</c:v>
                </c:pt>
                <c:pt idx="728">
                  <c:v>4.8332672407826044E-2</c:v>
                </c:pt>
                <c:pt idx="729">
                  <c:v>4.8323686356929532E-2</c:v>
                </c:pt>
                <c:pt idx="730">
                  <c:v>4.8314852623464744E-2</c:v>
                </c:pt>
                <c:pt idx="731">
                  <c:v>4.8305889815622886E-2</c:v>
                </c:pt>
                <c:pt idx="732">
                  <c:v>4.8297012872049197E-2</c:v>
                </c:pt>
                <c:pt idx="733">
                  <c:v>4.8288284603220079E-2</c:v>
                </c:pt>
                <c:pt idx="734">
                  <c:v>4.827949299157859E-2</c:v>
                </c:pt>
                <c:pt idx="735">
                  <c:v>4.8270647896411584E-2</c:v>
                </c:pt>
                <c:pt idx="736">
                  <c:v>4.826199192795369E-2</c:v>
                </c:pt>
                <c:pt idx="737">
                  <c:v>4.8253133097415933E-2</c:v>
                </c:pt>
                <c:pt idx="738">
                  <c:v>4.8244413101111418E-2</c:v>
                </c:pt>
                <c:pt idx="739">
                  <c:v>4.8235811679128729E-2</c:v>
                </c:pt>
                <c:pt idx="740">
                  <c:v>4.8227914114830593E-2</c:v>
                </c:pt>
                <c:pt idx="741">
                  <c:v>4.8219510515633779E-2</c:v>
                </c:pt>
                <c:pt idx="742">
                  <c:v>4.8210873300436441E-2</c:v>
                </c:pt>
                <c:pt idx="743">
                  <c:v>4.8202124034606046E-2</c:v>
                </c:pt>
                <c:pt idx="744">
                  <c:v>4.8193730505791503E-2</c:v>
                </c:pt>
                <c:pt idx="745">
                  <c:v>4.8185971016501947E-2</c:v>
                </c:pt>
                <c:pt idx="746">
                  <c:v>4.8178983957077676E-2</c:v>
                </c:pt>
                <c:pt idx="747">
                  <c:v>4.8172084469557661E-2</c:v>
                </c:pt>
                <c:pt idx="748">
                  <c:v>4.8165187342317735E-2</c:v>
                </c:pt>
                <c:pt idx="749">
                  <c:v>4.8158060771827549E-2</c:v>
                </c:pt>
                <c:pt idx="750">
                  <c:v>4.8151707125803411E-2</c:v>
                </c:pt>
                <c:pt idx="751">
                  <c:v>4.8145917532037751E-2</c:v>
                </c:pt>
                <c:pt idx="752">
                  <c:v>4.8138060821385789E-2</c:v>
                </c:pt>
                <c:pt idx="753">
                  <c:v>4.813003429488652E-2</c:v>
                </c:pt>
                <c:pt idx="754">
                  <c:v>4.8121847649741874E-2</c:v>
                </c:pt>
                <c:pt idx="755">
                  <c:v>4.8113354139959673E-2</c:v>
                </c:pt>
                <c:pt idx="756">
                  <c:v>4.810483460293994E-2</c:v>
                </c:pt>
                <c:pt idx="757">
                  <c:v>4.8096239142949519E-2</c:v>
                </c:pt>
                <c:pt idx="758">
                  <c:v>4.8088211077532979E-2</c:v>
                </c:pt>
                <c:pt idx="759">
                  <c:v>4.8079949373507722E-2</c:v>
                </c:pt>
                <c:pt idx="760">
                  <c:v>4.8071828151783805E-2</c:v>
                </c:pt>
                <c:pt idx="761">
                  <c:v>4.8063898605391807E-2</c:v>
                </c:pt>
                <c:pt idx="762">
                  <c:v>4.8056211142928712E-2</c:v>
                </c:pt>
                <c:pt idx="763">
                  <c:v>4.8049443616941745E-2</c:v>
                </c:pt>
                <c:pt idx="764">
                  <c:v>4.8043077378947668E-2</c:v>
                </c:pt>
                <c:pt idx="765">
                  <c:v>4.8036355344021578E-2</c:v>
                </c:pt>
                <c:pt idx="766">
                  <c:v>4.802918350846716E-2</c:v>
                </c:pt>
                <c:pt idx="767">
                  <c:v>4.8021063514157761E-2</c:v>
                </c:pt>
                <c:pt idx="768">
                  <c:v>4.801274339682661E-2</c:v>
                </c:pt>
                <c:pt idx="769">
                  <c:v>4.8004299049189361E-2</c:v>
                </c:pt>
                <c:pt idx="770">
                  <c:v>4.7995916966963224E-2</c:v>
                </c:pt>
                <c:pt idx="771">
                  <c:v>4.7987560552960468E-2</c:v>
                </c:pt>
                <c:pt idx="772">
                  <c:v>4.7979421754787401E-2</c:v>
                </c:pt>
                <c:pt idx="773">
                  <c:v>4.7971260051717479E-2</c:v>
                </c:pt>
                <c:pt idx="774">
                  <c:v>4.7963594802216292E-2</c:v>
                </c:pt>
                <c:pt idx="775">
                  <c:v>4.795617165976257E-2</c:v>
                </c:pt>
                <c:pt idx="776">
                  <c:v>4.7949190247292738E-2</c:v>
                </c:pt>
                <c:pt idx="777">
                  <c:v>4.794125631411162E-2</c:v>
                </c:pt>
                <c:pt idx="778">
                  <c:v>4.793310728755338E-2</c:v>
                </c:pt>
                <c:pt idx="779">
                  <c:v>4.7924833208436088E-2</c:v>
                </c:pt>
                <c:pt idx="780">
                  <c:v>4.7916567089525526E-2</c:v>
                </c:pt>
                <c:pt idx="781">
                  <c:v>4.7908343764217882E-2</c:v>
                </c:pt>
                <c:pt idx="782">
                  <c:v>4.7900367906608191E-2</c:v>
                </c:pt>
                <c:pt idx="783">
                  <c:v>4.78927386901171E-2</c:v>
                </c:pt>
                <c:pt idx="784">
                  <c:v>4.7884828314786826E-2</c:v>
                </c:pt>
                <c:pt idx="785">
                  <c:v>4.7877592904170499E-2</c:v>
                </c:pt>
                <c:pt idx="786">
                  <c:v>4.786976881432168E-2</c:v>
                </c:pt>
                <c:pt idx="787">
                  <c:v>4.786255719939831E-2</c:v>
                </c:pt>
                <c:pt idx="788">
                  <c:v>4.7854507240519144E-2</c:v>
                </c:pt>
                <c:pt idx="789">
                  <c:v>4.7846517252342763E-2</c:v>
                </c:pt>
                <c:pt idx="790">
                  <c:v>4.7838428586679381E-2</c:v>
                </c:pt>
                <c:pt idx="791">
                  <c:v>4.7830327481987497E-2</c:v>
                </c:pt>
                <c:pt idx="792">
                  <c:v>4.7822478863731199E-2</c:v>
                </c:pt>
                <c:pt idx="793">
                  <c:v>4.7814574479996853E-2</c:v>
                </c:pt>
                <c:pt idx="794">
                  <c:v>4.7806571774068163E-2</c:v>
                </c:pt>
                <c:pt idx="795">
                  <c:v>4.7798565426771189E-2</c:v>
                </c:pt>
                <c:pt idx="796">
                  <c:v>4.7790535829243572E-2</c:v>
                </c:pt>
                <c:pt idx="797">
                  <c:v>4.7782873719938286E-2</c:v>
                </c:pt>
                <c:pt idx="798">
                  <c:v>4.777586849283124E-2</c:v>
                </c:pt>
                <c:pt idx="799">
                  <c:v>4.7769617130495608E-2</c:v>
                </c:pt>
                <c:pt idx="800">
                  <c:v>4.77651210047777E-2</c:v>
                </c:pt>
                <c:pt idx="801">
                  <c:v>4.77602595540976E-2</c:v>
                </c:pt>
                <c:pt idx="802">
                  <c:v>4.7760253728734346E-2</c:v>
                </c:pt>
                <c:pt idx="803">
                  <c:v>4.7763598294394749E-2</c:v>
                </c:pt>
                <c:pt idx="804">
                  <c:v>4.7777140040749733E-2</c:v>
                </c:pt>
                <c:pt idx="805">
                  <c:v>4.779783218969632E-2</c:v>
                </c:pt>
                <c:pt idx="806">
                  <c:v>4.7826824325135499E-2</c:v>
                </c:pt>
                <c:pt idx="807">
                  <c:v>4.7837162769982525E-2</c:v>
                </c:pt>
                <c:pt idx="808">
                  <c:v>4.7853805481013527E-2</c:v>
                </c:pt>
                <c:pt idx="809">
                  <c:v>4.7870533811257825E-2</c:v>
                </c:pt>
                <c:pt idx="810">
                  <c:v>4.7889903140506451E-2</c:v>
                </c:pt>
                <c:pt idx="811">
                  <c:v>4.791262443392217E-2</c:v>
                </c:pt>
                <c:pt idx="812">
                  <c:v>4.7939391515254899E-2</c:v>
                </c:pt>
                <c:pt idx="813">
                  <c:v>4.7968059429048616E-2</c:v>
                </c:pt>
                <c:pt idx="814">
                  <c:v>4.7996417302497318E-2</c:v>
                </c:pt>
                <c:pt idx="815">
                  <c:v>4.8024624452319864E-2</c:v>
                </c:pt>
                <c:pt idx="816">
                  <c:v>4.8051097065394753E-2</c:v>
                </c:pt>
                <c:pt idx="817">
                  <c:v>4.8067054881696727E-2</c:v>
                </c:pt>
                <c:pt idx="818">
                  <c:v>4.8076569568602207E-2</c:v>
                </c:pt>
                <c:pt idx="819">
                  <c:v>4.8095120408643791E-2</c:v>
                </c:pt>
                <c:pt idx="820">
                  <c:v>4.8120464956986721E-2</c:v>
                </c:pt>
                <c:pt idx="821">
                  <c:v>4.8144516183869349E-2</c:v>
                </c:pt>
                <c:pt idx="822">
                  <c:v>4.8167527380050923E-2</c:v>
                </c:pt>
                <c:pt idx="823">
                  <c:v>4.8196585887395532E-2</c:v>
                </c:pt>
                <c:pt idx="824">
                  <c:v>4.8235852845485185E-2</c:v>
                </c:pt>
                <c:pt idx="825">
                  <c:v>4.8277194371346865E-2</c:v>
                </c:pt>
                <c:pt idx="826">
                  <c:v>4.8319308073596787E-2</c:v>
                </c:pt>
                <c:pt idx="827">
                  <c:v>4.8354244332232219E-2</c:v>
                </c:pt>
                <c:pt idx="828">
                  <c:v>4.8387574211389478E-2</c:v>
                </c:pt>
                <c:pt idx="829">
                  <c:v>4.8415888126640882E-2</c:v>
                </c:pt>
                <c:pt idx="830">
                  <c:v>4.8442582891604191E-2</c:v>
                </c:pt>
                <c:pt idx="831">
                  <c:v>4.8465829897448902E-2</c:v>
                </c:pt>
                <c:pt idx="832">
                  <c:v>4.8497614367722236E-2</c:v>
                </c:pt>
                <c:pt idx="833">
                  <c:v>4.8530071178450512E-2</c:v>
                </c:pt>
                <c:pt idx="834">
                  <c:v>4.8541910407353811E-2</c:v>
                </c:pt>
                <c:pt idx="835">
                  <c:v>4.8558423827212004E-2</c:v>
                </c:pt>
                <c:pt idx="836">
                  <c:v>4.858585217939855E-2</c:v>
                </c:pt>
                <c:pt idx="837">
                  <c:v>4.8614113412347351E-2</c:v>
                </c:pt>
                <c:pt idx="838">
                  <c:v>4.8641451570989321E-2</c:v>
                </c:pt>
                <c:pt idx="839">
                  <c:v>4.8671697668206997E-2</c:v>
                </c:pt>
                <c:pt idx="840">
                  <c:v>4.8699385443042399E-2</c:v>
                </c:pt>
                <c:pt idx="841">
                  <c:v>4.8725170234204779E-2</c:v>
                </c:pt>
                <c:pt idx="842">
                  <c:v>4.874850552500791E-2</c:v>
                </c:pt>
                <c:pt idx="843">
                  <c:v>4.8767893402518366E-2</c:v>
                </c:pt>
                <c:pt idx="844">
                  <c:v>4.8780897197423394E-2</c:v>
                </c:pt>
                <c:pt idx="845">
                  <c:v>4.8798686951009342E-2</c:v>
                </c:pt>
                <c:pt idx="846">
                  <c:v>4.8814578514059417E-2</c:v>
                </c:pt>
                <c:pt idx="847">
                  <c:v>4.8825884092505094E-2</c:v>
                </c:pt>
                <c:pt idx="848">
                  <c:v>4.8833930729508708E-2</c:v>
                </c:pt>
                <c:pt idx="849">
                  <c:v>4.8842186295243117E-2</c:v>
                </c:pt>
                <c:pt idx="850">
                  <c:v>4.8853901303131796E-2</c:v>
                </c:pt>
                <c:pt idx="851">
                  <c:v>4.8866209797700969E-2</c:v>
                </c:pt>
                <c:pt idx="852">
                  <c:v>4.8879278902195573E-2</c:v>
                </c:pt>
                <c:pt idx="853">
                  <c:v>4.8893610877542182E-2</c:v>
                </c:pt>
                <c:pt idx="854">
                  <c:v>4.8909358919345253E-2</c:v>
                </c:pt>
                <c:pt idx="855">
                  <c:v>4.8927075973128634E-2</c:v>
                </c:pt>
                <c:pt idx="856">
                  <c:v>4.8943490711532152E-2</c:v>
                </c:pt>
                <c:pt idx="857">
                  <c:v>4.8964622400571034E-2</c:v>
                </c:pt>
                <c:pt idx="858">
                  <c:v>4.8987363115416155E-2</c:v>
                </c:pt>
                <c:pt idx="859">
                  <c:v>4.901327702118926E-2</c:v>
                </c:pt>
                <c:pt idx="860">
                  <c:v>4.9034628815951137E-2</c:v>
                </c:pt>
                <c:pt idx="861">
                  <c:v>4.9057155729472696E-2</c:v>
                </c:pt>
                <c:pt idx="862">
                  <c:v>4.9080213611752029E-2</c:v>
                </c:pt>
                <c:pt idx="863">
                  <c:v>4.910319678555862E-2</c:v>
                </c:pt>
                <c:pt idx="864">
                  <c:v>4.9131328814348091E-2</c:v>
                </c:pt>
                <c:pt idx="865">
                  <c:v>4.9160441202818358E-2</c:v>
                </c:pt>
                <c:pt idx="866">
                  <c:v>4.9185575181234953E-2</c:v>
                </c:pt>
                <c:pt idx="867">
                  <c:v>4.9213008237622695E-2</c:v>
                </c:pt>
                <c:pt idx="868">
                  <c:v>4.9244873741757664E-2</c:v>
                </c:pt>
                <c:pt idx="869">
                  <c:v>4.9285720295404886E-2</c:v>
                </c:pt>
                <c:pt idx="870">
                  <c:v>4.9331116302497889E-2</c:v>
                </c:pt>
                <c:pt idx="871">
                  <c:v>4.9382943245945277E-2</c:v>
                </c:pt>
                <c:pt idx="872">
                  <c:v>4.9433591233965062E-2</c:v>
                </c:pt>
                <c:pt idx="873">
                  <c:v>4.9484287223198961E-2</c:v>
                </c:pt>
                <c:pt idx="874">
                  <c:v>4.9543521260080173E-2</c:v>
                </c:pt>
                <c:pt idx="875">
                  <c:v>4.960246087629424E-2</c:v>
                </c:pt>
                <c:pt idx="876">
                  <c:v>4.9660391746322981E-2</c:v>
                </c:pt>
                <c:pt idx="877">
                  <c:v>4.9721365726375276E-2</c:v>
                </c:pt>
                <c:pt idx="878">
                  <c:v>4.9787864945589476E-2</c:v>
                </c:pt>
                <c:pt idx="879">
                  <c:v>4.9860908897031229E-2</c:v>
                </c:pt>
                <c:pt idx="880">
                  <c:v>4.9935303214331539E-2</c:v>
                </c:pt>
                <c:pt idx="881">
                  <c:v>5.0011321537724529E-2</c:v>
                </c:pt>
                <c:pt idx="882">
                  <c:v>5.0084937157966095E-2</c:v>
                </c:pt>
                <c:pt idx="883">
                  <c:v>5.0163386084344369E-2</c:v>
                </c:pt>
                <c:pt idx="884">
                  <c:v>5.0250266577943944E-2</c:v>
                </c:pt>
                <c:pt idx="885">
                  <c:v>5.0344277528583795E-2</c:v>
                </c:pt>
                <c:pt idx="886">
                  <c:v>5.0434643318926872E-2</c:v>
                </c:pt>
                <c:pt idx="887">
                  <c:v>5.0529710296816771E-2</c:v>
                </c:pt>
                <c:pt idx="888">
                  <c:v>5.0628076616019771E-2</c:v>
                </c:pt>
                <c:pt idx="889">
                  <c:v>5.0721513037128289E-2</c:v>
                </c:pt>
                <c:pt idx="890">
                  <c:v>5.080583441311113E-2</c:v>
                </c:pt>
                <c:pt idx="891">
                  <c:v>5.0892979420755803E-2</c:v>
                </c:pt>
                <c:pt idx="892">
                  <c:v>5.0983525381902414E-2</c:v>
                </c:pt>
                <c:pt idx="893">
                  <c:v>5.1059210975639223E-2</c:v>
                </c:pt>
                <c:pt idx="894">
                  <c:v>5.1137037035886374E-2</c:v>
                </c:pt>
                <c:pt idx="895">
                  <c:v>5.1220262701293512E-2</c:v>
                </c:pt>
                <c:pt idx="896">
                  <c:v>5.1304513092529147E-2</c:v>
                </c:pt>
                <c:pt idx="897">
                  <c:v>5.138859549806285E-2</c:v>
                </c:pt>
                <c:pt idx="898">
                  <c:v>5.1474949327716249E-2</c:v>
                </c:pt>
                <c:pt idx="899">
                  <c:v>5.1556236888266646E-2</c:v>
                </c:pt>
                <c:pt idx="900">
                  <c:v>5.163800351251828E-2</c:v>
                </c:pt>
                <c:pt idx="901">
                  <c:v>5.1711892080539314E-2</c:v>
                </c:pt>
                <c:pt idx="902">
                  <c:v>5.1788762164027516E-2</c:v>
                </c:pt>
                <c:pt idx="903">
                  <c:v>5.1856300555074161E-2</c:v>
                </c:pt>
                <c:pt idx="904">
                  <c:v>5.1923362143988828E-2</c:v>
                </c:pt>
                <c:pt idx="905">
                  <c:v>5.1982938782097643E-2</c:v>
                </c:pt>
                <c:pt idx="906">
                  <c:v>5.2044486820284015E-2</c:v>
                </c:pt>
                <c:pt idx="907">
                  <c:v>5.21138579254974E-2</c:v>
                </c:pt>
                <c:pt idx="908">
                  <c:v>5.2188116293079921E-2</c:v>
                </c:pt>
                <c:pt idx="909">
                  <c:v>5.2261103140138647E-2</c:v>
                </c:pt>
                <c:pt idx="910">
                  <c:v>5.2332073408286432E-2</c:v>
                </c:pt>
                <c:pt idx="911">
                  <c:v>5.2399698096829581E-2</c:v>
                </c:pt>
                <c:pt idx="912">
                  <c:v>5.2468682924620633E-2</c:v>
                </c:pt>
                <c:pt idx="913">
                  <c:v>5.2545082102160287E-2</c:v>
                </c:pt>
                <c:pt idx="914">
                  <c:v>5.2621960632586159E-2</c:v>
                </c:pt>
                <c:pt idx="915">
                  <c:v>5.2703355326006535E-2</c:v>
                </c:pt>
                <c:pt idx="916">
                  <c:v>5.2788094939634281E-2</c:v>
                </c:pt>
                <c:pt idx="917">
                  <c:v>5.2878854420762927E-2</c:v>
                </c:pt>
                <c:pt idx="918">
                  <c:v>5.2980518158489559E-2</c:v>
                </c:pt>
                <c:pt idx="919">
                  <c:v>5.3081437889589786E-2</c:v>
                </c:pt>
                <c:pt idx="920">
                  <c:v>5.317011279133646E-2</c:v>
                </c:pt>
                <c:pt idx="921">
                  <c:v>5.3260664161427287E-2</c:v>
                </c:pt>
                <c:pt idx="922">
                  <c:v>5.3365519973080477E-2</c:v>
                </c:pt>
                <c:pt idx="923">
                  <c:v>5.3470359211019156E-2</c:v>
                </c:pt>
                <c:pt idx="924">
                  <c:v>5.3575514287195355E-2</c:v>
                </c:pt>
                <c:pt idx="925">
                  <c:v>5.3678559877424419E-2</c:v>
                </c:pt>
                <c:pt idx="926">
                  <c:v>5.3782225470427658E-2</c:v>
                </c:pt>
                <c:pt idx="927">
                  <c:v>5.3885112725077594E-2</c:v>
                </c:pt>
                <c:pt idx="928">
                  <c:v>5.3985375134623301E-2</c:v>
                </c:pt>
                <c:pt idx="929">
                  <c:v>5.4087673191610022E-2</c:v>
                </c:pt>
                <c:pt idx="930">
                  <c:v>5.4191811159652471E-2</c:v>
                </c:pt>
                <c:pt idx="931">
                  <c:v>5.4296803057456627E-2</c:v>
                </c:pt>
                <c:pt idx="932">
                  <c:v>5.4398721666215927E-2</c:v>
                </c:pt>
                <c:pt idx="933">
                  <c:v>5.4487852862322723E-2</c:v>
                </c:pt>
                <c:pt idx="934">
                  <c:v>5.4579284480627016E-2</c:v>
                </c:pt>
                <c:pt idx="935">
                  <c:v>5.4659955375983504E-2</c:v>
                </c:pt>
                <c:pt idx="936">
                  <c:v>5.4727159664357344E-2</c:v>
                </c:pt>
                <c:pt idx="937">
                  <c:v>5.4798744649986637E-2</c:v>
                </c:pt>
                <c:pt idx="938">
                  <c:v>5.4874306077774854E-2</c:v>
                </c:pt>
                <c:pt idx="939">
                  <c:v>5.4941442399221704E-2</c:v>
                </c:pt>
                <c:pt idx="940">
                  <c:v>5.4992891456111324E-2</c:v>
                </c:pt>
                <c:pt idx="941">
                  <c:v>5.5035763733045043E-2</c:v>
                </c:pt>
                <c:pt idx="942">
                  <c:v>5.5087716298015815E-2</c:v>
                </c:pt>
                <c:pt idx="943">
                  <c:v>5.5129929213999812E-2</c:v>
                </c:pt>
                <c:pt idx="944">
                  <c:v>5.5164852794304942E-2</c:v>
                </c:pt>
                <c:pt idx="945">
                  <c:v>5.518811577399306E-2</c:v>
                </c:pt>
                <c:pt idx="946">
                  <c:v>5.5209736992907751E-2</c:v>
                </c:pt>
                <c:pt idx="947">
                  <c:v>5.5225819165501858E-2</c:v>
                </c:pt>
                <c:pt idx="948">
                  <c:v>5.5234393092109674E-2</c:v>
                </c:pt>
                <c:pt idx="949">
                  <c:v>5.5249670058126789E-2</c:v>
                </c:pt>
                <c:pt idx="950">
                  <c:v>5.5272851656864325E-2</c:v>
                </c:pt>
                <c:pt idx="951">
                  <c:v>5.5300337810608308E-2</c:v>
                </c:pt>
                <c:pt idx="952">
                  <c:v>5.5327670377230444E-2</c:v>
                </c:pt>
                <c:pt idx="953">
                  <c:v>5.5350030772223072E-2</c:v>
                </c:pt>
                <c:pt idx="954">
                  <c:v>5.5371809728026453E-2</c:v>
                </c:pt>
                <c:pt idx="955">
                  <c:v>5.5398820854754317E-2</c:v>
                </c:pt>
                <c:pt idx="956">
                  <c:v>5.5426584744962884E-2</c:v>
                </c:pt>
                <c:pt idx="957">
                  <c:v>5.5456167224398889E-2</c:v>
                </c:pt>
                <c:pt idx="958">
                  <c:v>5.5485314749167541E-2</c:v>
                </c:pt>
                <c:pt idx="959">
                  <c:v>5.5516486667255838E-2</c:v>
                </c:pt>
                <c:pt idx="960">
                  <c:v>5.5544143068942078E-2</c:v>
                </c:pt>
                <c:pt idx="961">
                  <c:v>5.5559057538513063E-2</c:v>
                </c:pt>
                <c:pt idx="962">
                  <c:v>5.55704339233681E-2</c:v>
                </c:pt>
                <c:pt idx="963">
                  <c:v>5.5586083265835015E-2</c:v>
                </c:pt>
                <c:pt idx="964">
                  <c:v>5.5598387530615488E-2</c:v>
                </c:pt>
                <c:pt idx="965">
                  <c:v>5.5610102785497668E-2</c:v>
                </c:pt>
                <c:pt idx="966">
                  <c:v>5.5619430057673447E-2</c:v>
                </c:pt>
                <c:pt idx="967">
                  <c:v>5.5633819435753934E-2</c:v>
                </c:pt>
                <c:pt idx="968">
                  <c:v>5.5645968929782574E-2</c:v>
                </c:pt>
                <c:pt idx="969">
                  <c:v>5.5656331202521621E-2</c:v>
                </c:pt>
                <c:pt idx="970">
                  <c:v>5.5669080814203492E-2</c:v>
                </c:pt>
                <c:pt idx="971">
                  <c:v>5.5689355906371703E-2</c:v>
                </c:pt>
                <c:pt idx="972">
                  <c:v>5.5711240452042683E-2</c:v>
                </c:pt>
                <c:pt idx="973">
                  <c:v>5.5731329194075148E-2</c:v>
                </c:pt>
                <c:pt idx="974">
                  <c:v>5.5752973240107702E-2</c:v>
                </c:pt>
                <c:pt idx="975">
                  <c:v>5.5774396182025156E-2</c:v>
                </c:pt>
                <c:pt idx="976">
                  <c:v>5.5796697386836958E-2</c:v>
                </c:pt>
                <c:pt idx="977">
                  <c:v>5.5809281376326431E-2</c:v>
                </c:pt>
                <c:pt idx="978">
                  <c:v>5.5823820560453999E-2</c:v>
                </c:pt>
                <c:pt idx="979">
                  <c:v>5.5833313814539473E-2</c:v>
                </c:pt>
                <c:pt idx="980">
                  <c:v>5.5836342559292762E-2</c:v>
                </c:pt>
                <c:pt idx="981">
                  <c:v>5.5829947193776278E-2</c:v>
                </c:pt>
                <c:pt idx="982">
                  <c:v>5.5817756664789428E-2</c:v>
                </c:pt>
                <c:pt idx="983">
                  <c:v>5.5804475143690913E-2</c:v>
                </c:pt>
                <c:pt idx="984">
                  <c:v>5.5792845154565451E-2</c:v>
                </c:pt>
                <c:pt idx="985">
                  <c:v>5.5784592091587676E-2</c:v>
                </c:pt>
                <c:pt idx="986">
                  <c:v>5.5773861383269764E-2</c:v>
                </c:pt>
                <c:pt idx="987">
                  <c:v>5.5761759651927853E-2</c:v>
                </c:pt>
                <c:pt idx="988">
                  <c:v>5.574941155854865E-2</c:v>
                </c:pt>
                <c:pt idx="989">
                  <c:v>5.5736480559590663E-2</c:v>
                </c:pt>
                <c:pt idx="990">
                  <c:v>5.57253614186876E-2</c:v>
                </c:pt>
                <c:pt idx="991">
                  <c:v>5.5715698769772351E-2</c:v>
                </c:pt>
                <c:pt idx="992">
                  <c:v>5.5705113422742439E-2</c:v>
                </c:pt>
                <c:pt idx="993">
                  <c:v>5.5694596216100331E-2</c:v>
                </c:pt>
                <c:pt idx="994">
                  <c:v>5.5681888411365441E-2</c:v>
                </c:pt>
                <c:pt idx="995">
                  <c:v>5.5667772649261385E-2</c:v>
                </c:pt>
                <c:pt idx="996">
                  <c:v>5.5655455255917224E-2</c:v>
                </c:pt>
                <c:pt idx="997">
                  <c:v>5.5642420031522311E-2</c:v>
                </c:pt>
                <c:pt idx="998">
                  <c:v>5.5629579261584322E-2</c:v>
                </c:pt>
                <c:pt idx="999">
                  <c:v>5.5617916043894461E-2</c:v>
                </c:pt>
                <c:pt idx="1000">
                  <c:v>5.5606776876465536E-2</c:v>
                </c:pt>
                <c:pt idx="1001">
                  <c:v>5.5594811771244312E-2</c:v>
                </c:pt>
                <c:pt idx="1002">
                  <c:v>5.5583160675291954E-2</c:v>
                </c:pt>
                <c:pt idx="1003">
                  <c:v>5.557043392617432E-2</c:v>
                </c:pt>
                <c:pt idx="1004">
                  <c:v>5.5557964486968668E-2</c:v>
                </c:pt>
                <c:pt idx="1005">
                  <c:v>5.5544500848407341E-2</c:v>
                </c:pt>
                <c:pt idx="1006">
                  <c:v>5.5531133735559887E-2</c:v>
                </c:pt>
                <c:pt idx="1007">
                  <c:v>5.551910698342407E-2</c:v>
                </c:pt>
                <c:pt idx="1008">
                  <c:v>5.5506895490598715E-2</c:v>
                </c:pt>
                <c:pt idx="1009">
                  <c:v>5.5496498348044751E-2</c:v>
                </c:pt>
                <c:pt idx="1010">
                  <c:v>5.5485864010610356E-2</c:v>
                </c:pt>
                <c:pt idx="1011">
                  <c:v>5.5474042451827271E-2</c:v>
                </c:pt>
                <c:pt idx="1012">
                  <c:v>5.5463972957747763E-2</c:v>
                </c:pt>
                <c:pt idx="1013">
                  <c:v>5.5455325959405097E-2</c:v>
                </c:pt>
                <c:pt idx="1014">
                  <c:v>5.5446660368146175E-2</c:v>
                </c:pt>
                <c:pt idx="1015">
                  <c:v>5.5438081266547819E-2</c:v>
                </c:pt>
                <c:pt idx="1016">
                  <c:v>5.5427122709035742E-2</c:v>
                </c:pt>
                <c:pt idx="1017">
                  <c:v>5.5417230967223702E-2</c:v>
                </c:pt>
                <c:pt idx="1018">
                  <c:v>5.5408298649761212E-2</c:v>
                </c:pt>
                <c:pt idx="1019">
                  <c:v>5.5399469696396322E-2</c:v>
                </c:pt>
                <c:pt idx="1020">
                  <c:v>5.5390383169642426E-2</c:v>
                </c:pt>
                <c:pt idx="1021">
                  <c:v>5.5380253149704489E-2</c:v>
                </c:pt>
                <c:pt idx="1022">
                  <c:v>5.5374661270950698E-2</c:v>
                </c:pt>
                <c:pt idx="1023">
                  <c:v>5.5367401850564171E-2</c:v>
                </c:pt>
                <c:pt idx="1024">
                  <c:v>5.5359012916337234E-2</c:v>
                </c:pt>
                <c:pt idx="1025">
                  <c:v>5.5350840586946184E-2</c:v>
                </c:pt>
                <c:pt idx="1026">
                  <c:v>5.5346973899790951E-2</c:v>
                </c:pt>
                <c:pt idx="1027">
                  <c:v>5.534377338751343E-2</c:v>
                </c:pt>
                <c:pt idx="1028">
                  <c:v>5.5342660840663194E-2</c:v>
                </c:pt>
                <c:pt idx="1029">
                  <c:v>5.5345048717851932E-2</c:v>
                </c:pt>
                <c:pt idx="1030">
                  <c:v>5.5347278674849704E-2</c:v>
                </c:pt>
                <c:pt idx="1031">
                  <c:v>5.5348505432082258E-2</c:v>
                </c:pt>
                <c:pt idx="1032">
                  <c:v>5.5349732191601629E-2</c:v>
                </c:pt>
                <c:pt idx="1033">
                  <c:v>5.5348998812759086E-2</c:v>
                </c:pt>
                <c:pt idx="1034">
                  <c:v>5.5349529013589555E-2</c:v>
                </c:pt>
                <c:pt idx="1035">
                  <c:v>5.5349450535934847E-2</c:v>
                </c:pt>
                <c:pt idx="1036">
                  <c:v>5.5348450771600624E-2</c:v>
                </c:pt>
                <c:pt idx="1037">
                  <c:v>5.5349325796457065E-2</c:v>
                </c:pt>
                <c:pt idx="1038">
                  <c:v>5.5350465179459712E-2</c:v>
                </c:pt>
                <c:pt idx="1039">
                  <c:v>5.5351060860159326E-2</c:v>
                </c:pt>
                <c:pt idx="1040">
                  <c:v>5.5351666991460213E-2</c:v>
                </c:pt>
                <c:pt idx="1041">
                  <c:v>5.5352877880585308E-2</c:v>
                </c:pt>
                <c:pt idx="1042">
                  <c:v>5.5352808731965859E-2</c:v>
                </c:pt>
                <c:pt idx="1043">
                  <c:v>5.5348014930129211E-2</c:v>
                </c:pt>
                <c:pt idx="1044">
                  <c:v>5.5343285504396128E-2</c:v>
                </c:pt>
                <c:pt idx="1045">
                  <c:v>5.533872237395368E-2</c:v>
                </c:pt>
                <c:pt idx="1046">
                  <c:v>5.5335176261842103E-2</c:v>
                </c:pt>
                <c:pt idx="1047">
                  <c:v>5.5332826544167164E-2</c:v>
                </c:pt>
                <c:pt idx="1048">
                  <c:v>5.532929037099038E-2</c:v>
                </c:pt>
                <c:pt idx="1049">
                  <c:v>5.5326265438451205E-2</c:v>
                </c:pt>
                <c:pt idx="1050">
                  <c:v>5.5321287483981456E-2</c:v>
                </c:pt>
                <c:pt idx="1051">
                  <c:v>5.5316201714702896E-2</c:v>
                </c:pt>
                <c:pt idx="1052">
                  <c:v>5.5310933743758554E-2</c:v>
                </c:pt>
                <c:pt idx="1053">
                  <c:v>5.5305026718169482E-2</c:v>
                </c:pt>
                <c:pt idx="1054">
                  <c:v>5.5301489613631946E-2</c:v>
                </c:pt>
                <c:pt idx="1055">
                  <c:v>5.5297797058848651E-2</c:v>
                </c:pt>
                <c:pt idx="1056">
                  <c:v>5.5294131703554544E-2</c:v>
                </c:pt>
                <c:pt idx="1057">
                  <c:v>5.529185306230551E-2</c:v>
                </c:pt>
                <c:pt idx="1058">
                  <c:v>5.5288733750976003E-2</c:v>
                </c:pt>
                <c:pt idx="1059">
                  <c:v>5.5285653986658731E-2</c:v>
                </c:pt>
                <c:pt idx="1060">
                  <c:v>5.5282530225370149E-2</c:v>
                </c:pt>
                <c:pt idx="1061">
                  <c:v>5.5278581660938755E-2</c:v>
                </c:pt>
                <c:pt idx="1062">
                  <c:v>5.5273508130018356E-2</c:v>
                </c:pt>
                <c:pt idx="1063">
                  <c:v>5.526883442762566E-2</c:v>
                </c:pt>
                <c:pt idx="1064">
                  <c:v>5.5262317518514584E-2</c:v>
                </c:pt>
                <c:pt idx="1065">
                  <c:v>5.5256795579679566E-2</c:v>
                </c:pt>
                <c:pt idx="1066">
                  <c:v>5.5252341243275174E-2</c:v>
                </c:pt>
                <c:pt idx="1067">
                  <c:v>5.5246686152147333E-2</c:v>
                </c:pt>
                <c:pt idx="1068">
                  <c:v>5.5237103660964092E-2</c:v>
                </c:pt>
                <c:pt idx="1069">
                  <c:v>5.5227265730724936E-2</c:v>
                </c:pt>
                <c:pt idx="1070">
                  <c:v>5.5218647492219886E-2</c:v>
                </c:pt>
                <c:pt idx="1071">
                  <c:v>5.520619480962357E-2</c:v>
                </c:pt>
                <c:pt idx="1072">
                  <c:v>5.5194210757174483E-2</c:v>
                </c:pt>
                <c:pt idx="1073">
                  <c:v>5.51805898176356E-2</c:v>
                </c:pt>
                <c:pt idx="1074">
                  <c:v>5.5166922820414035E-2</c:v>
                </c:pt>
                <c:pt idx="1075">
                  <c:v>5.5153066870938586E-2</c:v>
                </c:pt>
                <c:pt idx="1076">
                  <c:v>5.5139320469813707E-2</c:v>
                </c:pt>
                <c:pt idx="1077">
                  <c:v>5.5125525296208969E-2</c:v>
                </c:pt>
                <c:pt idx="1078">
                  <c:v>5.5111708695466499E-2</c:v>
                </c:pt>
                <c:pt idx="1079">
                  <c:v>5.5098203322174716E-2</c:v>
                </c:pt>
                <c:pt idx="1080">
                  <c:v>5.5084618230890878E-2</c:v>
                </c:pt>
                <c:pt idx="1081">
                  <c:v>5.5070863838141582E-2</c:v>
                </c:pt>
                <c:pt idx="1082">
                  <c:v>5.505711592752955E-2</c:v>
                </c:pt>
                <c:pt idx="1083">
                  <c:v>5.504353136096346E-2</c:v>
                </c:pt>
                <c:pt idx="1084">
                  <c:v>5.5030214723827839E-2</c:v>
                </c:pt>
                <c:pt idx="1085">
                  <c:v>5.501690639095469E-2</c:v>
                </c:pt>
                <c:pt idx="1086">
                  <c:v>5.5004670417359069E-2</c:v>
                </c:pt>
                <c:pt idx="1087">
                  <c:v>5.4991682532728292E-2</c:v>
                </c:pt>
                <c:pt idx="1088">
                  <c:v>5.4979073761662819E-2</c:v>
                </c:pt>
                <c:pt idx="1089">
                  <c:v>5.4965681894734678E-2</c:v>
                </c:pt>
                <c:pt idx="1090">
                  <c:v>5.4952292959217913E-2</c:v>
                </c:pt>
                <c:pt idx="1091">
                  <c:v>5.493880544553037E-2</c:v>
                </c:pt>
                <c:pt idx="1092">
                  <c:v>5.492543596006208E-2</c:v>
                </c:pt>
                <c:pt idx="1093">
                  <c:v>5.4912195558772511E-2</c:v>
                </c:pt>
                <c:pt idx="1094">
                  <c:v>5.4898662216439083E-2</c:v>
                </c:pt>
                <c:pt idx="1095">
                  <c:v>5.4885166395162208E-2</c:v>
                </c:pt>
                <c:pt idx="1096">
                  <c:v>5.4871680149898391E-2</c:v>
                </c:pt>
                <c:pt idx="1097">
                  <c:v>5.4858207951011546E-2</c:v>
                </c:pt>
                <c:pt idx="1098">
                  <c:v>5.4844962232875216E-2</c:v>
                </c:pt>
                <c:pt idx="1099">
                  <c:v>5.4831647151356008E-2</c:v>
                </c:pt>
                <c:pt idx="1100">
                  <c:v>5.4818462783359986E-2</c:v>
                </c:pt>
                <c:pt idx="1101">
                  <c:v>5.4805321769251576E-2</c:v>
                </c:pt>
                <c:pt idx="1102">
                  <c:v>5.4792148050387769E-2</c:v>
                </c:pt>
                <c:pt idx="1103">
                  <c:v>5.4779873457149644E-2</c:v>
                </c:pt>
                <c:pt idx="1104">
                  <c:v>5.4767085617841826E-2</c:v>
                </c:pt>
                <c:pt idx="1105">
                  <c:v>5.4753739878457316E-2</c:v>
                </c:pt>
                <c:pt idx="1106">
                  <c:v>5.47404081917722E-2</c:v>
                </c:pt>
                <c:pt idx="1107">
                  <c:v>5.4727098498006235E-2</c:v>
                </c:pt>
                <c:pt idx="1108">
                  <c:v>5.4713831983045511E-2</c:v>
                </c:pt>
                <c:pt idx="1109">
                  <c:v>5.4700602327681272E-2</c:v>
                </c:pt>
                <c:pt idx="1110">
                  <c:v>5.4687347619681526E-2</c:v>
                </c:pt>
                <c:pt idx="1111">
                  <c:v>5.4674308000601815E-2</c:v>
                </c:pt>
                <c:pt idx="1112">
                  <c:v>5.4661336046361322E-2</c:v>
                </c:pt>
                <c:pt idx="1113">
                  <c:v>5.4648142839028808E-2</c:v>
                </c:pt>
                <c:pt idx="1114">
                  <c:v>5.4634990383823079E-2</c:v>
                </c:pt>
                <c:pt idx="1115">
                  <c:v>5.4621914549113484E-2</c:v>
                </c:pt>
                <c:pt idx="1116">
                  <c:v>5.4608747638868971E-2</c:v>
                </c:pt>
                <c:pt idx="1117">
                  <c:v>5.4595670103155823E-2</c:v>
                </c:pt>
                <c:pt idx="1118">
                  <c:v>5.4582907800084554E-2</c:v>
                </c:pt>
                <c:pt idx="1119">
                  <c:v>5.4570083864405372E-2</c:v>
                </c:pt>
                <c:pt idx="1120">
                  <c:v>5.4557395776659245E-2</c:v>
                </c:pt>
                <c:pt idx="1121">
                  <c:v>5.4544544891641053E-2</c:v>
                </c:pt>
                <c:pt idx="1122">
                  <c:v>5.4531785899940136E-2</c:v>
                </c:pt>
                <c:pt idx="1123">
                  <c:v>5.4519052424837101E-2</c:v>
                </c:pt>
                <c:pt idx="1124">
                  <c:v>5.4506116616648115E-2</c:v>
                </c:pt>
                <c:pt idx="1125">
                  <c:v>5.4493495390798036E-2</c:v>
                </c:pt>
                <c:pt idx="1126">
                  <c:v>5.4481083655874049E-2</c:v>
                </c:pt>
                <c:pt idx="1127">
                  <c:v>5.44686457170451E-2</c:v>
                </c:pt>
                <c:pt idx="1128">
                  <c:v>5.4456777039750867E-2</c:v>
                </c:pt>
                <c:pt idx="1129">
                  <c:v>5.4444987500940303E-2</c:v>
                </c:pt>
                <c:pt idx="1130">
                  <c:v>5.4433002949691799E-2</c:v>
                </c:pt>
                <c:pt idx="1131">
                  <c:v>5.442088676650287E-2</c:v>
                </c:pt>
                <c:pt idx="1132">
                  <c:v>5.4409277257624816E-2</c:v>
                </c:pt>
                <c:pt idx="1133">
                  <c:v>5.4397569086727701E-2</c:v>
                </c:pt>
                <c:pt idx="1134">
                  <c:v>5.43864370431109E-2</c:v>
                </c:pt>
                <c:pt idx="1135">
                  <c:v>5.4375652455133754E-2</c:v>
                </c:pt>
                <c:pt idx="1136">
                  <c:v>5.4364834693045483E-2</c:v>
                </c:pt>
                <c:pt idx="1137">
                  <c:v>5.4353589404430386E-2</c:v>
                </c:pt>
                <c:pt idx="1138">
                  <c:v>5.4342427943352312E-2</c:v>
                </c:pt>
                <c:pt idx="1139">
                  <c:v>5.4330447501974959E-2</c:v>
                </c:pt>
                <c:pt idx="1140">
                  <c:v>5.4318276722241279E-2</c:v>
                </c:pt>
                <c:pt idx="1141">
                  <c:v>5.4306250594706923E-2</c:v>
                </c:pt>
                <c:pt idx="1142">
                  <c:v>5.4294164513370852E-2</c:v>
                </c:pt>
                <c:pt idx="1143">
                  <c:v>5.428223639383177E-2</c:v>
                </c:pt>
                <c:pt idx="1144">
                  <c:v>5.4270175639360638E-2</c:v>
                </c:pt>
                <c:pt idx="1145">
                  <c:v>5.4257980981581411E-2</c:v>
                </c:pt>
                <c:pt idx="1146">
                  <c:v>5.4246166407758777E-2</c:v>
                </c:pt>
                <c:pt idx="1147">
                  <c:v>5.4235013044625906E-2</c:v>
                </c:pt>
                <c:pt idx="1148">
                  <c:v>5.4223904777131099E-2</c:v>
                </c:pt>
                <c:pt idx="1149">
                  <c:v>5.4212985734932828E-2</c:v>
                </c:pt>
                <c:pt idx="1150">
                  <c:v>5.4201153640147201E-2</c:v>
                </c:pt>
                <c:pt idx="1151">
                  <c:v>5.4188671975201601E-2</c:v>
                </c:pt>
                <c:pt idx="1152">
                  <c:v>5.4176243199850316E-2</c:v>
                </c:pt>
                <c:pt idx="1153">
                  <c:v>5.4163835372583374E-2</c:v>
                </c:pt>
                <c:pt idx="1154">
                  <c:v>5.4151413567435192E-2</c:v>
                </c:pt>
                <c:pt idx="1155">
                  <c:v>5.4138984692620865E-2</c:v>
                </c:pt>
                <c:pt idx="1156">
                  <c:v>5.4126821894347865E-2</c:v>
                </c:pt>
                <c:pt idx="1157">
                  <c:v>5.4114656056582985E-2</c:v>
                </c:pt>
                <c:pt idx="1158">
                  <c:v>5.4102301636379524E-2</c:v>
                </c:pt>
                <c:pt idx="1159">
                  <c:v>5.4090014860664108E-2</c:v>
                </c:pt>
                <c:pt idx="1160">
                  <c:v>5.4077839169942139E-2</c:v>
                </c:pt>
                <c:pt idx="1161">
                  <c:v>5.406587521268482E-2</c:v>
                </c:pt>
                <c:pt idx="1162">
                  <c:v>5.405369998677368E-2</c:v>
                </c:pt>
                <c:pt idx="1163">
                  <c:v>5.4041534020736845E-2</c:v>
                </c:pt>
                <c:pt idx="1164">
                  <c:v>5.4029427519058343E-2</c:v>
                </c:pt>
                <c:pt idx="1165">
                  <c:v>5.4017341196936103E-2</c:v>
                </c:pt>
                <c:pt idx="1166">
                  <c:v>5.4005362678240409E-2</c:v>
                </c:pt>
                <c:pt idx="1167">
                  <c:v>5.3994350243482758E-2</c:v>
                </c:pt>
                <c:pt idx="1168">
                  <c:v>5.398348759054316E-2</c:v>
                </c:pt>
                <c:pt idx="1169">
                  <c:v>5.3972967575672742E-2</c:v>
                </c:pt>
                <c:pt idx="1170">
                  <c:v>5.3962653676226942E-2</c:v>
                </c:pt>
                <c:pt idx="1171">
                  <c:v>5.3952289323442294E-2</c:v>
                </c:pt>
                <c:pt idx="1172">
                  <c:v>5.3942009059790047E-2</c:v>
                </c:pt>
                <c:pt idx="1173">
                  <c:v>5.3931635476273165E-2</c:v>
                </c:pt>
                <c:pt idx="1174">
                  <c:v>5.3920024315967624E-2</c:v>
                </c:pt>
                <c:pt idx="1175">
                  <c:v>5.3908353337447028E-2</c:v>
                </c:pt>
                <c:pt idx="1176">
                  <c:v>5.3897219761786429E-2</c:v>
                </c:pt>
                <c:pt idx="1177">
                  <c:v>5.3885902268887204E-2</c:v>
                </c:pt>
                <c:pt idx="1178">
                  <c:v>5.3874710078568817E-2</c:v>
                </c:pt>
                <c:pt idx="1179">
                  <c:v>5.3863663779016482E-2</c:v>
                </c:pt>
                <c:pt idx="1180">
                  <c:v>5.3852412285829855E-2</c:v>
                </c:pt>
                <c:pt idx="1181">
                  <c:v>5.3841469862390079E-2</c:v>
                </c:pt>
                <c:pt idx="1182">
                  <c:v>5.3830432484034615E-2</c:v>
                </c:pt>
                <c:pt idx="1183">
                  <c:v>5.3818858316828574E-2</c:v>
                </c:pt>
                <c:pt idx="1184">
                  <c:v>5.3807481511452385E-2</c:v>
                </c:pt>
                <c:pt idx="1185">
                  <c:v>5.3796503378339258E-2</c:v>
                </c:pt>
                <c:pt idx="1186">
                  <c:v>5.3785653476325052E-2</c:v>
                </c:pt>
                <c:pt idx="1187">
                  <c:v>5.3774671343470887E-2</c:v>
                </c:pt>
                <c:pt idx="1188">
                  <c:v>5.3763485138298671E-2</c:v>
                </c:pt>
                <c:pt idx="1189">
                  <c:v>5.3752992467828123E-2</c:v>
                </c:pt>
                <c:pt idx="1190">
                  <c:v>5.3742798654848781E-2</c:v>
                </c:pt>
                <c:pt idx="1191">
                  <c:v>5.3732627269200958E-2</c:v>
                </c:pt>
                <c:pt idx="1192">
                  <c:v>5.3722251518107278E-2</c:v>
                </c:pt>
                <c:pt idx="1193">
                  <c:v>5.3711645826192186E-2</c:v>
                </c:pt>
                <c:pt idx="1194">
                  <c:v>5.3701283229360838E-2</c:v>
                </c:pt>
                <c:pt idx="1195">
                  <c:v>5.3691579748375566E-2</c:v>
                </c:pt>
                <c:pt idx="1196">
                  <c:v>5.3682221347174791E-2</c:v>
                </c:pt>
                <c:pt idx="1197">
                  <c:v>5.3672738533706493E-2</c:v>
                </c:pt>
                <c:pt idx="1198">
                  <c:v>5.3663129147263747E-2</c:v>
                </c:pt>
                <c:pt idx="1199">
                  <c:v>5.3653401025103298E-2</c:v>
                </c:pt>
                <c:pt idx="1200">
                  <c:v>5.3643619171689132E-2</c:v>
                </c:pt>
                <c:pt idx="1201">
                  <c:v>5.363362318612333E-2</c:v>
                </c:pt>
                <c:pt idx="1202">
                  <c:v>5.3623569926173897E-2</c:v>
                </c:pt>
                <c:pt idx="1203">
                  <c:v>5.3613358099214983E-2</c:v>
                </c:pt>
                <c:pt idx="1204">
                  <c:v>5.3603351470968216E-2</c:v>
                </c:pt>
                <c:pt idx="1205">
                  <c:v>5.3593652148145848E-2</c:v>
                </c:pt>
                <c:pt idx="1206">
                  <c:v>5.3583045624344308E-2</c:v>
                </c:pt>
                <c:pt idx="1207">
                  <c:v>5.3572351830614269E-2</c:v>
                </c:pt>
                <c:pt idx="1208">
                  <c:v>5.3561566559703462E-2</c:v>
                </c:pt>
                <c:pt idx="1209">
                  <c:v>5.355056533975297E-2</c:v>
                </c:pt>
                <c:pt idx="1210">
                  <c:v>5.3539647480492815E-2</c:v>
                </c:pt>
                <c:pt idx="1211">
                  <c:v>5.3528792813090864E-2</c:v>
                </c:pt>
                <c:pt idx="1212">
                  <c:v>5.3518036057804017E-2</c:v>
                </c:pt>
                <c:pt idx="1213">
                  <c:v>5.3507136799289562E-2</c:v>
                </c:pt>
                <c:pt idx="1214">
                  <c:v>5.3496466891552449E-2</c:v>
                </c:pt>
                <c:pt idx="1215">
                  <c:v>5.3485833201807456E-2</c:v>
                </c:pt>
                <c:pt idx="1216">
                  <c:v>5.3475043292289012E-2</c:v>
                </c:pt>
                <c:pt idx="1217">
                  <c:v>5.3464025829006806E-2</c:v>
                </c:pt>
                <c:pt idx="1218">
                  <c:v>5.3453282368774183E-2</c:v>
                </c:pt>
                <c:pt idx="1219">
                  <c:v>5.344306331940947E-2</c:v>
                </c:pt>
                <c:pt idx="1220">
                  <c:v>5.343294808914939E-2</c:v>
                </c:pt>
                <c:pt idx="1221">
                  <c:v>5.3423026285561018E-2</c:v>
                </c:pt>
                <c:pt idx="1222">
                  <c:v>5.3412929430358178E-2</c:v>
                </c:pt>
                <c:pt idx="1223">
                  <c:v>5.3403009042233857E-2</c:v>
                </c:pt>
                <c:pt idx="1224">
                  <c:v>5.33927352289379E-2</c:v>
                </c:pt>
                <c:pt idx="1225">
                  <c:v>5.3382839476366739E-2</c:v>
                </c:pt>
                <c:pt idx="1226">
                  <c:v>5.3372998136657746E-2</c:v>
                </c:pt>
                <c:pt idx="1227">
                  <c:v>5.3362905574388164E-2</c:v>
                </c:pt>
                <c:pt idx="1228">
                  <c:v>5.3352899347635555E-2</c:v>
                </c:pt>
                <c:pt idx="1229">
                  <c:v>5.3343161492143951E-2</c:v>
                </c:pt>
                <c:pt idx="1230">
                  <c:v>5.3334038273850817E-2</c:v>
                </c:pt>
                <c:pt idx="1231">
                  <c:v>5.3324974735880049E-2</c:v>
                </c:pt>
                <c:pt idx="1232">
                  <c:v>5.331568157071713E-2</c:v>
                </c:pt>
                <c:pt idx="1233">
                  <c:v>5.330636762617727E-2</c:v>
                </c:pt>
                <c:pt idx="1234">
                  <c:v>5.3297200869408347E-2</c:v>
                </c:pt>
                <c:pt idx="1235">
                  <c:v>5.3288506031681671E-2</c:v>
                </c:pt>
                <c:pt idx="1236">
                  <c:v>5.3280013527430142E-2</c:v>
                </c:pt>
                <c:pt idx="1237">
                  <c:v>5.3271511396982447E-2</c:v>
                </c:pt>
                <c:pt idx="1238">
                  <c:v>5.3262699115211712E-2</c:v>
                </c:pt>
                <c:pt idx="1239">
                  <c:v>5.3253232958784646E-2</c:v>
                </c:pt>
                <c:pt idx="1240">
                  <c:v>5.3243666078551161E-2</c:v>
                </c:pt>
                <c:pt idx="1241">
                  <c:v>5.3233855665288835E-2</c:v>
                </c:pt>
                <c:pt idx="1242">
                  <c:v>5.3224378062780589E-2</c:v>
                </c:pt>
                <c:pt idx="1243">
                  <c:v>5.3214759115660579E-2</c:v>
                </c:pt>
                <c:pt idx="1244">
                  <c:v>5.3205273858522292E-2</c:v>
                </c:pt>
                <c:pt idx="1245">
                  <c:v>5.3195961179053688E-2</c:v>
                </c:pt>
                <c:pt idx="1246">
                  <c:v>5.3186419011964567E-2</c:v>
                </c:pt>
                <c:pt idx="1247">
                  <c:v>5.3176182930207747E-2</c:v>
                </c:pt>
                <c:pt idx="1248">
                  <c:v>5.316616683756939E-2</c:v>
                </c:pt>
                <c:pt idx="1249">
                  <c:v>5.3156146292816259E-2</c:v>
                </c:pt>
                <c:pt idx="1250">
                  <c:v>5.3146274712505229E-2</c:v>
                </c:pt>
                <c:pt idx="1251">
                  <c:v>5.3136494335450882E-2</c:v>
                </c:pt>
                <c:pt idx="1252">
                  <c:v>5.3126882913213817E-2</c:v>
                </c:pt>
                <c:pt idx="1253">
                  <c:v>5.3117595739297876E-2</c:v>
                </c:pt>
                <c:pt idx="1254">
                  <c:v>5.3108492573917657E-2</c:v>
                </c:pt>
                <c:pt idx="1255">
                  <c:v>5.3099349005748635E-2</c:v>
                </c:pt>
                <c:pt idx="1256">
                  <c:v>5.3090162035848237E-2</c:v>
                </c:pt>
                <c:pt idx="1257">
                  <c:v>5.3080650669944315E-2</c:v>
                </c:pt>
                <c:pt idx="1258">
                  <c:v>5.3071678210780404E-2</c:v>
                </c:pt>
                <c:pt idx="1259">
                  <c:v>5.3062420723367511E-2</c:v>
                </c:pt>
                <c:pt idx="1260">
                  <c:v>5.3053104357911898E-2</c:v>
                </c:pt>
                <c:pt idx="1261">
                  <c:v>5.3043692456882383E-2</c:v>
                </c:pt>
                <c:pt idx="1262">
                  <c:v>5.3034733698081475E-2</c:v>
                </c:pt>
                <c:pt idx="1263">
                  <c:v>5.3025954685787025E-2</c:v>
                </c:pt>
                <c:pt idx="1264">
                  <c:v>5.3017156651672635E-2</c:v>
                </c:pt>
                <c:pt idx="1265">
                  <c:v>5.3008078980577661E-2</c:v>
                </c:pt>
                <c:pt idx="1266">
                  <c:v>5.2998381215936682E-2</c:v>
                </c:pt>
                <c:pt idx="1267">
                  <c:v>5.2988473646367107E-2</c:v>
                </c:pt>
                <c:pt idx="1268">
                  <c:v>5.2978805171580379E-2</c:v>
                </c:pt>
                <c:pt idx="1269">
                  <c:v>5.2968946921698082E-2</c:v>
                </c:pt>
                <c:pt idx="1270">
                  <c:v>5.2959483141785287E-2</c:v>
                </c:pt>
                <c:pt idx="1271">
                  <c:v>5.2950169096614624E-2</c:v>
                </c:pt>
                <c:pt idx="1272">
                  <c:v>5.2940730346702575E-2</c:v>
                </c:pt>
                <c:pt idx="1273">
                  <c:v>5.2931503277221174E-2</c:v>
                </c:pt>
                <c:pt idx="1274">
                  <c:v>5.2922063962198167E-2</c:v>
                </c:pt>
                <c:pt idx="1275">
                  <c:v>5.2913320013440804E-2</c:v>
                </c:pt>
                <c:pt idx="1276">
                  <c:v>5.2905043426434054E-2</c:v>
                </c:pt>
                <c:pt idx="1277">
                  <c:v>5.2897334986444999E-2</c:v>
                </c:pt>
                <c:pt idx="1278">
                  <c:v>5.2889606640803631E-2</c:v>
                </c:pt>
                <c:pt idx="1279">
                  <c:v>5.2881901248086088E-2</c:v>
                </c:pt>
                <c:pt idx="1280">
                  <c:v>5.2874619466532713E-2</c:v>
                </c:pt>
                <c:pt idx="1281">
                  <c:v>5.2866989184520083E-2</c:v>
                </c:pt>
                <c:pt idx="1282">
                  <c:v>5.2859605401677057E-2</c:v>
                </c:pt>
                <c:pt idx="1283">
                  <c:v>5.2852489504786951E-2</c:v>
                </c:pt>
                <c:pt idx="1284">
                  <c:v>5.2845012383578346E-2</c:v>
                </c:pt>
                <c:pt idx="1285">
                  <c:v>5.2837524464144289E-2</c:v>
                </c:pt>
                <c:pt idx="1286">
                  <c:v>5.2830463079061113E-2</c:v>
                </c:pt>
                <c:pt idx="1287">
                  <c:v>5.282334945003913E-2</c:v>
                </c:pt>
                <c:pt idx="1288">
                  <c:v>5.2816588140490742E-2</c:v>
                </c:pt>
                <c:pt idx="1289">
                  <c:v>5.2810110824457593E-2</c:v>
                </c:pt>
                <c:pt idx="1290">
                  <c:v>5.2804417926109154E-2</c:v>
                </c:pt>
                <c:pt idx="1291">
                  <c:v>5.2798156680127925E-2</c:v>
                </c:pt>
                <c:pt idx="1292">
                  <c:v>5.2791825949071738E-2</c:v>
                </c:pt>
                <c:pt idx="1293">
                  <c:v>5.2786469228741445E-2</c:v>
                </c:pt>
                <c:pt idx="1294">
                  <c:v>5.2781186122423364E-2</c:v>
                </c:pt>
                <c:pt idx="1295">
                  <c:v>5.2775543463826485E-2</c:v>
                </c:pt>
                <c:pt idx="1296">
                  <c:v>5.2770178622692607E-2</c:v>
                </c:pt>
                <c:pt idx="1297">
                  <c:v>5.2763730999456783E-2</c:v>
                </c:pt>
                <c:pt idx="1298">
                  <c:v>5.275778733854037E-2</c:v>
                </c:pt>
                <c:pt idx="1299">
                  <c:v>5.2751899812654032E-2</c:v>
                </c:pt>
                <c:pt idx="1300">
                  <c:v>5.27472052967147E-2</c:v>
                </c:pt>
                <c:pt idx="1301">
                  <c:v>5.2742115207947346E-2</c:v>
                </c:pt>
                <c:pt idx="1302">
                  <c:v>5.2737529692485415E-2</c:v>
                </c:pt>
                <c:pt idx="1303">
                  <c:v>5.2733260193826965E-2</c:v>
                </c:pt>
                <c:pt idx="1304">
                  <c:v>5.2728371251316228E-2</c:v>
                </c:pt>
                <c:pt idx="1305">
                  <c:v>5.2722376136323489E-2</c:v>
                </c:pt>
                <c:pt idx="1306">
                  <c:v>5.2715763073361406E-2</c:v>
                </c:pt>
                <c:pt idx="1307">
                  <c:v>5.2709131175902146E-2</c:v>
                </c:pt>
                <c:pt idx="1308">
                  <c:v>5.2702554801618312E-2</c:v>
                </c:pt>
                <c:pt idx="1309">
                  <c:v>5.2695380843909061E-2</c:v>
                </c:pt>
                <c:pt idx="1310">
                  <c:v>5.268741243978807E-2</c:v>
                </c:pt>
                <c:pt idx="1311">
                  <c:v>5.2679234738789049E-2</c:v>
                </c:pt>
                <c:pt idx="1312">
                  <c:v>5.2672391779390329E-2</c:v>
                </c:pt>
                <c:pt idx="1313">
                  <c:v>5.2666895290687493E-2</c:v>
                </c:pt>
                <c:pt idx="1314">
                  <c:v>5.2661758128791016E-2</c:v>
                </c:pt>
                <c:pt idx="1315">
                  <c:v>5.2656182801174026E-2</c:v>
                </c:pt>
                <c:pt idx="1316">
                  <c:v>5.2650523315734596E-2</c:v>
                </c:pt>
                <c:pt idx="1317">
                  <c:v>5.264484740019354E-2</c:v>
                </c:pt>
                <c:pt idx="1318">
                  <c:v>5.2639013061551089E-2</c:v>
                </c:pt>
                <c:pt idx="1319">
                  <c:v>5.2632688910860669E-2</c:v>
                </c:pt>
                <c:pt idx="1320">
                  <c:v>5.2626166906539637E-2</c:v>
                </c:pt>
                <c:pt idx="1321">
                  <c:v>5.261954870926118E-2</c:v>
                </c:pt>
                <c:pt idx="1322">
                  <c:v>5.2613416358594997E-2</c:v>
                </c:pt>
                <c:pt idx="1323">
                  <c:v>5.2607191772049082E-2</c:v>
                </c:pt>
                <c:pt idx="1324">
                  <c:v>5.2600678032218157E-2</c:v>
                </c:pt>
                <c:pt idx="1325">
                  <c:v>5.2594517319271852E-2</c:v>
                </c:pt>
                <c:pt idx="1326">
                  <c:v>5.2588711105406111E-2</c:v>
                </c:pt>
                <c:pt idx="1327">
                  <c:v>5.258344504571516E-2</c:v>
                </c:pt>
                <c:pt idx="1328">
                  <c:v>5.2579216755531101E-2</c:v>
                </c:pt>
                <c:pt idx="1329">
                  <c:v>5.2575367267365516E-2</c:v>
                </c:pt>
                <c:pt idx="1330">
                  <c:v>5.2572212296212242E-2</c:v>
                </c:pt>
                <c:pt idx="1331">
                  <c:v>5.2570488441880517E-2</c:v>
                </c:pt>
                <c:pt idx="1332">
                  <c:v>5.2568580962676151E-2</c:v>
                </c:pt>
                <c:pt idx="1333">
                  <c:v>5.2566606328631763E-2</c:v>
                </c:pt>
                <c:pt idx="1334">
                  <c:v>5.2564325291609378E-2</c:v>
                </c:pt>
                <c:pt idx="1335">
                  <c:v>5.2562476007232614E-2</c:v>
                </c:pt>
                <c:pt idx="1336">
                  <c:v>5.2560855953719426E-2</c:v>
                </c:pt>
                <c:pt idx="1337">
                  <c:v>5.2558887543166996E-2</c:v>
                </c:pt>
                <c:pt idx="1338">
                  <c:v>5.2556566417072244E-2</c:v>
                </c:pt>
                <c:pt idx="1339">
                  <c:v>5.2553802894693746E-2</c:v>
                </c:pt>
                <c:pt idx="1340">
                  <c:v>5.2550170892264242E-2</c:v>
                </c:pt>
                <c:pt idx="1341">
                  <c:v>5.2546522161008968E-2</c:v>
                </c:pt>
                <c:pt idx="1342">
                  <c:v>5.254350074134511E-2</c:v>
                </c:pt>
                <c:pt idx="1343">
                  <c:v>5.2540357976080809E-2</c:v>
                </c:pt>
                <c:pt idx="1344">
                  <c:v>5.2536827494998127E-2</c:v>
                </c:pt>
                <c:pt idx="1345">
                  <c:v>5.2533585297686036E-2</c:v>
                </c:pt>
                <c:pt idx="1346">
                  <c:v>5.2529718509388049E-2</c:v>
                </c:pt>
                <c:pt idx="1347">
                  <c:v>5.2525682922191633E-2</c:v>
                </c:pt>
                <c:pt idx="1348">
                  <c:v>5.2522158057580801E-2</c:v>
                </c:pt>
                <c:pt idx="1349">
                  <c:v>5.2518629005453704E-2</c:v>
                </c:pt>
                <c:pt idx="1350">
                  <c:v>5.2515120732114562E-2</c:v>
                </c:pt>
                <c:pt idx="1351">
                  <c:v>5.2512089997306971E-2</c:v>
                </c:pt>
                <c:pt idx="1352">
                  <c:v>5.2509234038077404E-2</c:v>
                </c:pt>
                <c:pt idx="1353">
                  <c:v>5.2506888059007113E-2</c:v>
                </c:pt>
                <c:pt idx="1354">
                  <c:v>5.2504168885760677E-2</c:v>
                </c:pt>
                <c:pt idx="1355">
                  <c:v>5.2501397991994062E-2</c:v>
                </c:pt>
                <c:pt idx="1356">
                  <c:v>5.2498643380887784E-2</c:v>
                </c:pt>
                <c:pt idx="1357">
                  <c:v>5.2495599287196076E-2</c:v>
                </c:pt>
                <c:pt idx="1358">
                  <c:v>5.2492364159987023E-2</c:v>
                </c:pt>
                <c:pt idx="1359">
                  <c:v>5.2488984858602261E-2</c:v>
                </c:pt>
                <c:pt idx="1360">
                  <c:v>5.2485119820465442E-2</c:v>
                </c:pt>
                <c:pt idx="1361">
                  <c:v>5.2481337233831304E-2</c:v>
                </c:pt>
                <c:pt idx="1362">
                  <c:v>5.247771388874619E-2</c:v>
                </c:pt>
                <c:pt idx="1363">
                  <c:v>5.2473808766642288E-2</c:v>
                </c:pt>
                <c:pt idx="1364">
                  <c:v>5.2469846126921807E-2</c:v>
                </c:pt>
                <c:pt idx="1365">
                  <c:v>5.2465435697396409E-2</c:v>
                </c:pt>
                <c:pt idx="1366">
                  <c:v>5.2460603132422012E-2</c:v>
                </c:pt>
                <c:pt idx="1367">
                  <c:v>5.2455511370139596E-2</c:v>
                </c:pt>
                <c:pt idx="1368">
                  <c:v>5.2450379751869371E-2</c:v>
                </c:pt>
                <c:pt idx="1369">
                  <c:v>5.2444620625373743E-2</c:v>
                </c:pt>
                <c:pt idx="1370">
                  <c:v>5.2438962706825958E-2</c:v>
                </c:pt>
                <c:pt idx="1371">
                  <c:v>5.2434598178115001E-2</c:v>
                </c:pt>
                <c:pt idx="1372">
                  <c:v>5.2430366203253032E-2</c:v>
                </c:pt>
                <c:pt idx="1373">
                  <c:v>5.2425986013121331E-2</c:v>
                </c:pt>
                <c:pt idx="1374">
                  <c:v>5.2421401613582802E-2</c:v>
                </c:pt>
                <c:pt idx="1375">
                  <c:v>5.2417192668119054E-2</c:v>
                </c:pt>
                <c:pt idx="1376">
                  <c:v>5.2412747671855234E-2</c:v>
                </c:pt>
                <c:pt idx="1377">
                  <c:v>5.2408328333485764E-2</c:v>
                </c:pt>
                <c:pt idx="1378">
                  <c:v>5.2403510628227734E-2</c:v>
                </c:pt>
                <c:pt idx="1379">
                  <c:v>5.2398655004376751E-2</c:v>
                </c:pt>
                <c:pt idx="1380">
                  <c:v>5.2393279184838409E-2</c:v>
                </c:pt>
                <c:pt idx="1381">
                  <c:v>5.2387470245124565E-2</c:v>
                </c:pt>
                <c:pt idx="1382">
                  <c:v>5.2381828102912684E-2</c:v>
                </c:pt>
                <c:pt idx="1383">
                  <c:v>5.2376459752221709E-2</c:v>
                </c:pt>
                <c:pt idx="1384">
                  <c:v>5.2370529634065799E-2</c:v>
                </c:pt>
                <c:pt idx="1385">
                  <c:v>5.2364089001604733E-2</c:v>
                </c:pt>
                <c:pt idx="1386">
                  <c:v>5.2357586345432194E-2</c:v>
                </c:pt>
                <c:pt idx="1387">
                  <c:v>5.2350978078367902E-2</c:v>
                </c:pt>
                <c:pt idx="1388">
                  <c:v>5.2343503941864461E-2</c:v>
                </c:pt>
                <c:pt idx="1389">
                  <c:v>5.2335623402427887E-2</c:v>
                </c:pt>
                <c:pt idx="1390">
                  <c:v>5.2327918241513671E-2</c:v>
                </c:pt>
                <c:pt idx="1391">
                  <c:v>5.2320362180052968E-2</c:v>
                </c:pt>
                <c:pt idx="1392">
                  <c:v>5.2312387964362668E-2</c:v>
                </c:pt>
                <c:pt idx="1393">
                  <c:v>5.2304286048324329E-2</c:v>
                </c:pt>
                <c:pt idx="1394">
                  <c:v>5.2296533833090034E-2</c:v>
                </c:pt>
                <c:pt idx="1395">
                  <c:v>5.2288827165609973E-2</c:v>
                </c:pt>
                <c:pt idx="1396">
                  <c:v>5.2280758276484623E-2</c:v>
                </c:pt>
                <c:pt idx="1397">
                  <c:v>5.2273022694828739E-2</c:v>
                </c:pt>
                <c:pt idx="1398">
                  <c:v>5.2265054026901347E-2</c:v>
                </c:pt>
                <c:pt idx="1399">
                  <c:v>5.2257692715989429E-2</c:v>
                </c:pt>
                <c:pt idx="1400">
                  <c:v>5.2250307765274825E-2</c:v>
                </c:pt>
                <c:pt idx="1401">
                  <c:v>5.2242541622771296E-2</c:v>
                </c:pt>
                <c:pt idx="1402">
                  <c:v>5.2234907763204289E-2</c:v>
                </c:pt>
                <c:pt idx="1403">
                  <c:v>5.2227253399211152E-2</c:v>
                </c:pt>
                <c:pt idx="1404">
                  <c:v>5.2219287026028731E-2</c:v>
                </c:pt>
                <c:pt idx="1405">
                  <c:v>5.2211317589555765E-2</c:v>
                </c:pt>
                <c:pt idx="1406">
                  <c:v>5.2203754630528662E-2</c:v>
                </c:pt>
                <c:pt idx="1407">
                  <c:v>5.2196192130581E-2</c:v>
                </c:pt>
                <c:pt idx="1408">
                  <c:v>5.2188346634399113E-2</c:v>
                </c:pt>
                <c:pt idx="1409">
                  <c:v>5.2180167557702092E-2</c:v>
                </c:pt>
                <c:pt idx="1410">
                  <c:v>5.2172218165563167E-2</c:v>
                </c:pt>
                <c:pt idx="1411">
                  <c:v>5.216411983501227E-2</c:v>
                </c:pt>
                <c:pt idx="1412">
                  <c:v>5.215633264272726E-2</c:v>
                </c:pt>
                <c:pt idx="1413">
                  <c:v>5.2149288287106445E-2</c:v>
                </c:pt>
                <c:pt idx="1414">
                  <c:v>5.2142416960761016E-2</c:v>
                </c:pt>
                <c:pt idx="1415">
                  <c:v>5.2135502790798857E-2</c:v>
                </c:pt>
                <c:pt idx="1416">
                  <c:v>5.2127866552106605E-2</c:v>
                </c:pt>
                <c:pt idx="1417">
                  <c:v>5.2120460417382594E-2</c:v>
                </c:pt>
                <c:pt idx="1418">
                  <c:v>5.2112476320299653E-2</c:v>
                </c:pt>
                <c:pt idx="1419">
                  <c:v>5.2104773019632331E-2</c:v>
                </c:pt>
                <c:pt idx="1420">
                  <c:v>5.2097061293145348E-2</c:v>
                </c:pt>
                <c:pt idx="1421">
                  <c:v>5.2089067951032277E-2</c:v>
                </c:pt>
                <c:pt idx="1422">
                  <c:v>5.2080976463009063E-2</c:v>
                </c:pt>
                <c:pt idx="1423">
                  <c:v>5.2073491828055471E-2</c:v>
                </c:pt>
                <c:pt idx="1424">
                  <c:v>5.2065934599799191E-2</c:v>
                </c:pt>
                <c:pt idx="1425">
                  <c:v>5.2058418089030792E-2</c:v>
                </c:pt>
                <c:pt idx="1426">
                  <c:v>5.2051059946483902E-2</c:v>
                </c:pt>
                <c:pt idx="1427">
                  <c:v>5.2043726118422617E-2</c:v>
                </c:pt>
                <c:pt idx="1428">
                  <c:v>5.2036346684305915E-2</c:v>
                </c:pt>
                <c:pt idx="1429">
                  <c:v>5.2029306687718137E-2</c:v>
                </c:pt>
                <c:pt idx="1430">
                  <c:v>5.2022475641578074E-2</c:v>
                </c:pt>
                <c:pt idx="1431">
                  <c:v>5.2016046396656024E-2</c:v>
                </c:pt>
                <c:pt idx="1432">
                  <c:v>5.2009403135875085E-2</c:v>
                </c:pt>
                <c:pt idx="1433">
                  <c:v>5.2002884393166915E-2</c:v>
                </c:pt>
                <c:pt idx="1434">
                  <c:v>5.1996314706316007E-2</c:v>
                </c:pt>
                <c:pt idx="1435">
                  <c:v>5.1990031023627002E-2</c:v>
                </c:pt>
                <c:pt idx="1436">
                  <c:v>5.1983586372342669E-2</c:v>
                </c:pt>
                <c:pt idx="1437">
                  <c:v>5.1976890540323645E-2</c:v>
                </c:pt>
                <c:pt idx="1438">
                  <c:v>5.1970050803295809E-2</c:v>
                </c:pt>
                <c:pt idx="1439">
                  <c:v>5.1963292037342616E-2</c:v>
                </c:pt>
                <c:pt idx="1440">
                  <c:v>5.1956502270388567E-2</c:v>
                </c:pt>
                <c:pt idx="1441">
                  <c:v>5.1948754405064461E-2</c:v>
                </c:pt>
                <c:pt idx="1442">
                  <c:v>5.1941322735314745E-2</c:v>
                </c:pt>
                <c:pt idx="1443">
                  <c:v>5.1934524721175525E-2</c:v>
                </c:pt>
                <c:pt idx="1444">
                  <c:v>5.1927752573296376E-2</c:v>
                </c:pt>
                <c:pt idx="1445">
                  <c:v>5.1920962460218038E-2</c:v>
                </c:pt>
                <c:pt idx="1446">
                  <c:v>5.1914323041561308E-2</c:v>
                </c:pt>
                <c:pt idx="1447">
                  <c:v>5.190770297626799E-2</c:v>
                </c:pt>
                <c:pt idx="1448">
                  <c:v>5.1901343519883167E-2</c:v>
                </c:pt>
                <c:pt idx="1449">
                  <c:v>5.1895041750314286E-2</c:v>
                </c:pt>
                <c:pt idx="1450">
                  <c:v>5.1888782800778778E-2</c:v>
                </c:pt>
                <c:pt idx="1451">
                  <c:v>5.1882977244123649E-2</c:v>
                </c:pt>
                <c:pt idx="1452">
                  <c:v>5.18775012228622E-2</c:v>
                </c:pt>
                <c:pt idx="1453">
                  <c:v>5.1871837223179354E-2</c:v>
                </c:pt>
                <c:pt idx="1454">
                  <c:v>5.1865978551017169E-2</c:v>
                </c:pt>
                <c:pt idx="1455">
                  <c:v>5.1859901133414349E-2</c:v>
                </c:pt>
                <c:pt idx="1456">
                  <c:v>5.18544604711208E-2</c:v>
                </c:pt>
                <c:pt idx="1457">
                  <c:v>5.1849002152807903E-2</c:v>
                </c:pt>
                <c:pt idx="1458">
                  <c:v>5.1843556218203725E-2</c:v>
                </c:pt>
                <c:pt idx="1459">
                  <c:v>5.1837600942037793E-2</c:v>
                </c:pt>
                <c:pt idx="1460">
                  <c:v>5.183070294728509E-2</c:v>
                </c:pt>
                <c:pt idx="1461">
                  <c:v>5.1824140227041564E-2</c:v>
                </c:pt>
                <c:pt idx="1462">
                  <c:v>5.1817726010880194E-2</c:v>
                </c:pt>
                <c:pt idx="1463">
                  <c:v>5.1811522829690398E-2</c:v>
                </c:pt>
                <c:pt idx="1464">
                  <c:v>5.1805536116963286E-2</c:v>
                </c:pt>
                <c:pt idx="1465">
                  <c:v>5.1799392099821873E-2</c:v>
                </c:pt>
                <c:pt idx="1466">
                  <c:v>5.1793714726102849E-2</c:v>
                </c:pt>
                <c:pt idx="1467">
                  <c:v>5.1787989961454763E-2</c:v>
                </c:pt>
                <c:pt idx="1468">
                  <c:v>5.1782141917211477E-2</c:v>
                </c:pt>
                <c:pt idx="1469">
                  <c:v>5.1776047733543627E-2</c:v>
                </c:pt>
                <c:pt idx="1470">
                  <c:v>5.1770763697655417E-2</c:v>
                </c:pt>
                <c:pt idx="1471">
                  <c:v>5.1765895059284049E-2</c:v>
                </c:pt>
                <c:pt idx="1472">
                  <c:v>5.1760603984010632E-2</c:v>
                </c:pt>
                <c:pt idx="1473">
                  <c:v>5.1755109959905968E-2</c:v>
                </c:pt>
                <c:pt idx="1474">
                  <c:v>5.1749068702195283E-2</c:v>
                </c:pt>
                <c:pt idx="1475">
                  <c:v>5.174322895061749E-2</c:v>
                </c:pt>
                <c:pt idx="1476">
                  <c:v>5.1737703825866732E-2</c:v>
                </c:pt>
                <c:pt idx="1477">
                  <c:v>5.1732493512875705E-2</c:v>
                </c:pt>
                <c:pt idx="1478">
                  <c:v>5.1727256796763189E-2</c:v>
                </c:pt>
                <c:pt idx="1479">
                  <c:v>5.1721386398438721E-2</c:v>
                </c:pt>
                <c:pt idx="1480">
                  <c:v>5.1715391103347857E-2</c:v>
                </c:pt>
                <c:pt idx="1481">
                  <c:v>5.1709757898079682E-2</c:v>
                </c:pt>
                <c:pt idx="1482">
                  <c:v>5.1704131992659171E-2</c:v>
                </c:pt>
                <c:pt idx="1483">
                  <c:v>5.1698789948332942E-2</c:v>
                </c:pt>
                <c:pt idx="1484">
                  <c:v>5.1692918824318715E-2</c:v>
                </c:pt>
                <c:pt idx="1485">
                  <c:v>5.1686843136003628E-2</c:v>
                </c:pt>
                <c:pt idx="1486">
                  <c:v>5.1681178033999825E-2</c:v>
                </c:pt>
                <c:pt idx="1487">
                  <c:v>5.1675344621470311E-2</c:v>
                </c:pt>
                <c:pt idx="1488">
                  <c:v>5.1669773489318421E-2</c:v>
                </c:pt>
                <c:pt idx="1489">
                  <c:v>5.1664161213724705E-2</c:v>
                </c:pt>
                <c:pt idx="1490">
                  <c:v>5.1658336371616223E-2</c:v>
                </c:pt>
                <c:pt idx="1491">
                  <c:v>5.1652026595092243E-2</c:v>
                </c:pt>
                <c:pt idx="1492">
                  <c:v>5.1645899308648352E-2</c:v>
                </c:pt>
                <c:pt idx="1493">
                  <c:v>5.1639945670970862E-2</c:v>
                </c:pt>
                <c:pt idx="1494">
                  <c:v>5.1633816678179206E-2</c:v>
                </c:pt>
                <c:pt idx="1495">
                  <c:v>5.1627885836396728E-2</c:v>
                </c:pt>
                <c:pt idx="1496">
                  <c:v>5.1622742368049049E-2</c:v>
                </c:pt>
                <c:pt idx="1497">
                  <c:v>5.1617816526533751E-2</c:v>
                </c:pt>
                <c:pt idx="1498">
                  <c:v>5.1612969463438463E-2</c:v>
                </c:pt>
                <c:pt idx="1499">
                  <c:v>5.1608286551490752E-2</c:v>
                </c:pt>
                <c:pt idx="1500">
                  <c:v>5.1603719274281049E-2</c:v>
                </c:pt>
                <c:pt idx="1501">
                  <c:v>5.159907011494308E-2</c:v>
                </c:pt>
                <c:pt idx="1502">
                  <c:v>5.1594754452640126E-2</c:v>
                </c:pt>
                <c:pt idx="1503">
                  <c:v>5.1590434400390614E-2</c:v>
                </c:pt>
                <c:pt idx="1504">
                  <c:v>5.1585604408114126E-2</c:v>
                </c:pt>
                <c:pt idx="1505">
                  <c:v>5.1580968768721272E-2</c:v>
                </c:pt>
                <c:pt idx="1506">
                  <c:v>5.1576435123980233E-2</c:v>
                </c:pt>
                <c:pt idx="1507">
                  <c:v>5.1571857925119952E-2</c:v>
                </c:pt>
                <c:pt idx="1508">
                  <c:v>5.1567971622661836E-2</c:v>
                </c:pt>
                <c:pt idx="1509">
                  <c:v>5.1563861912908918E-2</c:v>
                </c:pt>
                <c:pt idx="1510">
                  <c:v>5.1559822665921955E-2</c:v>
                </c:pt>
                <c:pt idx="1511">
                  <c:v>5.1555480588777444E-2</c:v>
                </c:pt>
                <c:pt idx="1512">
                  <c:v>5.1550282272667745E-2</c:v>
                </c:pt>
                <c:pt idx="1513">
                  <c:v>5.1544809391610463E-2</c:v>
                </c:pt>
                <c:pt idx="1514">
                  <c:v>5.1539252946135108E-2</c:v>
                </c:pt>
                <c:pt idx="1515">
                  <c:v>5.1533560199053044E-2</c:v>
                </c:pt>
                <c:pt idx="1516">
                  <c:v>5.1528064928594811E-2</c:v>
                </c:pt>
                <c:pt idx="1517">
                  <c:v>5.1523054823662283E-2</c:v>
                </c:pt>
                <c:pt idx="1518">
                  <c:v>5.1517971829930648E-2</c:v>
                </c:pt>
                <c:pt idx="1519">
                  <c:v>5.151328055040548E-2</c:v>
                </c:pt>
                <c:pt idx="1520">
                  <c:v>5.1508862326140659E-2</c:v>
                </c:pt>
                <c:pt idx="1521">
                  <c:v>5.150521991459095E-2</c:v>
                </c:pt>
                <c:pt idx="1522">
                  <c:v>5.1501227095295143E-2</c:v>
                </c:pt>
                <c:pt idx="1523">
                  <c:v>5.1496730374488132E-2</c:v>
                </c:pt>
                <c:pt idx="1524">
                  <c:v>5.1491960141546639E-2</c:v>
                </c:pt>
                <c:pt idx="1525">
                  <c:v>5.1486587269367314E-2</c:v>
                </c:pt>
                <c:pt idx="1526">
                  <c:v>5.1481714735329608E-2</c:v>
                </c:pt>
                <c:pt idx="1527">
                  <c:v>5.1477287799656164E-2</c:v>
                </c:pt>
                <c:pt idx="1528">
                  <c:v>5.1473452508931462E-2</c:v>
                </c:pt>
                <c:pt idx="1529">
                  <c:v>5.1468277619103046E-2</c:v>
                </c:pt>
                <c:pt idx="1530">
                  <c:v>5.1462709838013584E-2</c:v>
                </c:pt>
                <c:pt idx="1531">
                  <c:v>5.1456600515596661E-2</c:v>
                </c:pt>
                <c:pt idx="1532">
                  <c:v>5.1450863291637658E-2</c:v>
                </c:pt>
                <c:pt idx="1533">
                  <c:v>5.1444714527769053E-2</c:v>
                </c:pt>
                <c:pt idx="1534">
                  <c:v>5.1438077540542158E-2</c:v>
                </c:pt>
                <c:pt idx="1535">
                  <c:v>5.1431488866471045E-2</c:v>
                </c:pt>
                <c:pt idx="1536">
                  <c:v>5.1424781947039991E-2</c:v>
                </c:pt>
                <c:pt idx="1537">
                  <c:v>5.1417684362793661E-2</c:v>
                </c:pt>
                <c:pt idx="1538">
                  <c:v>5.1410593858905423E-2</c:v>
                </c:pt>
                <c:pt idx="1539">
                  <c:v>5.1403363288100065E-2</c:v>
                </c:pt>
                <c:pt idx="1540">
                  <c:v>5.1396582648149884E-2</c:v>
                </c:pt>
                <c:pt idx="1541">
                  <c:v>5.1390466091052647E-2</c:v>
                </c:pt>
                <c:pt idx="1542">
                  <c:v>5.1383890724159026E-2</c:v>
                </c:pt>
                <c:pt idx="1543">
                  <c:v>5.1377572859749268E-2</c:v>
                </c:pt>
                <c:pt idx="1544">
                  <c:v>5.1370997315024439E-2</c:v>
                </c:pt>
                <c:pt idx="1545">
                  <c:v>5.136397017054091E-2</c:v>
                </c:pt>
                <c:pt idx="1546">
                  <c:v>5.1356889677877195E-2</c:v>
                </c:pt>
                <c:pt idx="1547">
                  <c:v>5.1350285997264981E-2</c:v>
                </c:pt>
                <c:pt idx="1548">
                  <c:v>5.134351296685645E-2</c:v>
                </c:pt>
                <c:pt idx="1549">
                  <c:v>5.1336951305316847E-2</c:v>
                </c:pt>
                <c:pt idx="1550">
                  <c:v>5.1330157370373948E-2</c:v>
                </c:pt>
                <c:pt idx="1551">
                  <c:v>5.1323125358920696E-2</c:v>
                </c:pt>
                <c:pt idx="1552">
                  <c:v>5.1316503595109905E-2</c:v>
                </c:pt>
                <c:pt idx="1553">
                  <c:v>5.1309598767404631E-2</c:v>
                </c:pt>
                <c:pt idx="1554">
                  <c:v>5.1302860610568379E-2</c:v>
                </c:pt>
                <c:pt idx="1555">
                  <c:v>5.1296292522307746E-2</c:v>
                </c:pt>
                <c:pt idx="1556">
                  <c:v>5.1290435056065918E-2</c:v>
                </c:pt>
                <c:pt idx="1557">
                  <c:v>5.1285003150147099E-2</c:v>
                </c:pt>
                <c:pt idx="1558">
                  <c:v>5.1279884135705431E-2</c:v>
                </c:pt>
                <c:pt idx="1559">
                  <c:v>5.1274725766351489E-2</c:v>
                </c:pt>
                <c:pt idx="1560">
                  <c:v>5.1269635708476827E-2</c:v>
                </c:pt>
                <c:pt idx="1561">
                  <c:v>5.1264435408487963E-2</c:v>
                </c:pt>
                <c:pt idx="1562">
                  <c:v>5.1259572810967789E-2</c:v>
                </c:pt>
                <c:pt idx="1563">
                  <c:v>5.1255177965826099E-2</c:v>
                </c:pt>
                <c:pt idx="1564">
                  <c:v>5.1250553025279567E-2</c:v>
                </c:pt>
                <c:pt idx="1565">
                  <c:v>5.124573886399672E-2</c:v>
                </c:pt>
                <c:pt idx="1566">
                  <c:v>5.1241168558185862E-2</c:v>
                </c:pt>
                <c:pt idx="1567">
                  <c:v>5.1236620494296947E-2</c:v>
                </c:pt>
                <c:pt idx="1568">
                  <c:v>5.1232702603273408E-2</c:v>
                </c:pt>
                <c:pt idx="1569">
                  <c:v>5.122884992157116E-2</c:v>
                </c:pt>
                <c:pt idx="1570">
                  <c:v>5.1225059770305649E-2</c:v>
                </c:pt>
                <c:pt idx="1571">
                  <c:v>5.1221823508638575E-2</c:v>
                </c:pt>
                <c:pt idx="1572">
                  <c:v>5.1218843274129511E-2</c:v>
                </c:pt>
                <c:pt idx="1573">
                  <c:v>5.1215525342747495E-2</c:v>
                </c:pt>
                <c:pt idx="1574">
                  <c:v>5.1212207651392824E-2</c:v>
                </c:pt>
                <c:pt idx="1575">
                  <c:v>5.1208219036114777E-2</c:v>
                </c:pt>
                <c:pt idx="1576">
                  <c:v>5.1203678054800132E-2</c:v>
                </c:pt>
                <c:pt idx="1577">
                  <c:v>5.119862791552774E-2</c:v>
                </c:pt>
                <c:pt idx="1578">
                  <c:v>5.1192791635787299E-2</c:v>
                </c:pt>
                <c:pt idx="1579">
                  <c:v>5.1187025236396136E-2</c:v>
                </c:pt>
                <c:pt idx="1580">
                  <c:v>5.1181460273409411E-2</c:v>
                </c:pt>
                <c:pt idx="1581">
                  <c:v>5.1174081560749977E-2</c:v>
                </c:pt>
                <c:pt idx="1582">
                  <c:v>5.116606302690762E-2</c:v>
                </c:pt>
                <c:pt idx="1583">
                  <c:v>5.1157867465527904E-2</c:v>
                </c:pt>
                <c:pt idx="1584">
                  <c:v>5.1148726930015154E-2</c:v>
                </c:pt>
                <c:pt idx="1585">
                  <c:v>5.1139851624142932E-2</c:v>
                </c:pt>
                <c:pt idx="1586">
                  <c:v>5.1131135085103578E-2</c:v>
                </c:pt>
                <c:pt idx="1587">
                  <c:v>5.1122538009568362E-2</c:v>
                </c:pt>
                <c:pt idx="1588">
                  <c:v>5.1114575297520976E-2</c:v>
                </c:pt>
                <c:pt idx="1589">
                  <c:v>5.1106731499005041E-2</c:v>
                </c:pt>
                <c:pt idx="1590">
                  <c:v>5.1099215014660609E-2</c:v>
                </c:pt>
                <c:pt idx="1591">
                  <c:v>5.1091223867048757E-2</c:v>
                </c:pt>
                <c:pt idx="1592">
                  <c:v>5.1083223875773916E-2</c:v>
                </c:pt>
                <c:pt idx="1593">
                  <c:v>5.107545401482895E-2</c:v>
                </c:pt>
                <c:pt idx="1594">
                  <c:v>5.1067576538194326E-2</c:v>
                </c:pt>
                <c:pt idx="1595">
                  <c:v>5.1059835655954636E-2</c:v>
                </c:pt>
                <c:pt idx="1596">
                  <c:v>5.1052302158870654E-2</c:v>
                </c:pt>
                <c:pt idx="1597">
                  <c:v>5.1044567030273408E-2</c:v>
                </c:pt>
                <c:pt idx="1598">
                  <c:v>5.1037041435173278E-2</c:v>
                </c:pt>
                <c:pt idx="1599">
                  <c:v>5.1029885026146075E-2</c:v>
                </c:pt>
                <c:pt idx="1600">
                  <c:v>5.1022979528152483E-2</c:v>
                </c:pt>
                <c:pt idx="1601">
                  <c:v>5.1015882569042076E-2</c:v>
                </c:pt>
                <c:pt idx="1602">
                  <c:v>5.1008573620270455E-2</c:v>
                </c:pt>
                <c:pt idx="1603">
                  <c:v>5.1001115593498923E-2</c:v>
                </c:pt>
                <c:pt idx="1604">
                  <c:v>5.0993352223016278E-2</c:v>
                </c:pt>
                <c:pt idx="1605">
                  <c:v>5.0985663257846189E-2</c:v>
                </c:pt>
                <c:pt idx="1606">
                  <c:v>5.0977932398129998E-2</c:v>
                </c:pt>
                <c:pt idx="1607">
                  <c:v>5.0969761816005259E-2</c:v>
                </c:pt>
                <c:pt idx="1608">
                  <c:v>5.0961384481835167E-2</c:v>
                </c:pt>
                <c:pt idx="1609">
                  <c:v>5.0952059602035353E-2</c:v>
                </c:pt>
                <c:pt idx="1610">
                  <c:v>5.0942786207340267E-2</c:v>
                </c:pt>
                <c:pt idx="1611">
                  <c:v>5.0933738971488798E-2</c:v>
                </c:pt>
                <c:pt idx="1612">
                  <c:v>5.0924434906946224E-2</c:v>
                </c:pt>
                <c:pt idx="1613">
                  <c:v>5.0915334075210525E-2</c:v>
                </c:pt>
                <c:pt idx="1614">
                  <c:v>5.0906269083881572E-2</c:v>
                </c:pt>
                <c:pt idx="1615">
                  <c:v>5.0897144078761371E-2</c:v>
                </c:pt>
                <c:pt idx="1616">
                  <c:v>5.0887941368285297E-2</c:v>
                </c:pt>
                <c:pt idx="1617">
                  <c:v>5.0878616194629925E-2</c:v>
                </c:pt>
                <c:pt idx="1618">
                  <c:v>5.0869285975005639E-2</c:v>
                </c:pt>
                <c:pt idx="1619">
                  <c:v>5.0860186726817393E-2</c:v>
                </c:pt>
                <c:pt idx="1620">
                  <c:v>5.0851159940920806E-2</c:v>
                </c:pt>
                <c:pt idx="1621">
                  <c:v>5.084200317959716E-2</c:v>
                </c:pt>
                <c:pt idx="1622">
                  <c:v>5.0832770020683121E-2</c:v>
                </c:pt>
                <c:pt idx="1623">
                  <c:v>5.0823337697344179E-2</c:v>
                </c:pt>
                <c:pt idx="1624">
                  <c:v>5.0813830231605191E-2</c:v>
                </c:pt>
                <c:pt idx="1625">
                  <c:v>5.0804352203078183E-2</c:v>
                </c:pt>
                <c:pt idx="1626">
                  <c:v>5.0794861245230277E-2</c:v>
                </c:pt>
                <c:pt idx="1627">
                  <c:v>5.0785431584668195E-2</c:v>
                </c:pt>
                <c:pt idx="1628">
                  <c:v>5.0775966928323507E-2</c:v>
                </c:pt>
                <c:pt idx="1629">
                  <c:v>5.0766501328364716E-2</c:v>
                </c:pt>
                <c:pt idx="1630">
                  <c:v>5.0757053062523962E-2</c:v>
                </c:pt>
                <c:pt idx="1631">
                  <c:v>5.0747607440139307E-2</c:v>
                </c:pt>
                <c:pt idx="1632">
                  <c:v>5.0738190577353938E-2</c:v>
                </c:pt>
                <c:pt idx="1633">
                  <c:v>5.0728810939045937E-2</c:v>
                </c:pt>
                <c:pt idx="1634">
                  <c:v>5.0719417574399739E-2</c:v>
                </c:pt>
                <c:pt idx="1635">
                  <c:v>5.0710068079760626E-2</c:v>
                </c:pt>
                <c:pt idx="1636">
                  <c:v>5.0700654100543419E-2</c:v>
                </c:pt>
                <c:pt idx="1637">
                  <c:v>5.0691273702459516E-2</c:v>
                </c:pt>
                <c:pt idx="1638">
                  <c:v>5.0681909937866726E-2</c:v>
                </c:pt>
                <c:pt idx="1639">
                  <c:v>5.0672564267669445E-2</c:v>
                </c:pt>
                <c:pt idx="1640">
                  <c:v>5.0663200639377147E-2</c:v>
                </c:pt>
                <c:pt idx="1641">
                  <c:v>5.0653856045349194E-2</c:v>
                </c:pt>
                <c:pt idx="1642">
                  <c:v>5.0644577106048555E-2</c:v>
                </c:pt>
                <c:pt idx="1643">
                  <c:v>5.0635257331251765E-2</c:v>
                </c:pt>
                <c:pt idx="1644">
                  <c:v>5.0625927001898455E-2</c:v>
                </c:pt>
                <c:pt idx="1645">
                  <c:v>5.06166515637093E-2</c:v>
                </c:pt>
                <c:pt idx="1646">
                  <c:v>5.0607415092890864E-2</c:v>
                </c:pt>
                <c:pt idx="1647">
                  <c:v>5.059815735645716E-2</c:v>
                </c:pt>
                <c:pt idx="1648">
                  <c:v>5.0588835281016577E-2</c:v>
                </c:pt>
                <c:pt idx="1649">
                  <c:v>5.0579519118354253E-2</c:v>
                </c:pt>
                <c:pt idx="1650">
                  <c:v>5.0570231599984125E-2</c:v>
                </c:pt>
                <c:pt idx="1651">
                  <c:v>5.0560961127213186E-2</c:v>
                </c:pt>
                <c:pt idx="1652">
                  <c:v>5.0551753969471605E-2</c:v>
                </c:pt>
                <c:pt idx="1653">
                  <c:v>5.0542858046870233E-2</c:v>
                </c:pt>
                <c:pt idx="1654">
                  <c:v>5.0533718739953132E-2</c:v>
                </c:pt>
                <c:pt idx="1655">
                  <c:v>5.05246622454966E-2</c:v>
                </c:pt>
                <c:pt idx="1656">
                  <c:v>5.0515514273827715E-2</c:v>
                </c:pt>
                <c:pt idx="1657">
                  <c:v>5.0506297006631715E-2</c:v>
                </c:pt>
                <c:pt idx="1658">
                  <c:v>5.0497087404164143E-2</c:v>
                </c:pt>
                <c:pt idx="1659">
                  <c:v>5.0487892652849163E-2</c:v>
                </c:pt>
                <c:pt idx="1660">
                  <c:v>5.0478818073592585E-2</c:v>
                </c:pt>
                <c:pt idx="1661">
                  <c:v>5.0469785238342738E-2</c:v>
                </c:pt>
                <c:pt idx="1662">
                  <c:v>5.0460624593621148E-2</c:v>
                </c:pt>
                <c:pt idx="1663">
                  <c:v>5.0451590462192449E-2</c:v>
                </c:pt>
                <c:pt idx="1664">
                  <c:v>5.0442686164782577E-2</c:v>
                </c:pt>
                <c:pt idx="1665">
                  <c:v>5.0434001784446875E-2</c:v>
                </c:pt>
                <c:pt idx="1666">
                  <c:v>5.0426720864816546E-2</c:v>
                </c:pt>
                <c:pt idx="1667">
                  <c:v>5.0419032204431155E-2</c:v>
                </c:pt>
                <c:pt idx="1668">
                  <c:v>5.0412120763250572E-2</c:v>
                </c:pt>
                <c:pt idx="1669">
                  <c:v>5.0405027745792086E-2</c:v>
                </c:pt>
                <c:pt idx="1670">
                  <c:v>5.0398200325774418E-2</c:v>
                </c:pt>
                <c:pt idx="1671">
                  <c:v>5.0391449671067526E-2</c:v>
                </c:pt>
                <c:pt idx="1672">
                  <c:v>5.0385453889620409E-2</c:v>
                </c:pt>
                <c:pt idx="1673">
                  <c:v>5.0380207429860185E-2</c:v>
                </c:pt>
                <c:pt idx="1674">
                  <c:v>5.0374063356220231E-2</c:v>
                </c:pt>
                <c:pt idx="1675">
                  <c:v>5.0369210757295238E-2</c:v>
                </c:pt>
                <c:pt idx="1676">
                  <c:v>5.0363787559909889E-2</c:v>
                </c:pt>
                <c:pt idx="1677">
                  <c:v>5.0358870165786565E-2</c:v>
                </c:pt>
                <c:pt idx="1678">
                  <c:v>5.035480953483331E-2</c:v>
                </c:pt>
                <c:pt idx="1679">
                  <c:v>5.0350216352738578E-2</c:v>
                </c:pt>
                <c:pt idx="1680">
                  <c:v>5.0344107239655989E-2</c:v>
                </c:pt>
                <c:pt idx="1681">
                  <c:v>5.0337772541068457E-2</c:v>
                </c:pt>
                <c:pt idx="1682">
                  <c:v>5.0332603259367469E-2</c:v>
                </c:pt>
                <c:pt idx="1683">
                  <c:v>5.0326245431160675E-2</c:v>
                </c:pt>
                <c:pt idx="1684">
                  <c:v>5.0320143396050038E-2</c:v>
                </c:pt>
                <c:pt idx="1685">
                  <c:v>5.0314348662396549E-2</c:v>
                </c:pt>
                <c:pt idx="1686">
                  <c:v>5.0308854132675614E-2</c:v>
                </c:pt>
                <c:pt idx="1687">
                  <c:v>5.0303705072997196E-2</c:v>
                </c:pt>
                <c:pt idx="1688">
                  <c:v>5.029917472057184E-2</c:v>
                </c:pt>
                <c:pt idx="1689">
                  <c:v>5.0293045505253653E-2</c:v>
                </c:pt>
                <c:pt idx="1690">
                  <c:v>5.0286499120320002E-2</c:v>
                </c:pt>
                <c:pt idx="1691">
                  <c:v>5.0279127321017761E-2</c:v>
                </c:pt>
                <c:pt idx="1692">
                  <c:v>5.0271813099914089E-2</c:v>
                </c:pt>
                <c:pt idx="1693">
                  <c:v>5.0264961753520104E-2</c:v>
                </c:pt>
                <c:pt idx="1694">
                  <c:v>5.0258376179891526E-2</c:v>
                </c:pt>
                <c:pt idx="1695">
                  <c:v>5.025190067253503E-2</c:v>
                </c:pt>
                <c:pt idx="1696">
                  <c:v>5.0245745984894896E-2</c:v>
                </c:pt>
                <c:pt idx="1697">
                  <c:v>5.0240660970326402E-2</c:v>
                </c:pt>
                <c:pt idx="1698">
                  <c:v>5.0236822024094858E-2</c:v>
                </c:pt>
                <c:pt idx="1699">
                  <c:v>5.0233943359509446E-2</c:v>
                </c:pt>
                <c:pt idx="1700">
                  <c:v>5.0232121303200698E-2</c:v>
                </c:pt>
                <c:pt idx="1701">
                  <c:v>5.0228135627919744E-2</c:v>
                </c:pt>
                <c:pt idx="1702">
                  <c:v>5.0224818508237526E-2</c:v>
                </c:pt>
                <c:pt idx="1703">
                  <c:v>5.0219985708969003E-2</c:v>
                </c:pt>
                <c:pt idx="1704">
                  <c:v>5.0215048577965417E-2</c:v>
                </c:pt>
                <c:pt idx="1705">
                  <c:v>5.0209992198252326E-2</c:v>
                </c:pt>
                <c:pt idx="1706">
                  <c:v>5.0205372804271661E-2</c:v>
                </c:pt>
                <c:pt idx="1707">
                  <c:v>5.0201805668484104E-2</c:v>
                </c:pt>
                <c:pt idx="1708">
                  <c:v>5.0198489885892726E-2</c:v>
                </c:pt>
                <c:pt idx="1709">
                  <c:v>5.0195855815328871E-2</c:v>
                </c:pt>
                <c:pt idx="1710">
                  <c:v>5.0192777214576614E-2</c:v>
                </c:pt>
                <c:pt idx="1711">
                  <c:v>5.0188959357624463E-2</c:v>
                </c:pt>
                <c:pt idx="1712">
                  <c:v>5.0186263084792487E-2</c:v>
                </c:pt>
                <c:pt idx="1713">
                  <c:v>5.0183367806058532E-2</c:v>
                </c:pt>
                <c:pt idx="1714">
                  <c:v>5.018017052755748E-2</c:v>
                </c:pt>
                <c:pt idx="1715">
                  <c:v>5.0175906677860316E-2</c:v>
                </c:pt>
                <c:pt idx="1716">
                  <c:v>5.017200030405336E-2</c:v>
                </c:pt>
                <c:pt idx="1717">
                  <c:v>5.0168658406501719E-2</c:v>
                </c:pt>
                <c:pt idx="1718">
                  <c:v>5.0166555745417812E-2</c:v>
                </c:pt>
                <c:pt idx="1719">
                  <c:v>5.0165269205491317E-2</c:v>
                </c:pt>
                <c:pt idx="1720">
                  <c:v>5.0163832840900244E-2</c:v>
                </c:pt>
                <c:pt idx="1721">
                  <c:v>5.0161370997813703E-2</c:v>
                </c:pt>
                <c:pt idx="1722">
                  <c:v>5.0160258603451954E-2</c:v>
                </c:pt>
                <c:pt idx="1723">
                  <c:v>5.0159623899498587E-2</c:v>
                </c:pt>
                <c:pt idx="1724">
                  <c:v>5.0158490110386214E-2</c:v>
                </c:pt>
                <c:pt idx="1725">
                  <c:v>5.0158242521873377E-2</c:v>
                </c:pt>
                <c:pt idx="1726">
                  <c:v>5.0157797634598371E-2</c:v>
                </c:pt>
                <c:pt idx="1727">
                  <c:v>5.0157919009407026E-2</c:v>
                </c:pt>
                <c:pt idx="1728">
                  <c:v>5.0157153000746468E-2</c:v>
                </c:pt>
                <c:pt idx="1729">
                  <c:v>5.0156902734415795E-2</c:v>
                </c:pt>
                <c:pt idx="1730">
                  <c:v>5.0157806511952056E-2</c:v>
                </c:pt>
                <c:pt idx="1731">
                  <c:v>5.0156948477501233E-2</c:v>
                </c:pt>
                <c:pt idx="1732">
                  <c:v>5.0154824859900693E-2</c:v>
                </c:pt>
                <c:pt idx="1733">
                  <c:v>5.0152442640837402E-2</c:v>
                </c:pt>
                <c:pt idx="1734">
                  <c:v>5.0148679913720365E-2</c:v>
                </c:pt>
                <c:pt idx="1735">
                  <c:v>5.0145325218193232E-2</c:v>
                </c:pt>
                <c:pt idx="1736">
                  <c:v>5.0141673169250792E-2</c:v>
                </c:pt>
                <c:pt idx="1737">
                  <c:v>5.0138807255104445E-2</c:v>
                </c:pt>
                <c:pt idx="1738">
                  <c:v>5.0135357222170635E-2</c:v>
                </c:pt>
                <c:pt idx="1739">
                  <c:v>5.0134798082969875E-2</c:v>
                </c:pt>
                <c:pt idx="1740">
                  <c:v>5.0134178392976771E-2</c:v>
                </c:pt>
                <c:pt idx="1741">
                  <c:v>5.0133475300854088E-2</c:v>
                </c:pt>
                <c:pt idx="1742">
                  <c:v>5.0138988377052079E-2</c:v>
                </c:pt>
                <c:pt idx="1743">
                  <c:v>5.0143498055260173E-2</c:v>
                </c:pt>
                <c:pt idx="1744">
                  <c:v>5.0149579695699664E-2</c:v>
                </c:pt>
                <c:pt idx="1745">
                  <c:v>5.0157216144245606E-2</c:v>
                </c:pt>
                <c:pt idx="1746">
                  <c:v>5.0163946114816789E-2</c:v>
                </c:pt>
                <c:pt idx="1747">
                  <c:v>5.0175073122091289E-2</c:v>
                </c:pt>
                <c:pt idx="1748">
                  <c:v>5.0182413514712115E-2</c:v>
                </c:pt>
                <c:pt idx="1749">
                  <c:v>5.0184735092203794E-2</c:v>
                </c:pt>
                <c:pt idx="1750">
                  <c:v>5.0189860611312462E-2</c:v>
                </c:pt>
                <c:pt idx="1751">
                  <c:v>5.0195230924361012E-2</c:v>
                </c:pt>
                <c:pt idx="1752">
                  <c:v>5.0200816742623874E-2</c:v>
                </c:pt>
                <c:pt idx="1753">
                  <c:v>5.0206270016781442E-2</c:v>
                </c:pt>
                <c:pt idx="1754">
                  <c:v>5.0214937356865913E-2</c:v>
                </c:pt>
                <c:pt idx="1755">
                  <c:v>5.0222065467990032E-2</c:v>
                </c:pt>
                <c:pt idx="1756">
                  <c:v>5.0228606614564797E-2</c:v>
                </c:pt>
                <c:pt idx="1757">
                  <c:v>5.0234945112422588E-2</c:v>
                </c:pt>
                <c:pt idx="1758">
                  <c:v>5.0237267072274085E-2</c:v>
                </c:pt>
                <c:pt idx="1759">
                  <c:v>5.0240138296117134E-2</c:v>
                </c:pt>
                <c:pt idx="1760">
                  <c:v>5.024358336252456E-2</c:v>
                </c:pt>
                <c:pt idx="1761">
                  <c:v>5.0248116166139362E-2</c:v>
                </c:pt>
                <c:pt idx="1762">
                  <c:v>5.0252948353023665E-2</c:v>
                </c:pt>
                <c:pt idx="1763">
                  <c:v>5.0259164217808003E-2</c:v>
                </c:pt>
                <c:pt idx="1764">
                  <c:v>5.0263387119380339E-2</c:v>
                </c:pt>
                <c:pt idx="1765">
                  <c:v>5.0266609427454131E-2</c:v>
                </c:pt>
                <c:pt idx="1766">
                  <c:v>5.0271413057474068E-2</c:v>
                </c:pt>
                <c:pt idx="1767">
                  <c:v>5.0275189073578606E-2</c:v>
                </c:pt>
                <c:pt idx="1768">
                  <c:v>5.0278994591373222E-2</c:v>
                </c:pt>
                <c:pt idx="1769">
                  <c:v>5.0281591211977825E-2</c:v>
                </c:pt>
                <c:pt idx="1770">
                  <c:v>5.0286600242643413E-2</c:v>
                </c:pt>
                <c:pt idx="1771">
                  <c:v>5.0291327916196268E-2</c:v>
                </c:pt>
                <c:pt idx="1772">
                  <c:v>5.0295937435385893E-2</c:v>
                </c:pt>
                <c:pt idx="1773">
                  <c:v>5.0303851268765055E-2</c:v>
                </c:pt>
                <c:pt idx="1774">
                  <c:v>5.0311542038201928E-2</c:v>
                </c:pt>
                <c:pt idx="1775">
                  <c:v>5.0319351566189233E-2</c:v>
                </c:pt>
                <c:pt idx="1776">
                  <c:v>5.0326258382840355E-2</c:v>
                </c:pt>
                <c:pt idx="1777">
                  <c:v>5.0335320076899115E-2</c:v>
                </c:pt>
                <c:pt idx="1778">
                  <c:v>5.0343143596570245E-2</c:v>
                </c:pt>
                <c:pt idx="1779">
                  <c:v>5.0347843398285443E-2</c:v>
                </c:pt>
                <c:pt idx="1780">
                  <c:v>5.0352786457799802E-2</c:v>
                </c:pt>
                <c:pt idx="1781">
                  <c:v>5.0358821427170894E-2</c:v>
                </c:pt>
                <c:pt idx="1782">
                  <c:v>5.0367073052986142E-2</c:v>
                </c:pt>
                <c:pt idx="1783">
                  <c:v>5.0375114895625309E-2</c:v>
                </c:pt>
                <c:pt idx="1784">
                  <c:v>5.0384748132380378E-2</c:v>
                </c:pt>
                <c:pt idx="1785">
                  <c:v>5.0393725613070595E-2</c:v>
                </c:pt>
                <c:pt idx="1786">
                  <c:v>5.0402194337813087E-2</c:v>
                </c:pt>
                <c:pt idx="1787">
                  <c:v>5.0408190561150229E-2</c:v>
                </c:pt>
                <c:pt idx="1788">
                  <c:v>5.0416142625026458E-2</c:v>
                </c:pt>
                <c:pt idx="1789">
                  <c:v>5.042362563394534E-2</c:v>
                </c:pt>
                <c:pt idx="1790">
                  <c:v>5.0432125984501211E-2</c:v>
                </c:pt>
                <c:pt idx="1791">
                  <c:v>5.0442657035145042E-2</c:v>
                </c:pt>
                <c:pt idx="1792">
                  <c:v>5.0454431354056598E-2</c:v>
                </c:pt>
                <c:pt idx="1793">
                  <c:v>5.0467123523157048E-2</c:v>
                </c:pt>
                <c:pt idx="1794">
                  <c:v>5.047840876067948E-2</c:v>
                </c:pt>
                <c:pt idx="1795">
                  <c:v>5.0491575075210487E-2</c:v>
                </c:pt>
                <c:pt idx="1796">
                  <c:v>5.0505321136410736E-2</c:v>
                </c:pt>
                <c:pt idx="1797">
                  <c:v>5.0520864485867595E-2</c:v>
                </c:pt>
                <c:pt idx="1798">
                  <c:v>5.0536763880386582E-2</c:v>
                </c:pt>
                <c:pt idx="1799">
                  <c:v>5.055566657995756E-2</c:v>
                </c:pt>
                <c:pt idx="1800">
                  <c:v>5.0575678922956099E-2</c:v>
                </c:pt>
                <c:pt idx="1801">
                  <c:v>5.0591786317497528E-2</c:v>
                </c:pt>
                <c:pt idx="1802">
                  <c:v>5.0606367016470005E-2</c:v>
                </c:pt>
                <c:pt idx="1803">
                  <c:v>5.0621848879861264E-2</c:v>
                </c:pt>
                <c:pt idx="1804">
                  <c:v>5.0636479325732585E-2</c:v>
                </c:pt>
                <c:pt idx="1805">
                  <c:v>5.0651775111984432E-2</c:v>
                </c:pt>
                <c:pt idx="1806">
                  <c:v>5.0665838038903066E-2</c:v>
                </c:pt>
                <c:pt idx="1807">
                  <c:v>5.0680489771152928E-2</c:v>
                </c:pt>
                <c:pt idx="1808">
                  <c:v>5.069290847258337E-2</c:v>
                </c:pt>
                <c:pt idx="1809">
                  <c:v>5.0706572127803551E-2</c:v>
                </c:pt>
                <c:pt idx="1810">
                  <c:v>5.0720958638939398E-2</c:v>
                </c:pt>
                <c:pt idx="1811">
                  <c:v>5.0733114348278575E-2</c:v>
                </c:pt>
                <c:pt idx="1812">
                  <c:v>5.0744177246891876E-2</c:v>
                </c:pt>
                <c:pt idx="1813">
                  <c:v>5.0756745074658216E-2</c:v>
                </c:pt>
                <c:pt idx="1814">
                  <c:v>5.0768887346500334E-2</c:v>
                </c:pt>
                <c:pt idx="1815">
                  <c:v>5.0780128446669917E-2</c:v>
                </c:pt>
                <c:pt idx="1816">
                  <c:v>5.079082767836092E-2</c:v>
                </c:pt>
                <c:pt idx="1817">
                  <c:v>5.0801379745273073E-2</c:v>
                </c:pt>
                <c:pt idx="1818">
                  <c:v>5.0812683228383761E-2</c:v>
                </c:pt>
                <c:pt idx="1819">
                  <c:v>5.0825387753401244E-2</c:v>
                </c:pt>
                <c:pt idx="1820">
                  <c:v>5.0837734005805046E-2</c:v>
                </c:pt>
                <c:pt idx="1821">
                  <c:v>5.084781160196275E-2</c:v>
                </c:pt>
                <c:pt idx="1822">
                  <c:v>5.0856293662938902E-2</c:v>
                </c:pt>
                <c:pt idx="1823">
                  <c:v>5.0863636381742586E-2</c:v>
                </c:pt>
                <c:pt idx="1824">
                  <c:v>5.0868987680287671E-2</c:v>
                </c:pt>
                <c:pt idx="1825">
                  <c:v>5.0874175199973164E-2</c:v>
                </c:pt>
                <c:pt idx="1826">
                  <c:v>5.0880576797099376E-2</c:v>
                </c:pt>
                <c:pt idx="1827">
                  <c:v>5.0883407498728779E-2</c:v>
                </c:pt>
                <c:pt idx="1828">
                  <c:v>5.0885876363828103E-2</c:v>
                </c:pt>
                <c:pt idx="1829">
                  <c:v>5.0888147037137663E-2</c:v>
                </c:pt>
                <c:pt idx="1830">
                  <c:v>5.088987368463882E-2</c:v>
                </c:pt>
                <c:pt idx="1831">
                  <c:v>5.0889551225975688E-2</c:v>
                </c:pt>
                <c:pt idx="1832">
                  <c:v>5.0885150563856701E-2</c:v>
                </c:pt>
                <c:pt idx="1833">
                  <c:v>5.088100583578261E-2</c:v>
                </c:pt>
                <c:pt idx="1834">
                  <c:v>5.0876680071507398E-2</c:v>
                </c:pt>
                <c:pt idx="1835">
                  <c:v>5.0871501320507273E-2</c:v>
                </c:pt>
                <c:pt idx="1836">
                  <c:v>5.086553322208319E-2</c:v>
                </c:pt>
                <c:pt idx="1837">
                  <c:v>5.0858980204188192E-2</c:v>
                </c:pt>
                <c:pt idx="1838">
                  <c:v>5.085200371789815E-2</c:v>
                </c:pt>
                <c:pt idx="1839">
                  <c:v>5.0844731255626843E-2</c:v>
                </c:pt>
                <c:pt idx="1840">
                  <c:v>5.0837614215254998E-2</c:v>
                </c:pt>
                <c:pt idx="1841">
                  <c:v>5.0831944258178094E-2</c:v>
                </c:pt>
                <c:pt idx="1842">
                  <c:v>5.0825462935284532E-2</c:v>
                </c:pt>
                <c:pt idx="1843">
                  <c:v>5.0818588319524627E-2</c:v>
                </c:pt>
                <c:pt idx="1844">
                  <c:v>5.0812230680979453E-2</c:v>
                </c:pt>
                <c:pt idx="1845">
                  <c:v>5.0806349316429911E-2</c:v>
                </c:pt>
                <c:pt idx="1846">
                  <c:v>5.0800098777594213E-2</c:v>
                </c:pt>
                <c:pt idx="1847">
                  <c:v>5.0793115556633045E-2</c:v>
                </c:pt>
                <c:pt idx="1848">
                  <c:v>5.0786140172155519E-2</c:v>
                </c:pt>
                <c:pt idx="1849">
                  <c:v>5.0779175370556734E-2</c:v>
                </c:pt>
                <c:pt idx="1850">
                  <c:v>5.0772174153463967E-2</c:v>
                </c:pt>
                <c:pt idx="1851">
                  <c:v>5.0765262828789126E-2</c:v>
                </c:pt>
                <c:pt idx="1852">
                  <c:v>5.0758981126957467E-2</c:v>
                </c:pt>
                <c:pt idx="1853">
                  <c:v>5.0753560861507022E-2</c:v>
                </c:pt>
                <c:pt idx="1854">
                  <c:v>5.0747637332262743E-2</c:v>
                </c:pt>
                <c:pt idx="1855">
                  <c:v>5.0742065873263603E-2</c:v>
                </c:pt>
                <c:pt idx="1856">
                  <c:v>5.0735419620497269E-2</c:v>
                </c:pt>
                <c:pt idx="1857">
                  <c:v>5.072782857266997E-2</c:v>
                </c:pt>
                <c:pt idx="1858">
                  <c:v>5.0720121701697443E-2</c:v>
                </c:pt>
                <c:pt idx="1859">
                  <c:v>5.0712176994387397E-2</c:v>
                </c:pt>
                <c:pt idx="1860">
                  <c:v>5.0704163221869415E-2</c:v>
                </c:pt>
                <c:pt idx="1861">
                  <c:v>5.0696180883570412E-2</c:v>
                </c:pt>
                <c:pt idx="1862">
                  <c:v>5.0688168043771853E-2</c:v>
                </c:pt>
                <c:pt idx="1863">
                  <c:v>5.0680159921492308E-2</c:v>
                </c:pt>
                <c:pt idx="1864">
                  <c:v>5.0672271721741532E-2</c:v>
                </c:pt>
                <c:pt idx="1865">
                  <c:v>5.0664330773422778E-2</c:v>
                </c:pt>
                <c:pt idx="1866">
                  <c:v>5.0656351719563328E-2</c:v>
                </c:pt>
                <c:pt idx="1867">
                  <c:v>5.0648382826709692E-2</c:v>
                </c:pt>
                <c:pt idx="1868">
                  <c:v>5.0640439318506224E-2</c:v>
                </c:pt>
                <c:pt idx="1869">
                  <c:v>5.0632458451261839E-2</c:v>
                </c:pt>
                <c:pt idx="1870">
                  <c:v>5.0624514815578808E-2</c:v>
                </c:pt>
                <c:pt idx="1871">
                  <c:v>5.0616545934724838E-2</c:v>
                </c:pt>
                <c:pt idx="1872">
                  <c:v>5.0608576249511698E-2</c:v>
                </c:pt>
                <c:pt idx="1873">
                  <c:v>5.0600624282524237E-2</c:v>
                </c:pt>
                <c:pt idx="1874">
                  <c:v>5.0592701638195077E-2</c:v>
                </c:pt>
                <c:pt idx="1875">
                  <c:v>5.0584877296323341E-2</c:v>
                </c:pt>
                <c:pt idx="1876">
                  <c:v>5.0577086627788301E-2</c:v>
                </c:pt>
                <c:pt idx="1877">
                  <c:v>5.0569259220918969E-2</c:v>
                </c:pt>
                <c:pt idx="1878">
                  <c:v>5.0562685836740132E-2</c:v>
                </c:pt>
                <c:pt idx="1879">
                  <c:v>5.0555859657573463E-2</c:v>
                </c:pt>
                <c:pt idx="1880">
                  <c:v>5.054937385889368E-2</c:v>
                </c:pt>
                <c:pt idx="1881">
                  <c:v>5.0543536284383545E-2</c:v>
                </c:pt>
                <c:pt idx="1882">
                  <c:v>5.0536743116159688E-2</c:v>
                </c:pt>
                <c:pt idx="1883">
                  <c:v>5.053056115757007E-2</c:v>
                </c:pt>
                <c:pt idx="1884">
                  <c:v>5.0524508833525272E-2</c:v>
                </c:pt>
                <c:pt idx="1885">
                  <c:v>5.0517915433681483E-2</c:v>
                </c:pt>
                <c:pt idx="1886">
                  <c:v>5.051123758298269E-2</c:v>
                </c:pt>
                <c:pt idx="1887">
                  <c:v>5.0505421808956744E-2</c:v>
                </c:pt>
                <c:pt idx="1888">
                  <c:v>5.0499750724408259E-2</c:v>
                </c:pt>
                <c:pt idx="1889">
                  <c:v>5.0493459944111731E-2</c:v>
                </c:pt>
                <c:pt idx="1890">
                  <c:v>5.0487185996602298E-2</c:v>
                </c:pt>
                <c:pt idx="1891">
                  <c:v>5.0481605036274475E-2</c:v>
                </c:pt>
                <c:pt idx="1892">
                  <c:v>5.0476076631941341E-2</c:v>
                </c:pt>
                <c:pt idx="1893">
                  <c:v>5.0469692549158812E-2</c:v>
                </c:pt>
                <c:pt idx="1894">
                  <c:v>5.0463344008882569E-2</c:v>
                </c:pt>
                <c:pt idx="1895">
                  <c:v>5.0457082542664317E-2</c:v>
                </c:pt>
                <c:pt idx="1896">
                  <c:v>5.0451000999234025E-2</c:v>
                </c:pt>
                <c:pt idx="1897">
                  <c:v>5.0444982370235314E-2</c:v>
                </c:pt>
                <c:pt idx="1898">
                  <c:v>5.0439353018843031E-2</c:v>
                </c:pt>
                <c:pt idx="1899">
                  <c:v>5.0434335751800306E-2</c:v>
                </c:pt>
                <c:pt idx="1900">
                  <c:v>5.0429301204537424E-2</c:v>
                </c:pt>
                <c:pt idx="1901">
                  <c:v>5.0424878061920753E-2</c:v>
                </c:pt>
                <c:pt idx="1902">
                  <c:v>5.0419902812254287E-2</c:v>
                </c:pt>
                <c:pt idx="1903">
                  <c:v>5.0413662403861303E-2</c:v>
                </c:pt>
                <c:pt idx="1904">
                  <c:v>5.040764708265108E-2</c:v>
                </c:pt>
                <c:pt idx="1905">
                  <c:v>5.0401686994125672E-2</c:v>
                </c:pt>
                <c:pt idx="1906">
                  <c:v>5.0396263775411843E-2</c:v>
                </c:pt>
                <c:pt idx="1907">
                  <c:v>5.0390842677707451E-2</c:v>
                </c:pt>
                <c:pt idx="1908">
                  <c:v>5.0385330840540844E-2</c:v>
                </c:pt>
                <c:pt idx="1909">
                  <c:v>5.0379346206427311E-2</c:v>
                </c:pt>
                <c:pt idx="1910">
                  <c:v>5.0372742583328078E-2</c:v>
                </c:pt>
                <c:pt idx="1911">
                  <c:v>5.0365995637792087E-2</c:v>
                </c:pt>
                <c:pt idx="1912">
                  <c:v>5.0359167072431807E-2</c:v>
                </c:pt>
                <c:pt idx="1913">
                  <c:v>5.0352617568346428E-2</c:v>
                </c:pt>
                <c:pt idx="1914">
                  <c:v>5.0346061896521549E-2</c:v>
                </c:pt>
                <c:pt idx="1915">
                  <c:v>5.0339268404963652E-2</c:v>
                </c:pt>
                <c:pt idx="1916">
                  <c:v>5.0332779348084125E-2</c:v>
                </c:pt>
                <c:pt idx="1917">
                  <c:v>5.0325720602792168E-2</c:v>
                </c:pt>
                <c:pt idx="1918">
                  <c:v>5.0318851263958325E-2</c:v>
                </c:pt>
                <c:pt idx="1919">
                  <c:v>5.0312258726461521E-2</c:v>
                </c:pt>
                <c:pt idx="1920">
                  <c:v>5.0305803928846149E-2</c:v>
                </c:pt>
                <c:pt idx="1921">
                  <c:v>5.0299165014488376E-2</c:v>
                </c:pt>
                <c:pt idx="1922">
                  <c:v>5.0293232778082543E-2</c:v>
                </c:pt>
                <c:pt idx="1923">
                  <c:v>5.02874273494964E-2</c:v>
                </c:pt>
                <c:pt idx="1924">
                  <c:v>5.028180515549973E-2</c:v>
                </c:pt>
                <c:pt idx="1925">
                  <c:v>5.0276188794794091E-2</c:v>
                </c:pt>
                <c:pt idx="1926">
                  <c:v>5.0270523586239943E-2</c:v>
                </c:pt>
                <c:pt idx="1927">
                  <c:v>5.026453995664508E-2</c:v>
                </c:pt>
                <c:pt idx="1928">
                  <c:v>5.0258631657983367E-2</c:v>
                </c:pt>
                <c:pt idx="1929">
                  <c:v>5.0252749841675201E-2</c:v>
                </c:pt>
                <c:pt idx="1930">
                  <c:v>5.0247358794259331E-2</c:v>
                </c:pt>
                <c:pt idx="1931">
                  <c:v>5.0241747167871581E-2</c:v>
                </c:pt>
                <c:pt idx="1932">
                  <c:v>5.0236722245225213E-2</c:v>
                </c:pt>
                <c:pt idx="1933">
                  <c:v>5.0231476383154075E-2</c:v>
                </c:pt>
                <c:pt idx="1934">
                  <c:v>5.0225770148791121E-2</c:v>
                </c:pt>
                <c:pt idx="1935">
                  <c:v>5.0219981090566274E-2</c:v>
                </c:pt>
                <c:pt idx="1936">
                  <c:v>5.0214134929579428E-2</c:v>
                </c:pt>
                <c:pt idx="1937">
                  <c:v>5.0208232125490193E-2</c:v>
                </c:pt>
                <c:pt idx="1938">
                  <c:v>5.0202225061521041E-2</c:v>
                </c:pt>
                <c:pt idx="1939">
                  <c:v>5.0196524256707044E-2</c:v>
                </c:pt>
                <c:pt idx="1940">
                  <c:v>5.0191118108435719E-2</c:v>
                </c:pt>
                <c:pt idx="1941">
                  <c:v>5.0186676515721326E-2</c:v>
                </c:pt>
                <c:pt idx="1942">
                  <c:v>5.0182795976392122E-2</c:v>
                </c:pt>
                <c:pt idx="1943">
                  <c:v>5.0179745568987646E-2</c:v>
                </c:pt>
                <c:pt idx="1944">
                  <c:v>5.0176971426292995E-2</c:v>
                </c:pt>
                <c:pt idx="1945">
                  <c:v>5.0173763058683055E-2</c:v>
                </c:pt>
                <c:pt idx="1946">
                  <c:v>5.0171261658932695E-2</c:v>
                </c:pt>
                <c:pt idx="1947">
                  <c:v>5.0167838088453875E-2</c:v>
                </c:pt>
                <c:pt idx="1948">
                  <c:v>5.0165102415473936E-2</c:v>
                </c:pt>
                <c:pt idx="1949">
                  <c:v>5.0162043873354017E-2</c:v>
                </c:pt>
                <c:pt idx="1950">
                  <c:v>5.0158836523480493E-2</c:v>
                </c:pt>
                <c:pt idx="1951">
                  <c:v>5.0155623567805285E-2</c:v>
                </c:pt>
                <c:pt idx="1952">
                  <c:v>5.0151392127537213E-2</c:v>
                </c:pt>
                <c:pt idx="1953">
                  <c:v>5.014712264191671E-2</c:v>
                </c:pt>
                <c:pt idx="1954">
                  <c:v>5.014269441369841E-2</c:v>
                </c:pt>
                <c:pt idx="1955">
                  <c:v>5.0138185807107015E-2</c:v>
                </c:pt>
                <c:pt idx="1956">
                  <c:v>5.0133582086110198E-2</c:v>
                </c:pt>
                <c:pt idx="1957">
                  <c:v>5.012965109318309E-2</c:v>
                </c:pt>
                <c:pt idx="1958">
                  <c:v>5.0125058757977153E-2</c:v>
                </c:pt>
                <c:pt idx="1959">
                  <c:v>5.0120605343420582E-2</c:v>
                </c:pt>
                <c:pt idx="1960">
                  <c:v>5.0116409124044928E-2</c:v>
                </c:pt>
                <c:pt idx="1961">
                  <c:v>5.0112133380455434E-2</c:v>
                </c:pt>
                <c:pt idx="1962">
                  <c:v>5.0106971830146868E-2</c:v>
                </c:pt>
                <c:pt idx="1963">
                  <c:v>5.0101720848845357E-2</c:v>
                </c:pt>
                <c:pt idx="1964">
                  <c:v>5.0096264317479544E-2</c:v>
                </c:pt>
                <c:pt idx="1965">
                  <c:v>5.0090666172984757E-2</c:v>
                </c:pt>
                <c:pt idx="1966">
                  <c:v>5.0084944185157194E-2</c:v>
                </c:pt>
                <c:pt idx="1967">
                  <c:v>5.0078821361335749E-2</c:v>
                </c:pt>
                <c:pt idx="1968">
                  <c:v>5.0072658053574443E-2</c:v>
                </c:pt>
                <c:pt idx="1969">
                  <c:v>5.0066587418660075E-2</c:v>
                </c:pt>
                <c:pt idx="1970">
                  <c:v>5.0060203350802843E-2</c:v>
                </c:pt>
                <c:pt idx="1971">
                  <c:v>5.0053790975903262E-2</c:v>
                </c:pt>
                <c:pt idx="1972">
                  <c:v>5.0047772454607453E-2</c:v>
                </c:pt>
                <c:pt idx="1973">
                  <c:v>5.004161031167717E-2</c:v>
                </c:pt>
                <c:pt idx="1974">
                  <c:v>5.0035373107755007E-2</c:v>
                </c:pt>
                <c:pt idx="1975">
                  <c:v>5.0029117603488674E-2</c:v>
                </c:pt>
                <c:pt idx="1976">
                  <c:v>5.0023106174336723E-2</c:v>
                </c:pt>
                <c:pt idx="1977">
                  <c:v>5.0016918966062578E-2</c:v>
                </c:pt>
                <c:pt idx="1978">
                  <c:v>5.0011084599997729E-2</c:v>
                </c:pt>
                <c:pt idx="1979">
                  <c:v>5.0005585713672293E-2</c:v>
                </c:pt>
                <c:pt idx="1980">
                  <c:v>4.9999901783635545E-2</c:v>
                </c:pt>
                <c:pt idx="1981">
                  <c:v>4.9994597696788323E-2</c:v>
                </c:pt>
                <c:pt idx="1982">
                  <c:v>4.9989404855779337E-2</c:v>
                </c:pt>
                <c:pt idx="1983">
                  <c:v>4.9984022614992615E-2</c:v>
                </c:pt>
                <c:pt idx="1984">
                  <c:v>4.9978232189440745E-2</c:v>
                </c:pt>
                <c:pt idx="1985">
                  <c:v>4.9972123345011915E-2</c:v>
                </c:pt>
                <c:pt idx="1986">
                  <c:v>4.996569211365888E-2</c:v>
                </c:pt>
                <c:pt idx="1987">
                  <c:v>4.9959418766070567E-2</c:v>
                </c:pt>
                <c:pt idx="1988">
                  <c:v>4.9953286827713224E-2</c:v>
                </c:pt>
                <c:pt idx="1989">
                  <c:v>4.9947221705972863E-2</c:v>
                </c:pt>
                <c:pt idx="1990">
                  <c:v>4.9941371878311012E-2</c:v>
                </c:pt>
                <c:pt idx="1991">
                  <c:v>4.9935349511362956E-2</c:v>
                </c:pt>
                <c:pt idx="1992">
                  <c:v>4.9929197407433568E-2</c:v>
                </c:pt>
                <c:pt idx="1993">
                  <c:v>4.9923263510715646E-2</c:v>
                </c:pt>
                <c:pt idx="1994">
                  <c:v>4.9917309738461424E-2</c:v>
                </c:pt>
                <c:pt idx="1995">
                  <c:v>4.9911260127295715E-2</c:v>
                </c:pt>
                <c:pt idx="1996">
                  <c:v>4.9904798884217866E-2</c:v>
                </c:pt>
                <c:pt idx="1997">
                  <c:v>4.9898528508550324E-2</c:v>
                </c:pt>
                <c:pt idx="1998">
                  <c:v>4.9892462382092218E-2</c:v>
                </c:pt>
                <c:pt idx="1999">
                  <c:v>4.9886723134051889E-2</c:v>
                </c:pt>
                <c:pt idx="2000">
                  <c:v>4.9880737692890219E-2</c:v>
                </c:pt>
                <c:pt idx="2001">
                  <c:v>4.9874500750115153E-2</c:v>
                </c:pt>
                <c:pt idx="2002">
                  <c:v>4.9868347615555648E-2</c:v>
                </c:pt>
                <c:pt idx="2003">
                  <c:v>4.9862286623980914E-2</c:v>
                </c:pt>
                <c:pt idx="2004">
                  <c:v>4.9856095290490135E-2</c:v>
                </c:pt>
                <c:pt idx="2005">
                  <c:v>4.984999803867983E-2</c:v>
                </c:pt>
                <c:pt idx="2006">
                  <c:v>4.9844637605360176E-2</c:v>
                </c:pt>
                <c:pt idx="2007">
                  <c:v>4.9839223644011631E-2</c:v>
                </c:pt>
                <c:pt idx="2008">
                  <c:v>4.9833977125324919E-2</c:v>
                </c:pt>
                <c:pt idx="2009">
                  <c:v>4.9828533224921021E-2</c:v>
                </c:pt>
                <c:pt idx="2010">
                  <c:v>4.9823475857806332E-2</c:v>
                </c:pt>
                <c:pt idx="2011">
                  <c:v>4.9818375601165879E-2</c:v>
                </c:pt>
                <c:pt idx="2012">
                  <c:v>4.9813016820391243E-2</c:v>
                </c:pt>
                <c:pt idx="2013">
                  <c:v>4.9807896080639957E-2</c:v>
                </c:pt>
                <c:pt idx="2014">
                  <c:v>4.9802874146953446E-2</c:v>
                </c:pt>
                <c:pt idx="2015">
                  <c:v>4.9798182933733143E-2</c:v>
                </c:pt>
                <c:pt idx="2016">
                  <c:v>4.979328138172899E-2</c:v>
                </c:pt>
                <c:pt idx="2017">
                  <c:v>4.9788466079360001E-2</c:v>
                </c:pt>
                <c:pt idx="2018">
                  <c:v>4.9783693441117417E-2</c:v>
                </c:pt>
                <c:pt idx="2019">
                  <c:v>4.9779099041774605E-2</c:v>
                </c:pt>
                <c:pt idx="2020">
                  <c:v>4.9774699750520041E-2</c:v>
                </c:pt>
                <c:pt idx="2021">
                  <c:v>4.9769935104646015E-2</c:v>
                </c:pt>
                <c:pt idx="2022">
                  <c:v>4.9765228418124287E-2</c:v>
                </c:pt>
                <c:pt idx="2023">
                  <c:v>4.9760541388407339E-2</c:v>
                </c:pt>
                <c:pt idx="2024">
                  <c:v>4.9755516463594066E-2</c:v>
                </c:pt>
                <c:pt idx="2025">
                  <c:v>4.9750315352031914E-2</c:v>
                </c:pt>
                <c:pt idx="2026">
                  <c:v>4.9745005711986076E-2</c:v>
                </c:pt>
                <c:pt idx="2027">
                  <c:v>4.9739754934102764E-2</c:v>
                </c:pt>
                <c:pt idx="2028">
                  <c:v>4.973455015572234E-2</c:v>
                </c:pt>
                <c:pt idx="2029">
                  <c:v>4.9729461388000586E-2</c:v>
                </c:pt>
                <c:pt idx="2030">
                  <c:v>4.9723767795694623E-2</c:v>
                </c:pt>
                <c:pt idx="2031">
                  <c:v>4.9717832292115544E-2</c:v>
                </c:pt>
                <c:pt idx="2032">
                  <c:v>4.9711504414194724E-2</c:v>
                </c:pt>
                <c:pt idx="2033">
                  <c:v>4.9705176732225645E-2</c:v>
                </c:pt>
                <c:pt idx="2034">
                  <c:v>4.9698837547502622E-2</c:v>
                </c:pt>
                <c:pt idx="2035">
                  <c:v>4.9692700689828853E-2</c:v>
                </c:pt>
                <c:pt idx="2036">
                  <c:v>4.9687034306372196E-2</c:v>
                </c:pt>
                <c:pt idx="2037">
                  <c:v>4.968140073526657E-2</c:v>
                </c:pt>
                <c:pt idx="2038">
                  <c:v>4.9675764379623774E-2</c:v>
                </c:pt>
                <c:pt idx="2039">
                  <c:v>4.9670066513429055E-2</c:v>
                </c:pt>
                <c:pt idx="2040">
                  <c:v>4.9664378513315774E-2</c:v>
                </c:pt>
                <c:pt idx="2041">
                  <c:v>4.9658414100102889E-2</c:v>
                </c:pt>
                <c:pt idx="2042">
                  <c:v>4.9652336944473477E-2</c:v>
                </c:pt>
                <c:pt idx="2043">
                  <c:v>4.9645925429577589E-2</c:v>
                </c:pt>
                <c:pt idx="2044">
                  <c:v>4.9639518141038341E-2</c:v>
                </c:pt>
                <c:pt idx="2045">
                  <c:v>4.9633119755330538E-2</c:v>
                </c:pt>
                <c:pt idx="2046">
                  <c:v>4.9626586671037601E-2</c:v>
                </c:pt>
                <c:pt idx="2047">
                  <c:v>4.9620282024548747E-2</c:v>
                </c:pt>
                <c:pt idx="2048">
                  <c:v>4.9613833129926628E-2</c:v>
                </c:pt>
                <c:pt idx="2049">
                  <c:v>4.9607505702067886E-2</c:v>
                </c:pt>
                <c:pt idx="2050">
                  <c:v>4.9601009876218558E-2</c:v>
                </c:pt>
                <c:pt idx="2051">
                  <c:v>4.9594509335015899E-2</c:v>
                </c:pt>
                <c:pt idx="2052">
                  <c:v>4.9588110431598956E-2</c:v>
                </c:pt>
                <c:pt idx="2053">
                  <c:v>4.958177143754447E-2</c:v>
                </c:pt>
                <c:pt idx="2054">
                  <c:v>4.9575455799892448E-2</c:v>
                </c:pt>
                <c:pt idx="2055">
                  <c:v>4.9569026578167183E-2</c:v>
                </c:pt>
                <c:pt idx="2056">
                  <c:v>4.9563013421475316E-2</c:v>
                </c:pt>
                <c:pt idx="2057">
                  <c:v>4.9556898618424244E-2</c:v>
                </c:pt>
                <c:pt idx="2058">
                  <c:v>4.9551735792136106E-2</c:v>
                </c:pt>
                <c:pt idx="2059">
                  <c:v>4.9552095017226599E-2</c:v>
                </c:pt>
                <c:pt idx="2060">
                  <c:v>4.955097760585666E-2</c:v>
                </c:pt>
                <c:pt idx="2061">
                  <c:v>4.9549174885591525E-2</c:v>
                </c:pt>
                <c:pt idx="2062">
                  <c:v>4.9546335425794202E-2</c:v>
                </c:pt>
                <c:pt idx="2063">
                  <c:v>4.9543442682835989E-2</c:v>
                </c:pt>
                <c:pt idx="2064">
                  <c:v>4.9540306035591092E-2</c:v>
                </c:pt>
                <c:pt idx="2065">
                  <c:v>4.9536678626517033E-2</c:v>
                </c:pt>
                <c:pt idx="2066">
                  <c:v>4.9532576408058374E-2</c:v>
                </c:pt>
                <c:pt idx="2067">
                  <c:v>4.9528852305484775E-2</c:v>
                </c:pt>
                <c:pt idx="2068">
                  <c:v>4.952466372093299E-2</c:v>
                </c:pt>
                <c:pt idx="2069">
                  <c:v>4.9519440355102903E-2</c:v>
                </c:pt>
                <c:pt idx="2070">
                  <c:v>4.951423668115093E-2</c:v>
                </c:pt>
                <c:pt idx="2071">
                  <c:v>4.9509096179304254E-2</c:v>
                </c:pt>
                <c:pt idx="2072">
                  <c:v>4.9503417824579725E-2</c:v>
                </c:pt>
                <c:pt idx="2073">
                  <c:v>4.9497711799610239E-2</c:v>
                </c:pt>
                <c:pt idx="2074">
                  <c:v>4.9492086603223698E-2</c:v>
                </c:pt>
                <c:pt idx="2075">
                  <c:v>4.9486494869286732E-2</c:v>
                </c:pt>
                <c:pt idx="2076">
                  <c:v>4.948150305699979E-2</c:v>
                </c:pt>
                <c:pt idx="2077">
                  <c:v>4.9476688233641139E-2</c:v>
                </c:pt>
                <c:pt idx="2078">
                  <c:v>4.9474011815464819E-2</c:v>
                </c:pt>
                <c:pt idx="2079">
                  <c:v>4.9469878873437179E-2</c:v>
                </c:pt>
                <c:pt idx="2080">
                  <c:v>4.9465479136404075E-2</c:v>
                </c:pt>
                <c:pt idx="2081">
                  <c:v>4.9461397054324695E-2</c:v>
                </c:pt>
                <c:pt idx="2082">
                  <c:v>4.9456614274738797E-2</c:v>
                </c:pt>
                <c:pt idx="2083">
                  <c:v>4.945252759155519E-2</c:v>
                </c:pt>
                <c:pt idx="2084">
                  <c:v>4.9450791145104714E-2</c:v>
                </c:pt>
                <c:pt idx="2085">
                  <c:v>4.9447351584848143E-2</c:v>
                </c:pt>
                <c:pt idx="2086">
                  <c:v>4.9444460299158048E-2</c:v>
                </c:pt>
                <c:pt idx="2087">
                  <c:v>4.9442123205486965E-2</c:v>
                </c:pt>
                <c:pt idx="2088">
                  <c:v>4.9440037255658292E-2</c:v>
                </c:pt>
                <c:pt idx="2089">
                  <c:v>4.9440123002685771E-2</c:v>
                </c:pt>
                <c:pt idx="2090">
                  <c:v>4.9440017911714595E-2</c:v>
                </c:pt>
                <c:pt idx="2091">
                  <c:v>4.9441089585698449E-2</c:v>
                </c:pt>
                <c:pt idx="2092">
                  <c:v>4.9442363415593257E-2</c:v>
                </c:pt>
                <c:pt idx="2093">
                  <c:v>4.9443182940025573E-2</c:v>
                </c:pt>
                <c:pt idx="2094">
                  <c:v>4.9447477327508219E-2</c:v>
                </c:pt>
                <c:pt idx="2095">
                  <c:v>4.9449993101841463E-2</c:v>
                </c:pt>
                <c:pt idx="2096">
                  <c:v>4.9450769250075507E-2</c:v>
                </c:pt>
                <c:pt idx="2097">
                  <c:v>4.9452619061471345E-2</c:v>
                </c:pt>
                <c:pt idx="2098">
                  <c:v>4.945435651083889E-2</c:v>
                </c:pt>
                <c:pt idx="2099">
                  <c:v>4.9457500919443544E-2</c:v>
                </c:pt>
                <c:pt idx="2100">
                  <c:v>4.946098237696147E-2</c:v>
                </c:pt>
                <c:pt idx="2101">
                  <c:v>4.9465134503510741E-2</c:v>
                </c:pt>
                <c:pt idx="2102">
                  <c:v>4.9467412685352173E-2</c:v>
                </c:pt>
                <c:pt idx="2103">
                  <c:v>4.9470107456253735E-2</c:v>
                </c:pt>
                <c:pt idx="2104">
                  <c:v>4.9471949540192864E-2</c:v>
                </c:pt>
                <c:pt idx="2105">
                  <c:v>4.9474237552601705E-2</c:v>
                </c:pt>
                <c:pt idx="2106">
                  <c:v>4.9475651635978724E-2</c:v>
                </c:pt>
                <c:pt idx="2107">
                  <c:v>4.9477802579107895E-2</c:v>
                </c:pt>
                <c:pt idx="2108">
                  <c:v>4.9480120384824432E-2</c:v>
                </c:pt>
                <c:pt idx="2109">
                  <c:v>4.9481236011446508E-2</c:v>
                </c:pt>
                <c:pt idx="2110">
                  <c:v>4.9481947910402849E-2</c:v>
                </c:pt>
                <c:pt idx="2111">
                  <c:v>4.9482677602848482E-2</c:v>
                </c:pt>
                <c:pt idx="2112">
                  <c:v>4.9482714657791069E-2</c:v>
                </c:pt>
                <c:pt idx="2113">
                  <c:v>4.9481951435024638E-2</c:v>
                </c:pt>
                <c:pt idx="2114">
                  <c:v>4.9481812090081442E-2</c:v>
                </c:pt>
                <c:pt idx="2115">
                  <c:v>4.9481512950578066E-2</c:v>
                </c:pt>
                <c:pt idx="2116">
                  <c:v>4.9481773168740098E-2</c:v>
                </c:pt>
                <c:pt idx="2117">
                  <c:v>4.9482415221068554E-2</c:v>
                </c:pt>
                <c:pt idx="2118">
                  <c:v>4.948242125655327E-2</c:v>
                </c:pt>
                <c:pt idx="2119">
                  <c:v>4.9482388734730154E-2</c:v>
                </c:pt>
                <c:pt idx="2120">
                  <c:v>4.9481759574450376E-2</c:v>
                </c:pt>
                <c:pt idx="2121">
                  <c:v>4.9477571257809161E-2</c:v>
                </c:pt>
                <c:pt idx="2122">
                  <c:v>4.9472820196841169E-2</c:v>
                </c:pt>
                <c:pt idx="2123">
                  <c:v>4.9467858990887723E-2</c:v>
                </c:pt>
                <c:pt idx="2124">
                  <c:v>4.9462691072241181E-2</c:v>
                </c:pt>
                <c:pt idx="2125">
                  <c:v>4.945731348920368E-2</c:v>
                </c:pt>
                <c:pt idx="2126">
                  <c:v>4.9451970886670402E-2</c:v>
                </c:pt>
                <c:pt idx="2127">
                  <c:v>4.9446342824880606E-2</c:v>
                </c:pt>
                <c:pt idx="2128">
                  <c:v>4.9440969762955318E-2</c:v>
                </c:pt>
                <c:pt idx="2129">
                  <c:v>4.9435785866337081E-2</c:v>
                </c:pt>
                <c:pt idx="2130">
                  <c:v>4.9430407343583435E-2</c:v>
                </c:pt>
                <c:pt idx="2131">
                  <c:v>4.9424776638127221E-2</c:v>
                </c:pt>
                <c:pt idx="2132">
                  <c:v>4.9419457238132375E-2</c:v>
                </c:pt>
                <c:pt idx="2133">
                  <c:v>4.9414357415696629E-2</c:v>
                </c:pt>
                <c:pt idx="2134">
                  <c:v>4.9410712882842711E-2</c:v>
                </c:pt>
                <c:pt idx="2135">
                  <c:v>4.9406623560180732E-2</c:v>
                </c:pt>
                <c:pt idx="2136">
                  <c:v>4.9401719289152893E-2</c:v>
                </c:pt>
                <c:pt idx="2137">
                  <c:v>4.9396905887108267E-2</c:v>
                </c:pt>
                <c:pt idx="2138">
                  <c:v>4.9392239233807658E-2</c:v>
                </c:pt>
                <c:pt idx="2139">
                  <c:v>4.9387565896641172E-2</c:v>
                </c:pt>
                <c:pt idx="2140">
                  <c:v>4.9382107555092522E-2</c:v>
                </c:pt>
                <c:pt idx="2141">
                  <c:v>4.937637175265186E-2</c:v>
                </c:pt>
                <c:pt idx="2142">
                  <c:v>4.9370609517560553E-2</c:v>
                </c:pt>
                <c:pt idx="2143">
                  <c:v>4.9364715999879877E-2</c:v>
                </c:pt>
                <c:pt idx="2144">
                  <c:v>4.9358669503578083E-2</c:v>
                </c:pt>
                <c:pt idx="2145">
                  <c:v>4.9352712942652116E-2</c:v>
                </c:pt>
                <c:pt idx="2146">
                  <c:v>4.9346685607541019E-2</c:v>
                </c:pt>
                <c:pt idx="2147">
                  <c:v>4.9340643038470522E-2</c:v>
                </c:pt>
                <c:pt idx="2148">
                  <c:v>4.9334864226597733E-2</c:v>
                </c:pt>
                <c:pt idx="2149">
                  <c:v>4.9329155651880105E-2</c:v>
                </c:pt>
                <c:pt idx="2150">
                  <c:v>4.9323439118480208E-2</c:v>
                </c:pt>
                <c:pt idx="2151">
                  <c:v>4.9317314866109151E-2</c:v>
                </c:pt>
                <c:pt idx="2152">
                  <c:v>4.9311074714412179E-2</c:v>
                </c:pt>
                <c:pt idx="2153">
                  <c:v>4.9304877157534149E-2</c:v>
                </c:pt>
                <c:pt idx="2154">
                  <c:v>4.9298539135951967E-2</c:v>
                </c:pt>
                <c:pt idx="2155">
                  <c:v>4.9292134154266115E-2</c:v>
                </c:pt>
                <c:pt idx="2156">
                  <c:v>4.9285712766798315E-2</c:v>
                </c:pt>
                <c:pt idx="2157">
                  <c:v>4.9279334456772086E-2</c:v>
                </c:pt>
                <c:pt idx="2158">
                  <c:v>4.9273016935441769E-2</c:v>
                </c:pt>
                <c:pt idx="2159">
                  <c:v>4.9266623324903155E-2</c:v>
                </c:pt>
                <c:pt idx="2160">
                  <c:v>4.926016985543008E-2</c:v>
                </c:pt>
                <c:pt idx="2161">
                  <c:v>4.9253712027652816E-2</c:v>
                </c:pt>
                <c:pt idx="2162">
                  <c:v>4.9247362088602482E-2</c:v>
                </c:pt>
                <c:pt idx="2163">
                  <c:v>4.9241931664157607E-2</c:v>
                </c:pt>
                <c:pt idx="2164">
                  <c:v>4.9236773500279593E-2</c:v>
                </c:pt>
                <c:pt idx="2165">
                  <c:v>4.9232267377834774E-2</c:v>
                </c:pt>
                <c:pt idx="2166">
                  <c:v>4.9228329091082976E-2</c:v>
                </c:pt>
                <c:pt idx="2167">
                  <c:v>4.9223644649301401E-2</c:v>
                </c:pt>
                <c:pt idx="2168">
                  <c:v>4.9219763580266376E-2</c:v>
                </c:pt>
                <c:pt idx="2169">
                  <c:v>4.9215347793793107E-2</c:v>
                </c:pt>
                <c:pt idx="2170">
                  <c:v>4.9210218428443919E-2</c:v>
                </c:pt>
                <c:pt idx="2171">
                  <c:v>4.9204233036878535E-2</c:v>
                </c:pt>
                <c:pt idx="2172">
                  <c:v>4.9198296205528048E-2</c:v>
                </c:pt>
                <c:pt idx="2173">
                  <c:v>4.9192691470883537E-2</c:v>
                </c:pt>
                <c:pt idx="2174">
                  <c:v>4.9186998655267461E-2</c:v>
                </c:pt>
                <c:pt idx="2175">
                  <c:v>4.9181346574054867E-2</c:v>
                </c:pt>
                <c:pt idx="2176">
                  <c:v>4.9175740772830143E-2</c:v>
                </c:pt>
                <c:pt idx="2177">
                  <c:v>4.9169480469480345E-2</c:v>
                </c:pt>
                <c:pt idx="2178">
                  <c:v>4.9163266095658582E-2</c:v>
                </c:pt>
                <c:pt idx="2179">
                  <c:v>4.9157236270755703E-2</c:v>
                </c:pt>
                <c:pt idx="2180">
                  <c:v>4.9151630514287406E-2</c:v>
                </c:pt>
                <c:pt idx="2181">
                  <c:v>4.9146043926876534E-2</c:v>
                </c:pt>
                <c:pt idx="2182">
                  <c:v>4.9140762564486955E-2</c:v>
                </c:pt>
                <c:pt idx="2183">
                  <c:v>4.9135853803430093E-2</c:v>
                </c:pt>
                <c:pt idx="2184">
                  <c:v>4.9130874822333567E-2</c:v>
                </c:pt>
                <c:pt idx="2185">
                  <c:v>4.9126130960655226E-2</c:v>
                </c:pt>
                <c:pt idx="2186">
                  <c:v>4.9121477508052597E-2</c:v>
                </c:pt>
                <c:pt idx="2187">
                  <c:v>4.9116602604247814E-2</c:v>
                </c:pt>
                <c:pt idx="2188">
                  <c:v>4.911164855217974E-2</c:v>
                </c:pt>
                <c:pt idx="2189">
                  <c:v>4.9106404132523207E-2</c:v>
                </c:pt>
                <c:pt idx="2190">
                  <c:v>4.9101022904840974E-2</c:v>
                </c:pt>
                <c:pt idx="2191">
                  <c:v>4.9095611067198744E-2</c:v>
                </c:pt>
                <c:pt idx="2192">
                  <c:v>4.9090364580790559E-2</c:v>
                </c:pt>
                <c:pt idx="2193">
                  <c:v>4.9085587762824651E-2</c:v>
                </c:pt>
                <c:pt idx="2194">
                  <c:v>4.9081029240631222E-2</c:v>
                </c:pt>
                <c:pt idx="2195">
                  <c:v>4.9076158771214198E-2</c:v>
                </c:pt>
                <c:pt idx="2196">
                  <c:v>4.9071036576111102E-2</c:v>
                </c:pt>
                <c:pt idx="2197">
                  <c:v>4.9065982164242641E-2</c:v>
                </c:pt>
                <c:pt idx="2198">
                  <c:v>4.9061155252823299E-2</c:v>
                </c:pt>
                <c:pt idx="2199">
                  <c:v>4.9056391382059403E-2</c:v>
                </c:pt>
                <c:pt idx="2200">
                  <c:v>4.9051322189870697E-2</c:v>
                </c:pt>
                <c:pt idx="2201">
                  <c:v>4.9046444768762174E-2</c:v>
                </c:pt>
                <c:pt idx="2202">
                  <c:v>4.904245168529596E-2</c:v>
                </c:pt>
                <c:pt idx="2203">
                  <c:v>4.9039255697684511E-2</c:v>
                </c:pt>
                <c:pt idx="2204">
                  <c:v>4.9036446227047198E-2</c:v>
                </c:pt>
                <c:pt idx="2205">
                  <c:v>4.9034062639013984E-2</c:v>
                </c:pt>
                <c:pt idx="2206">
                  <c:v>4.9031483172322074E-2</c:v>
                </c:pt>
                <c:pt idx="2207">
                  <c:v>4.9028818965747664E-2</c:v>
                </c:pt>
                <c:pt idx="2208">
                  <c:v>4.9025727412513306E-2</c:v>
                </c:pt>
                <c:pt idx="2209">
                  <c:v>4.9022662160474934E-2</c:v>
                </c:pt>
                <c:pt idx="2210">
                  <c:v>4.9018621256367266E-2</c:v>
                </c:pt>
                <c:pt idx="2211">
                  <c:v>4.9014273228582539E-2</c:v>
                </c:pt>
                <c:pt idx="2212">
                  <c:v>4.9010544606502116E-2</c:v>
                </c:pt>
                <c:pt idx="2213">
                  <c:v>4.9007164239570536E-2</c:v>
                </c:pt>
                <c:pt idx="2214">
                  <c:v>4.9003662809237417E-2</c:v>
                </c:pt>
                <c:pt idx="2215">
                  <c:v>4.9000113229608004E-2</c:v>
                </c:pt>
                <c:pt idx="2216">
                  <c:v>4.8996593914398014E-2</c:v>
                </c:pt>
                <c:pt idx="2217">
                  <c:v>4.8993494420942571E-2</c:v>
                </c:pt>
                <c:pt idx="2218">
                  <c:v>4.8990101097540338E-2</c:v>
                </c:pt>
                <c:pt idx="2219">
                  <c:v>4.898629177659318E-2</c:v>
                </c:pt>
                <c:pt idx="2220">
                  <c:v>4.8982624768726599E-2</c:v>
                </c:pt>
                <c:pt idx="2221">
                  <c:v>4.8978391501131618E-2</c:v>
                </c:pt>
                <c:pt idx="2222">
                  <c:v>4.8974373853887462E-2</c:v>
                </c:pt>
                <c:pt idx="2223">
                  <c:v>4.8970135075695601E-2</c:v>
                </c:pt>
                <c:pt idx="2224">
                  <c:v>4.8966155104890101E-2</c:v>
                </c:pt>
                <c:pt idx="2225">
                  <c:v>4.8962272915949873E-2</c:v>
                </c:pt>
                <c:pt idx="2226">
                  <c:v>4.8959305866827563E-2</c:v>
                </c:pt>
                <c:pt idx="2227">
                  <c:v>4.8957288938623417E-2</c:v>
                </c:pt>
                <c:pt idx="2228">
                  <c:v>4.8955425780209991E-2</c:v>
                </c:pt>
                <c:pt idx="2229">
                  <c:v>4.8953520638854435E-2</c:v>
                </c:pt>
                <c:pt idx="2230">
                  <c:v>4.8951580505898713E-2</c:v>
                </c:pt>
                <c:pt idx="2231">
                  <c:v>4.894954911632949E-2</c:v>
                </c:pt>
                <c:pt idx="2232">
                  <c:v>4.8947154883129854E-2</c:v>
                </c:pt>
                <c:pt idx="2233">
                  <c:v>4.8944846989213607E-2</c:v>
                </c:pt>
                <c:pt idx="2234">
                  <c:v>4.8942294614521514E-2</c:v>
                </c:pt>
                <c:pt idx="2235">
                  <c:v>4.8939467740107122E-2</c:v>
                </c:pt>
                <c:pt idx="2236">
                  <c:v>4.8936326667053623E-2</c:v>
                </c:pt>
                <c:pt idx="2237">
                  <c:v>4.89330497070464E-2</c:v>
                </c:pt>
                <c:pt idx="2238">
                  <c:v>4.8929538440210703E-2</c:v>
                </c:pt>
                <c:pt idx="2239">
                  <c:v>4.8926091406923555E-2</c:v>
                </c:pt>
                <c:pt idx="2240">
                  <c:v>4.8922374083747278E-2</c:v>
                </c:pt>
                <c:pt idx="2241">
                  <c:v>4.8917782363333842E-2</c:v>
                </c:pt>
                <c:pt idx="2242">
                  <c:v>4.8913223326399947E-2</c:v>
                </c:pt>
                <c:pt idx="2243">
                  <c:v>4.8909008252002291E-2</c:v>
                </c:pt>
                <c:pt idx="2244">
                  <c:v>4.8904810108205667E-2</c:v>
                </c:pt>
                <c:pt idx="2245">
                  <c:v>4.8901159496744451E-2</c:v>
                </c:pt>
                <c:pt idx="2246">
                  <c:v>4.8897483290501267E-2</c:v>
                </c:pt>
                <c:pt idx="2247">
                  <c:v>4.8894617368291968E-2</c:v>
                </c:pt>
                <c:pt idx="2248">
                  <c:v>4.8891431137417174E-2</c:v>
                </c:pt>
                <c:pt idx="2249">
                  <c:v>4.8888006498372993E-2</c:v>
                </c:pt>
                <c:pt idx="2250">
                  <c:v>4.8884744012677839E-2</c:v>
                </c:pt>
                <c:pt idx="2251">
                  <c:v>4.8881372638269041E-2</c:v>
                </c:pt>
                <c:pt idx="2252">
                  <c:v>4.88783765544583E-2</c:v>
                </c:pt>
                <c:pt idx="2253">
                  <c:v>4.8875319607544973E-2</c:v>
                </c:pt>
                <c:pt idx="2254">
                  <c:v>4.8872547281333431E-2</c:v>
                </c:pt>
                <c:pt idx="2255">
                  <c:v>4.8870118660551604E-2</c:v>
                </c:pt>
                <c:pt idx="2256">
                  <c:v>4.8867557589707927E-2</c:v>
                </c:pt>
                <c:pt idx="2257">
                  <c:v>4.8864952510557266E-2</c:v>
                </c:pt>
                <c:pt idx="2258">
                  <c:v>4.8862422945985889E-2</c:v>
                </c:pt>
                <c:pt idx="2259">
                  <c:v>4.8859328015128614E-2</c:v>
                </c:pt>
                <c:pt idx="2260">
                  <c:v>4.8856354530582354E-2</c:v>
                </c:pt>
                <c:pt idx="2261">
                  <c:v>4.8853769598086391E-2</c:v>
                </c:pt>
                <c:pt idx="2262">
                  <c:v>4.8850733424530071E-2</c:v>
                </c:pt>
                <c:pt idx="2263">
                  <c:v>4.884841362390728E-2</c:v>
                </c:pt>
                <c:pt idx="2264">
                  <c:v>4.8846266656965398E-2</c:v>
                </c:pt>
                <c:pt idx="2265">
                  <c:v>4.8843997027062651E-2</c:v>
                </c:pt>
                <c:pt idx="2266">
                  <c:v>4.8841615468102104E-2</c:v>
                </c:pt>
                <c:pt idx="2267">
                  <c:v>4.883906784521018E-2</c:v>
                </c:pt>
                <c:pt idx="2268">
                  <c:v>4.8836360559210368E-2</c:v>
                </c:pt>
                <c:pt idx="2269">
                  <c:v>4.8833324946146089E-2</c:v>
                </c:pt>
                <c:pt idx="2270">
                  <c:v>4.8830207029715078E-2</c:v>
                </c:pt>
                <c:pt idx="2271">
                  <c:v>4.8827022349468764E-2</c:v>
                </c:pt>
                <c:pt idx="2272">
                  <c:v>4.8824010864094478E-2</c:v>
                </c:pt>
                <c:pt idx="2273">
                  <c:v>4.882095882769423E-2</c:v>
                </c:pt>
                <c:pt idx="2274">
                  <c:v>4.8817832167343728E-2</c:v>
                </c:pt>
                <c:pt idx="2275">
                  <c:v>4.8815044023518314E-2</c:v>
                </c:pt>
                <c:pt idx="2276">
                  <c:v>4.8812221261475171E-2</c:v>
                </c:pt>
                <c:pt idx="2277">
                  <c:v>4.8809584728683623E-2</c:v>
                </c:pt>
                <c:pt idx="2278">
                  <c:v>4.880612283618229E-2</c:v>
                </c:pt>
                <c:pt idx="2279">
                  <c:v>4.8802817729050998E-2</c:v>
                </c:pt>
                <c:pt idx="2280">
                  <c:v>4.8799373959919054E-2</c:v>
                </c:pt>
                <c:pt idx="2281">
                  <c:v>4.8795900692413505E-2</c:v>
                </c:pt>
                <c:pt idx="2282">
                  <c:v>4.8792257745205472E-2</c:v>
                </c:pt>
                <c:pt idx="2283">
                  <c:v>4.8788418440159687E-2</c:v>
                </c:pt>
                <c:pt idx="2284">
                  <c:v>4.8784682421659287E-2</c:v>
                </c:pt>
                <c:pt idx="2285">
                  <c:v>4.8781577558876368E-2</c:v>
                </c:pt>
                <c:pt idx="2286">
                  <c:v>4.8779156859429976E-2</c:v>
                </c:pt>
                <c:pt idx="2287">
                  <c:v>4.8776682310961238E-2</c:v>
                </c:pt>
                <c:pt idx="2288">
                  <c:v>4.8774279935253087E-2</c:v>
                </c:pt>
                <c:pt idx="2289">
                  <c:v>4.8772017787232405E-2</c:v>
                </c:pt>
                <c:pt idx="2290">
                  <c:v>4.8769847763767527E-2</c:v>
                </c:pt>
                <c:pt idx="2291">
                  <c:v>4.8767365177526223E-2</c:v>
                </c:pt>
                <c:pt idx="2292">
                  <c:v>4.8765383997450257E-2</c:v>
                </c:pt>
                <c:pt idx="2293">
                  <c:v>4.8762966333645193E-2</c:v>
                </c:pt>
                <c:pt idx="2294">
                  <c:v>4.8760168476058491E-2</c:v>
                </c:pt>
                <c:pt idx="2295">
                  <c:v>4.8757693394372657E-2</c:v>
                </c:pt>
                <c:pt idx="2296">
                  <c:v>4.8755656128903035E-2</c:v>
                </c:pt>
                <c:pt idx="2297">
                  <c:v>4.8753329156439151E-2</c:v>
                </c:pt>
                <c:pt idx="2298">
                  <c:v>4.8751234570571012E-2</c:v>
                </c:pt>
                <c:pt idx="2299">
                  <c:v>4.8749299899391821E-2</c:v>
                </c:pt>
                <c:pt idx="2300">
                  <c:v>4.8747154224258495E-2</c:v>
                </c:pt>
                <c:pt idx="2301">
                  <c:v>4.8745182515869949E-2</c:v>
                </c:pt>
                <c:pt idx="2302">
                  <c:v>4.874286551150793E-2</c:v>
                </c:pt>
                <c:pt idx="2303">
                  <c:v>4.8740626867589773E-2</c:v>
                </c:pt>
                <c:pt idx="2304">
                  <c:v>4.8737861728257753E-2</c:v>
                </c:pt>
                <c:pt idx="2305">
                  <c:v>4.8734758922502369E-2</c:v>
                </c:pt>
                <c:pt idx="2306">
                  <c:v>4.8731887321914476E-2</c:v>
                </c:pt>
                <c:pt idx="2307">
                  <c:v>4.8729424535378096E-2</c:v>
                </c:pt>
                <c:pt idx="2308">
                  <c:v>4.8726915811237906E-2</c:v>
                </c:pt>
                <c:pt idx="2309">
                  <c:v>4.8724169935802558E-2</c:v>
                </c:pt>
                <c:pt idx="2310">
                  <c:v>4.872117045491163E-2</c:v>
                </c:pt>
                <c:pt idx="2311">
                  <c:v>4.8718622037009225E-2</c:v>
                </c:pt>
                <c:pt idx="2312">
                  <c:v>4.8716667250104151E-2</c:v>
                </c:pt>
                <c:pt idx="2313">
                  <c:v>4.8715358312876614E-2</c:v>
                </c:pt>
                <c:pt idx="2314">
                  <c:v>4.8714460083187652E-2</c:v>
                </c:pt>
                <c:pt idx="2315">
                  <c:v>4.8713565535306438E-2</c:v>
                </c:pt>
                <c:pt idx="2316">
                  <c:v>4.8712769609387557E-2</c:v>
                </c:pt>
                <c:pt idx="2317">
                  <c:v>4.8711505950861961E-2</c:v>
                </c:pt>
                <c:pt idx="2318">
                  <c:v>4.8709992666075307E-2</c:v>
                </c:pt>
                <c:pt idx="2319">
                  <c:v>4.8707795805367757E-2</c:v>
                </c:pt>
                <c:pt idx="2320">
                  <c:v>4.8705685118837674E-2</c:v>
                </c:pt>
                <c:pt idx="2321">
                  <c:v>4.8702945063022446E-2</c:v>
                </c:pt>
                <c:pt idx="2322">
                  <c:v>4.870043009610435E-2</c:v>
                </c:pt>
                <c:pt idx="2323">
                  <c:v>4.8697564896697396E-2</c:v>
                </c:pt>
                <c:pt idx="2324">
                  <c:v>4.8695307564091059E-2</c:v>
                </c:pt>
                <c:pt idx="2325">
                  <c:v>4.8692397218061623E-2</c:v>
                </c:pt>
                <c:pt idx="2326">
                  <c:v>4.8689360805113331E-2</c:v>
                </c:pt>
                <c:pt idx="2327">
                  <c:v>4.8685487459807442E-2</c:v>
                </c:pt>
                <c:pt idx="2328">
                  <c:v>4.868108792626985E-2</c:v>
                </c:pt>
                <c:pt idx="2329">
                  <c:v>4.8676602830362459E-2</c:v>
                </c:pt>
                <c:pt idx="2330">
                  <c:v>4.867274016190206E-2</c:v>
                </c:pt>
                <c:pt idx="2331">
                  <c:v>4.8669008060065411E-2</c:v>
                </c:pt>
                <c:pt idx="2332">
                  <c:v>4.8664969678671441E-2</c:v>
                </c:pt>
                <c:pt idx="2333">
                  <c:v>4.8661041116360923E-2</c:v>
                </c:pt>
                <c:pt idx="2334">
                  <c:v>4.8657151705515517E-2</c:v>
                </c:pt>
                <c:pt idx="2335">
                  <c:v>4.8653404092569429E-2</c:v>
                </c:pt>
                <c:pt idx="2336">
                  <c:v>4.864908818235536E-2</c:v>
                </c:pt>
                <c:pt idx="2337">
                  <c:v>4.8645008598146328E-2</c:v>
                </c:pt>
                <c:pt idx="2338">
                  <c:v>4.8640579387749336E-2</c:v>
                </c:pt>
                <c:pt idx="2339">
                  <c:v>4.863576788743762E-2</c:v>
                </c:pt>
                <c:pt idx="2340">
                  <c:v>4.8630875650620978E-2</c:v>
                </c:pt>
                <c:pt idx="2341">
                  <c:v>4.8626370901157977E-2</c:v>
                </c:pt>
                <c:pt idx="2342">
                  <c:v>4.8621611000378227E-2</c:v>
                </c:pt>
                <c:pt idx="2343">
                  <c:v>4.8616924509031316E-2</c:v>
                </c:pt>
                <c:pt idx="2344">
                  <c:v>4.8611883612435063E-2</c:v>
                </c:pt>
                <c:pt idx="2345">
                  <c:v>4.8607020754406899E-2</c:v>
                </c:pt>
                <c:pt idx="2346">
                  <c:v>4.8602312541386555E-2</c:v>
                </c:pt>
                <c:pt idx="2347">
                  <c:v>4.8597657398370409E-2</c:v>
                </c:pt>
                <c:pt idx="2348">
                  <c:v>4.8593015255925687E-2</c:v>
                </c:pt>
                <c:pt idx="2349">
                  <c:v>4.8588434169561268E-2</c:v>
                </c:pt>
                <c:pt idx="2350">
                  <c:v>4.858362429972183E-2</c:v>
                </c:pt>
                <c:pt idx="2351">
                  <c:v>4.8578412388884967E-2</c:v>
                </c:pt>
                <c:pt idx="2352">
                  <c:v>4.8573009276074899E-2</c:v>
                </c:pt>
                <c:pt idx="2353">
                  <c:v>4.8567763026888873E-2</c:v>
                </c:pt>
                <c:pt idx="2354">
                  <c:v>4.8562243930837204E-2</c:v>
                </c:pt>
                <c:pt idx="2355">
                  <c:v>4.8556777371268331E-2</c:v>
                </c:pt>
                <c:pt idx="2356">
                  <c:v>4.8551567761003389E-2</c:v>
                </c:pt>
                <c:pt idx="2357">
                  <c:v>4.8546281417961704E-2</c:v>
                </c:pt>
                <c:pt idx="2358">
                  <c:v>4.8540974241205473E-2</c:v>
                </c:pt>
                <c:pt idx="2359">
                  <c:v>4.8535645822975898E-2</c:v>
                </c:pt>
                <c:pt idx="2360">
                  <c:v>4.8530354080666346E-2</c:v>
                </c:pt>
                <c:pt idx="2361">
                  <c:v>4.8524944167365233E-2</c:v>
                </c:pt>
                <c:pt idx="2362">
                  <c:v>4.8519407105142867E-2</c:v>
                </c:pt>
                <c:pt idx="2363">
                  <c:v>4.851381777849316E-2</c:v>
                </c:pt>
                <c:pt idx="2364">
                  <c:v>4.8507968608288057E-2</c:v>
                </c:pt>
                <c:pt idx="2365">
                  <c:v>4.8501948665643127E-2</c:v>
                </c:pt>
                <c:pt idx="2366">
                  <c:v>4.8495918447583886E-2</c:v>
                </c:pt>
                <c:pt idx="2367">
                  <c:v>4.8489890241125995E-2</c:v>
                </c:pt>
                <c:pt idx="2368">
                  <c:v>4.84838652888296E-2</c:v>
                </c:pt>
                <c:pt idx="2369">
                  <c:v>4.8477843176845933E-2</c:v>
                </c:pt>
                <c:pt idx="2370">
                  <c:v>4.8471826723610612E-2</c:v>
                </c:pt>
                <c:pt idx="2371">
                  <c:v>4.8465811905356995E-2</c:v>
                </c:pt>
                <c:pt idx="2372">
                  <c:v>4.8459823371371308E-2</c:v>
                </c:pt>
                <c:pt idx="2373">
                  <c:v>4.8453881709065977E-2</c:v>
                </c:pt>
                <c:pt idx="2374">
                  <c:v>4.8447949760443379E-2</c:v>
                </c:pt>
                <c:pt idx="2375">
                  <c:v>4.844199703920149E-2</c:v>
                </c:pt>
                <c:pt idx="2376">
                  <c:v>4.843602607219006E-2</c:v>
                </c:pt>
                <c:pt idx="2377">
                  <c:v>4.843004030658922E-2</c:v>
                </c:pt>
                <c:pt idx="2378">
                  <c:v>4.8424068585513735E-2</c:v>
                </c:pt>
                <c:pt idx="2379">
                  <c:v>4.8418198638760672E-2</c:v>
                </c:pt>
                <c:pt idx="2380">
                  <c:v>4.8412311334513257E-2</c:v>
                </c:pt>
                <c:pt idx="2381">
                  <c:v>4.8406482006191132E-2</c:v>
                </c:pt>
                <c:pt idx="2382">
                  <c:v>4.8400654699992787E-2</c:v>
                </c:pt>
                <c:pt idx="2383">
                  <c:v>4.839482252882004E-2</c:v>
                </c:pt>
                <c:pt idx="2384">
                  <c:v>4.8389010218150577E-2</c:v>
                </c:pt>
                <c:pt idx="2385">
                  <c:v>4.8383173514984515E-2</c:v>
                </c:pt>
                <c:pt idx="2386">
                  <c:v>4.8377303376336084E-2</c:v>
                </c:pt>
                <c:pt idx="2387">
                  <c:v>4.8371512966123811E-2</c:v>
                </c:pt>
                <c:pt idx="2388">
                  <c:v>4.8365775570150163E-2</c:v>
                </c:pt>
                <c:pt idx="2389">
                  <c:v>4.8359991167081243E-2</c:v>
                </c:pt>
                <c:pt idx="2390">
                  <c:v>4.8354215514766499E-2</c:v>
                </c:pt>
                <c:pt idx="2391">
                  <c:v>4.8348501255753261E-2</c:v>
                </c:pt>
                <c:pt idx="2392">
                  <c:v>4.8342796939299715E-2</c:v>
                </c:pt>
                <c:pt idx="2393">
                  <c:v>4.8337007514225927E-2</c:v>
                </c:pt>
                <c:pt idx="2394">
                  <c:v>4.8331140369182908E-2</c:v>
                </c:pt>
                <c:pt idx="2395">
                  <c:v>4.8325327678701152E-2</c:v>
                </c:pt>
                <c:pt idx="2396">
                  <c:v>4.8319516143994365E-2</c:v>
                </c:pt>
                <c:pt idx="2397">
                  <c:v>4.8313698730956846E-2</c:v>
                </c:pt>
                <c:pt idx="2398">
                  <c:v>4.8307918112704379E-2</c:v>
                </c:pt>
                <c:pt idx="2399">
                  <c:v>4.8302176436985936E-2</c:v>
                </c:pt>
                <c:pt idx="2400">
                  <c:v>4.8296414313166849E-2</c:v>
                </c:pt>
                <c:pt idx="2401">
                  <c:v>4.829075933488558E-2</c:v>
                </c:pt>
                <c:pt idx="2402">
                  <c:v>4.8285152475387401E-2</c:v>
                </c:pt>
                <c:pt idx="2403">
                  <c:v>4.8279460311406563E-2</c:v>
                </c:pt>
                <c:pt idx="2404">
                  <c:v>4.8273820391456584E-2</c:v>
                </c:pt>
                <c:pt idx="2405">
                  <c:v>4.8268157570606887E-2</c:v>
                </c:pt>
                <c:pt idx="2406">
                  <c:v>4.8262346072856024E-2</c:v>
                </c:pt>
                <c:pt idx="2407">
                  <c:v>4.8256537432399452E-2</c:v>
                </c:pt>
                <c:pt idx="2408">
                  <c:v>4.8250762679944444E-2</c:v>
                </c:pt>
                <c:pt idx="2409">
                  <c:v>4.8245004104732384E-2</c:v>
                </c:pt>
                <c:pt idx="2410">
                  <c:v>4.8239285097517196E-2</c:v>
                </c:pt>
                <c:pt idx="2411">
                  <c:v>4.8233442642506411E-2</c:v>
                </c:pt>
                <c:pt idx="2412">
                  <c:v>4.8227626956531849E-2</c:v>
                </c:pt>
                <c:pt idx="2413">
                  <c:v>4.8221802962840163E-2</c:v>
                </c:pt>
                <c:pt idx="2414">
                  <c:v>4.8215980379631047E-2</c:v>
                </c:pt>
                <c:pt idx="2415">
                  <c:v>4.8210132033143685E-2</c:v>
                </c:pt>
                <c:pt idx="2416">
                  <c:v>4.8204326035093129E-2</c:v>
                </c:pt>
                <c:pt idx="2417">
                  <c:v>4.8198482103840229E-2</c:v>
                </c:pt>
                <c:pt idx="2418">
                  <c:v>4.8192682048285043E-2</c:v>
                </c:pt>
                <c:pt idx="2419">
                  <c:v>4.8186844234120882E-2</c:v>
                </c:pt>
                <c:pt idx="2420">
                  <c:v>4.8181008883200732E-2</c:v>
                </c:pt>
                <c:pt idx="2421">
                  <c:v>4.8175165135085823E-2</c:v>
                </c:pt>
                <c:pt idx="2422">
                  <c:v>4.8169347953715941E-2</c:v>
                </c:pt>
                <c:pt idx="2423">
                  <c:v>4.8163558832045344E-2</c:v>
                </c:pt>
                <c:pt idx="2424">
                  <c:v>4.8157727552212495E-2</c:v>
                </c:pt>
                <c:pt idx="2425">
                  <c:v>4.8151944394140049E-2</c:v>
                </c:pt>
                <c:pt idx="2426">
                  <c:v>4.8146119284791525E-2</c:v>
                </c:pt>
                <c:pt idx="2427">
                  <c:v>4.814031063545926E-2</c:v>
                </c:pt>
                <c:pt idx="2428">
                  <c:v>4.8134602191586745E-2</c:v>
                </c:pt>
                <c:pt idx="2429">
                  <c:v>4.8128916223895056E-2</c:v>
                </c:pt>
                <c:pt idx="2430">
                  <c:v>4.8123164441949001E-2</c:v>
                </c:pt>
                <c:pt idx="2431">
                  <c:v>4.8117498616231998E-2</c:v>
                </c:pt>
                <c:pt idx="2432">
                  <c:v>4.8111735111973718E-2</c:v>
                </c:pt>
                <c:pt idx="2433">
                  <c:v>4.8105990923492922E-2</c:v>
                </c:pt>
                <c:pt idx="2434">
                  <c:v>4.8100202131090279E-2</c:v>
                </c:pt>
                <c:pt idx="2435">
                  <c:v>4.8094457601926363E-2</c:v>
                </c:pt>
                <c:pt idx="2436">
                  <c:v>4.8088713536122867E-2</c:v>
                </c:pt>
                <c:pt idx="2437">
                  <c:v>4.8082916784885271E-2</c:v>
                </c:pt>
                <c:pt idx="2438">
                  <c:v>4.8077117445188333E-2</c:v>
                </c:pt>
                <c:pt idx="2439">
                  <c:v>4.8071323230907993E-2</c:v>
                </c:pt>
                <c:pt idx="2440">
                  <c:v>4.8065535939083734E-2</c:v>
                </c:pt>
                <c:pt idx="2441">
                  <c:v>4.8059751793353991E-2</c:v>
                </c:pt>
                <c:pt idx="2442">
                  <c:v>4.805397467737902E-2</c:v>
                </c:pt>
                <c:pt idx="2443">
                  <c:v>4.8048304108769285E-2</c:v>
                </c:pt>
                <c:pt idx="2444">
                  <c:v>4.8042634582500063E-2</c:v>
                </c:pt>
                <c:pt idx="2445">
                  <c:v>4.8036995586405423E-2</c:v>
                </c:pt>
                <c:pt idx="2446">
                  <c:v>4.8031442609226774E-2</c:v>
                </c:pt>
                <c:pt idx="2447">
                  <c:v>4.8025750032942648E-2</c:v>
                </c:pt>
                <c:pt idx="2448">
                  <c:v>4.802004493538857E-2</c:v>
                </c:pt>
                <c:pt idx="2449">
                  <c:v>4.8014324944390285E-2</c:v>
                </c:pt>
                <c:pt idx="2450">
                  <c:v>4.8008655849162266E-2</c:v>
                </c:pt>
                <c:pt idx="2451">
                  <c:v>4.8003028889829533E-2</c:v>
                </c:pt>
                <c:pt idx="2452">
                  <c:v>4.7997629336921491E-2</c:v>
                </c:pt>
                <c:pt idx="2453">
                  <c:v>4.7992418639872379E-2</c:v>
                </c:pt>
                <c:pt idx="2454">
                  <c:v>4.7987236859713039E-2</c:v>
                </c:pt>
                <c:pt idx="2455">
                  <c:v>4.7981962243373394E-2</c:v>
                </c:pt>
                <c:pt idx="2456">
                  <c:v>4.7976747192093896E-2</c:v>
                </c:pt>
                <c:pt idx="2457">
                  <c:v>4.7971343506379667E-2</c:v>
                </c:pt>
                <c:pt idx="2458">
                  <c:v>4.7965775182060209E-2</c:v>
                </c:pt>
                <c:pt idx="2459">
                  <c:v>4.7960191987910197E-2</c:v>
                </c:pt>
                <c:pt idx="2460">
                  <c:v>4.7954589816566986E-2</c:v>
                </c:pt>
                <c:pt idx="2461">
                  <c:v>4.7948980412800594E-2</c:v>
                </c:pt>
                <c:pt idx="2462">
                  <c:v>4.7943335081265234E-2</c:v>
                </c:pt>
                <c:pt idx="2463">
                  <c:v>4.7937764362226562E-2</c:v>
                </c:pt>
                <c:pt idx="2464">
                  <c:v>4.7932186863647787E-2</c:v>
                </c:pt>
                <c:pt idx="2465">
                  <c:v>4.7926776524668112E-2</c:v>
                </c:pt>
                <c:pt idx="2466">
                  <c:v>4.7921363203274336E-2</c:v>
                </c:pt>
                <c:pt idx="2467">
                  <c:v>4.7915948538341455E-2</c:v>
                </c:pt>
                <c:pt idx="2468">
                  <c:v>4.7910584669855566E-2</c:v>
                </c:pt>
                <c:pt idx="2469">
                  <c:v>4.7905313369589808E-2</c:v>
                </c:pt>
                <c:pt idx="2470">
                  <c:v>4.7900024414326434E-2</c:v>
                </c:pt>
                <c:pt idx="2471">
                  <c:v>4.7895070035301662E-2</c:v>
                </c:pt>
                <c:pt idx="2472">
                  <c:v>4.7889875265063143E-2</c:v>
                </c:pt>
                <c:pt idx="2473">
                  <c:v>4.7884505493401348E-2</c:v>
                </c:pt>
                <c:pt idx="2474">
                  <c:v>4.7879064345318023E-2</c:v>
                </c:pt>
                <c:pt idx="2475">
                  <c:v>4.7873762975475541E-2</c:v>
                </c:pt>
                <c:pt idx="2476">
                  <c:v>4.7868397371636409E-2</c:v>
                </c:pt>
                <c:pt idx="2477">
                  <c:v>4.7863031135997672E-2</c:v>
                </c:pt>
                <c:pt idx="2478">
                  <c:v>4.7857626666637357E-2</c:v>
                </c:pt>
                <c:pt idx="2479">
                  <c:v>4.78521115989754E-2</c:v>
                </c:pt>
                <c:pt idx="2480">
                  <c:v>4.7846579630291763E-2</c:v>
                </c:pt>
                <c:pt idx="2481">
                  <c:v>4.7841078536525847E-2</c:v>
                </c:pt>
                <c:pt idx="2482">
                  <c:v>4.7835630251690672E-2</c:v>
                </c:pt>
                <c:pt idx="2483">
                  <c:v>4.7830170361651193E-2</c:v>
                </c:pt>
                <c:pt idx="2484">
                  <c:v>4.782468644961211E-2</c:v>
                </c:pt>
                <c:pt idx="2485">
                  <c:v>4.7819258756038228E-2</c:v>
                </c:pt>
                <c:pt idx="2486">
                  <c:v>4.7813926704638521E-2</c:v>
                </c:pt>
                <c:pt idx="2487">
                  <c:v>4.7808763939344738E-2</c:v>
                </c:pt>
                <c:pt idx="2488">
                  <c:v>4.7803399311404343E-2</c:v>
                </c:pt>
                <c:pt idx="2489">
                  <c:v>4.7798082061662424E-2</c:v>
                </c:pt>
                <c:pt idx="2490">
                  <c:v>4.7792914436080677E-2</c:v>
                </c:pt>
                <c:pt idx="2491">
                  <c:v>4.7787730366359873E-2</c:v>
                </c:pt>
                <c:pt idx="2492">
                  <c:v>4.7782454534692896E-2</c:v>
                </c:pt>
                <c:pt idx="2493">
                  <c:v>4.7777378719277702E-2</c:v>
                </c:pt>
                <c:pt idx="2494">
                  <c:v>4.7772233706206868E-2</c:v>
                </c:pt>
                <c:pt idx="2495">
                  <c:v>4.7767030846920105E-2</c:v>
                </c:pt>
                <c:pt idx="2496">
                  <c:v>4.7761833549668613E-2</c:v>
                </c:pt>
                <c:pt idx="2497">
                  <c:v>4.7756464167224677E-2</c:v>
                </c:pt>
                <c:pt idx="2498">
                  <c:v>4.7751069993789919E-2</c:v>
                </c:pt>
                <c:pt idx="2499">
                  <c:v>4.7745717612597091E-2</c:v>
                </c:pt>
                <c:pt idx="2500">
                  <c:v>4.7740414331873787E-2</c:v>
                </c:pt>
                <c:pt idx="2501">
                  <c:v>4.773503352684607E-2</c:v>
                </c:pt>
                <c:pt idx="2502">
                  <c:v>4.7729737063768402E-2</c:v>
                </c:pt>
                <c:pt idx="2503">
                  <c:v>4.7724314354231773E-2</c:v>
                </c:pt>
                <c:pt idx="2504">
                  <c:v>4.7718884193624883E-2</c:v>
                </c:pt>
                <c:pt idx="2505">
                  <c:v>4.7713456986558919E-2</c:v>
                </c:pt>
                <c:pt idx="2506">
                  <c:v>4.7708067413873595E-2</c:v>
                </c:pt>
                <c:pt idx="2507">
                  <c:v>4.7702712840384354E-2</c:v>
                </c:pt>
                <c:pt idx="2508">
                  <c:v>4.7697463911131971E-2</c:v>
                </c:pt>
                <c:pt idx="2509">
                  <c:v>4.7692171470492796E-2</c:v>
                </c:pt>
                <c:pt idx="2510">
                  <c:v>4.7686874121980333E-2</c:v>
                </c:pt>
                <c:pt idx="2511">
                  <c:v>4.7681524716504248E-2</c:v>
                </c:pt>
                <c:pt idx="2512">
                  <c:v>4.7676166921891097E-2</c:v>
                </c:pt>
                <c:pt idx="2513">
                  <c:v>4.7670738637840868E-2</c:v>
                </c:pt>
                <c:pt idx="2514">
                  <c:v>4.7665459884594662E-2</c:v>
                </c:pt>
                <c:pt idx="2515">
                  <c:v>4.7660153621787063E-2</c:v>
                </c:pt>
                <c:pt idx="2516">
                  <c:v>4.765472774768844E-2</c:v>
                </c:pt>
                <c:pt idx="2517">
                  <c:v>4.7649257675099234E-2</c:v>
                </c:pt>
                <c:pt idx="2518">
                  <c:v>4.7643800804298281E-2</c:v>
                </c:pt>
                <c:pt idx="2519">
                  <c:v>4.7638314957380495E-2</c:v>
                </c:pt>
                <c:pt idx="2520">
                  <c:v>4.7632855531717463E-2</c:v>
                </c:pt>
                <c:pt idx="2521">
                  <c:v>4.7627414402084359E-2</c:v>
                </c:pt>
                <c:pt idx="2522">
                  <c:v>4.7621937823143029E-2</c:v>
                </c:pt>
                <c:pt idx="2523">
                  <c:v>4.7616533077981194E-2</c:v>
                </c:pt>
                <c:pt idx="2524">
                  <c:v>4.7611227881442536E-2</c:v>
                </c:pt>
                <c:pt idx="2525">
                  <c:v>4.7605854974715658E-2</c:v>
                </c:pt>
                <c:pt idx="2526">
                  <c:v>4.7600495332801238E-2</c:v>
                </c:pt>
                <c:pt idx="2527">
                  <c:v>4.7595135031613271E-2</c:v>
                </c:pt>
                <c:pt idx="2528">
                  <c:v>4.7589841798281698E-2</c:v>
                </c:pt>
                <c:pt idx="2529">
                  <c:v>4.758456657330179E-2</c:v>
                </c:pt>
                <c:pt idx="2530">
                  <c:v>4.7579263546975552E-2</c:v>
                </c:pt>
                <c:pt idx="2531">
                  <c:v>4.7574029513469243E-2</c:v>
                </c:pt>
                <c:pt idx="2532">
                  <c:v>4.7568769316955764E-2</c:v>
                </c:pt>
                <c:pt idx="2533">
                  <c:v>4.7563449225324655E-2</c:v>
                </c:pt>
                <c:pt idx="2534">
                  <c:v>4.7558125401319207E-2</c:v>
                </c:pt>
                <c:pt idx="2535">
                  <c:v>4.7552877245079075E-2</c:v>
                </c:pt>
                <c:pt idx="2536">
                  <c:v>4.7547617843099729E-2</c:v>
                </c:pt>
                <c:pt idx="2537">
                  <c:v>4.7542413505710722E-2</c:v>
                </c:pt>
                <c:pt idx="2538">
                  <c:v>4.7537183747616035E-2</c:v>
                </c:pt>
                <c:pt idx="2539">
                  <c:v>4.753207030713455E-2</c:v>
                </c:pt>
                <c:pt idx="2540">
                  <c:v>4.7526855147862854E-2</c:v>
                </c:pt>
                <c:pt idx="2541">
                  <c:v>4.7521812071859862E-2</c:v>
                </c:pt>
                <c:pt idx="2542">
                  <c:v>4.7516825338589669E-2</c:v>
                </c:pt>
                <c:pt idx="2543">
                  <c:v>4.7511759464764255E-2</c:v>
                </c:pt>
                <c:pt idx="2544">
                  <c:v>4.7506770084767169E-2</c:v>
                </c:pt>
                <c:pt idx="2545">
                  <c:v>4.7502044746185586E-2</c:v>
                </c:pt>
                <c:pt idx="2546">
                  <c:v>4.7497400795616034E-2</c:v>
                </c:pt>
                <c:pt idx="2547">
                  <c:v>4.7493021116518049E-2</c:v>
                </c:pt>
                <c:pt idx="2548">
                  <c:v>4.7488755109668324E-2</c:v>
                </c:pt>
                <c:pt idx="2549">
                  <c:v>4.7485070609593297E-2</c:v>
                </c:pt>
                <c:pt idx="2550">
                  <c:v>4.7481133878427811E-2</c:v>
                </c:pt>
                <c:pt idx="2551">
                  <c:v>4.74776736801805E-2</c:v>
                </c:pt>
                <c:pt idx="2552">
                  <c:v>4.7474538370710279E-2</c:v>
                </c:pt>
                <c:pt idx="2553">
                  <c:v>4.7470775186120015E-2</c:v>
                </c:pt>
                <c:pt idx="2554">
                  <c:v>4.7466914600567511E-2</c:v>
                </c:pt>
                <c:pt idx="2555">
                  <c:v>4.7462734572866025E-2</c:v>
                </c:pt>
                <c:pt idx="2556">
                  <c:v>4.7458606798269271E-2</c:v>
                </c:pt>
                <c:pt idx="2557">
                  <c:v>4.7454483355503355E-2</c:v>
                </c:pt>
                <c:pt idx="2558">
                  <c:v>4.745049356872455E-2</c:v>
                </c:pt>
                <c:pt idx="2559">
                  <c:v>4.7446349478189952E-2</c:v>
                </c:pt>
                <c:pt idx="2560">
                  <c:v>4.7442098887334638E-2</c:v>
                </c:pt>
                <c:pt idx="2561">
                  <c:v>4.7437864466276673E-2</c:v>
                </c:pt>
                <c:pt idx="2562">
                  <c:v>4.7433450271816197E-2</c:v>
                </c:pt>
                <c:pt idx="2563">
                  <c:v>4.7428886479571122E-2</c:v>
                </c:pt>
                <c:pt idx="2564">
                  <c:v>4.742456675435297E-2</c:v>
                </c:pt>
                <c:pt idx="2565">
                  <c:v>4.7420117754476646E-2</c:v>
                </c:pt>
                <c:pt idx="2566">
                  <c:v>4.741607648034548E-2</c:v>
                </c:pt>
                <c:pt idx="2567">
                  <c:v>4.7411910894324963E-2</c:v>
                </c:pt>
                <c:pt idx="2568">
                  <c:v>4.7407674205982658E-2</c:v>
                </c:pt>
                <c:pt idx="2569">
                  <c:v>4.7403219195928346E-2</c:v>
                </c:pt>
                <c:pt idx="2570">
                  <c:v>4.7398779751212761E-2</c:v>
                </c:pt>
                <c:pt idx="2571">
                  <c:v>4.7394363251022704E-2</c:v>
                </c:pt>
                <c:pt idx="2572">
                  <c:v>4.7390250785398963E-2</c:v>
                </c:pt>
                <c:pt idx="2573">
                  <c:v>4.7386747759836687E-2</c:v>
                </c:pt>
                <c:pt idx="2574">
                  <c:v>4.7383951501643602E-2</c:v>
                </c:pt>
                <c:pt idx="2575">
                  <c:v>4.7381462733533178E-2</c:v>
                </c:pt>
                <c:pt idx="2576">
                  <c:v>4.7378455774339828E-2</c:v>
                </c:pt>
                <c:pt idx="2577">
                  <c:v>4.7375774611497348E-2</c:v>
                </c:pt>
                <c:pt idx="2578">
                  <c:v>4.73743086811469E-2</c:v>
                </c:pt>
                <c:pt idx="2579">
                  <c:v>4.7374744168884778E-2</c:v>
                </c:pt>
                <c:pt idx="2580">
                  <c:v>4.7373690849106094E-2</c:v>
                </c:pt>
                <c:pt idx="2581">
                  <c:v>4.7372004264486817E-2</c:v>
                </c:pt>
                <c:pt idx="2582">
                  <c:v>4.7369763821741941E-2</c:v>
                </c:pt>
                <c:pt idx="2583">
                  <c:v>4.7367231289229636E-2</c:v>
                </c:pt>
                <c:pt idx="2584">
                  <c:v>4.736460623981012E-2</c:v>
                </c:pt>
                <c:pt idx="2585">
                  <c:v>4.7361789480851443E-2</c:v>
                </c:pt>
                <c:pt idx="2586">
                  <c:v>4.7359352810902353E-2</c:v>
                </c:pt>
                <c:pt idx="2587">
                  <c:v>4.7357434522988788E-2</c:v>
                </c:pt>
                <c:pt idx="2588">
                  <c:v>4.7355803818923278E-2</c:v>
                </c:pt>
                <c:pt idx="2589">
                  <c:v>4.7353493447360562E-2</c:v>
                </c:pt>
                <c:pt idx="2590">
                  <c:v>4.7351088218901806E-2</c:v>
                </c:pt>
                <c:pt idx="2591">
                  <c:v>4.7348552371799232E-2</c:v>
                </c:pt>
                <c:pt idx="2592">
                  <c:v>4.7346085884002041E-2</c:v>
                </c:pt>
                <c:pt idx="2593">
                  <c:v>4.7344335414791341E-2</c:v>
                </c:pt>
                <c:pt idx="2594">
                  <c:v>4.7342378907686208E-2</c:v>
                </c:pt>
                <c:pt idx="2595">
                  <c:v>4.7341471682516074E-2</c:v>
                </c:pt>
                <c:pt idx="2596">
                  <c:v>4.7339911533741036E-2</c:v>
                </c:pt>
                <c:pt idx="2597">
                  <c:v>4.7338848671335032E-2</c:v>
                </c:pt>
                <c:pt idx="2598">
                  <c:v>4.7337326700499643E-2</c:v>
                </c:pt>
                <c:pt idx="2599">
                  <c:v>4.733630000627928E-2</c:v>
                </c:pt>
                <c:pt idx="2600">
                  <c:v>4.7334907789275973E-2</c:v>
                </c:pt>
                <c:pt idx="2601">
                  <c:v>4.7333478044000378E-2</c:v>
                </c:pt>
                <c:pt idx="2602">
                  <c:v>4.7332556736394672E-2</c:v>
                </c:pt>
                <c:pt idx="2603">
                  <c:v>4.7332938174996377E-2</c:v>
                </c:pt>
                <c:pt idx="2604">
                  <c:v>4.7333334321953205E-2</c:v>
                </c:pt>
                <c:pt idx="2605">
                  <c:v>4.7337447318530901E-2</c:v>
                </c:pt>
                <c:pt idx="2606">
                  <c:v>4.7342727481724502E-2</c:v>
                </c:pt>
                <c:pt idx="2607">
                  <c:v>4.7345997424430915E-2</c:v>
                </c:pt>
                <c:pt idx="2608">
                  <c:v>4.7349002661352266E-2</c:v>
                </c:pt>
                <c:pt idx="2609">
                  <c:v>4.7350226609239099E-2</c:v>
                </c:pt>
                <c:pt idx="2610">
                  <c:v>4.7350643632970708E-2</c:v>
                </c:pt>
                <c:pt idx="2611">
                  <c:v>4.7352132322056255E-2</c:v>
                </c:pt>
                <c:pt idx="2612">
                  <c:v>4.7353606094960407E-2</c:v>
                </c:pt>
                <c:pt idx="2613">
                  <c:v>4.7354981778271896E-2</c:v>
                </c:pt>
                <c:pt idx="2614">
                  <c:v>4.7355678146903037E-2</c:v>
                </c:pt>
                <c:pt idx="2615">
                  <c:v>4.7356540414328421E-2</c:v>
                </c:pt>
                <c:pt idx="2616">
                  <c:v>4.735690022947537E-2</c:v>
                </c:pt>
                <c:pt idx="2617">
                  <c:v>4.7357301892249043E-2</c:v>
                </c:pt>
                <c:pt idx="2618">
                  <c:v>4.7357375193124662E-2</c:v>
                </c:pt>
                <c:pt idx="2619">
                  <c:v>4.7357795287867696E-2</c:v>
                </c:pt>
                <c:pt idx="2620">
                  <c:v>4.735805331708115E-2</c:v>
                </c:pt>
                <c:pt idx="2621">
                  <c:v>4.7357449909789642E-2</c:v>
                </c:pt>
                <c:pt idx="2622">
                  <c:v>4.7356902428938995E-2</c:v>
                </c:pt>
                <c:pt idx="2623">
                  <c:v>4.7357851571639895E-2</c:v>
                </c:pt>
                <c:pt idx="2624">
                  <c:v>4.7358218353943465E-2</c:v>
                </c:pt>
                <c:pt idx="2625">
                  <c:v>4.7358758882198967E-2</c:v>
                </c:pt>
                <c:pt idx="2626">
                  <c:v>4.7359294515575322E-2</c:v>
                </c:pt>
                <c:pt idx="2627">
                  <c:v>4.7359216693500364E-2</c:v>
                </c:pt>
                <c:pt idx="2628">
                  <c:v>4.7358398766243245E-2</c:v>
                </c:pt>
                <c:pt idx="2629">
                  <c:v>4.7357499164111277E-2</c:v>
                </c:pt>
                <c:pt idx="2630">
                  <c:v>4.73563405785625E-2</c:v>
                </c:pt>
                <c:pt idx="2631">
                  <c:v>4.735437857486699E-2</c:v>
                </c:pt>
                <c:pt idx="2632">
                  <c:v>4.7352520281596006E-2</c:v>
                </c:pt>
                <c:pt idx="2633">
                  <c:v>4.7350378183004256E-2</c:v>
                </c:pt>
                <c:pt idx="2634">
                  <c:v>4.7348719640028597E-2</c:v>
                </c:pt>
                <c:pt idx="2635">
                  <c:v>4.7346500914779439E-2</c:v>
                </c:pt>
                <c:pt idx="2636">
                  <c:v>4.7344406057176464E-2</c:v>
                </c:pt>
                <c:pt idx="2637">
                  <c:v>4.7342036102413068E-2</c:v>
                </c:pt>
                <c:pt idx="2638">
                  <c:v>4.7339451067179614E-2</c:v>
                </c:pt>
                <c:pt idx="2639">
                  <c:v>4.7337032265872381E-2</c:v>
                </c:pt>
                <c:pt idx="2640">
                  <c:v>4.7334291448654087E-2</c:v>
                </c:pt>
                <c:pt idx="2641">
                  <c:v>4.7331372948702738E-2</c:v>
                </c:pt>
                <c:pt idx="2642">
                  <c:v>4.732854981944104E-2</c:v>
                </c:pt>
                <c:pt idx="2643">
                  <c:v>4.7326226811687952E-2</c:v>
                </c:pt>
                <c:pt idx="2644">
                  <c:v>4.7323304354209964E-2</c:v>
                </c:pt>
                <c:pt idx="2645">
                  <c:v>4.7320011570358964E-2</c:v>
                </c:pt>
                <c:pt idx="2646">
                  <c:v>4.7316323092025478E-2</c:v>
                </c:pt>
                <c:pt idx="2647">
                  <c:v>4.73123676436734E-2</c:v>
                </c:pt>
                <c:pt idx="2648">
                  <c:v>4.7308880987521396E-2</c:v>
                </c:pt>
                <c:pt idx="2649">
                  <c:v>4.7305164541240827E-2</c:v>
                </c:pt>
                <c:pt idx="2650">
                  <c:v>4.7301494308319307E-2</c:v>
                </c:pt>
                <c:pt idx="2651">
                  <c:v>4.7297558214478272E-2</c:v>
                </c:pt>
                <c:pt idx="2652">
                  <c:v>4.7293728593636536E-2</c:v>
                </c:pt>
                <c:pt idx="2653">
                  <c:v>4.7290194853313483E-2</c:v>
                </c:pt>
                <c:pt idx="2654">
                  <c:v>4.7286546805542645E-2</c:v>
                </c:pt>
                <c:pt idx="2655">
                  <c:v>4.7283371772801334E-2</c:v>
                </c:pt>
                <c:pt idx="2656">
                  <c:v>4.7280635171340749E-2</c:v>
                </c:pt>
                <c:pt idx="2657">
                  <c:v>4.7277803908843424E-2</c:v>
                </c:pt>
                <c:pt idx="2658">
                  <c:v>4.7275196165827822E-2</c:v>
                </c:pt>
                <c:pt idx="2659">
                  <c:v>4.727252487313538E-2</c:v>
                </c:pt>
                <c:pt idx="2660">
                  <c:v>4.7270144727841239E-2</c:v>
                </c:pt>
                <c:pt idx="2661">
                  <c:v>4.7267536363925416E-2</c:v>
                </c:pt>
                <c:pt idx="2662">
                  <c:v>4.7264908304154772E-2</c:v>
                </c:pt>
                <c:pt idx="2663">
                  <c:v>4.7262102338077719E-2</c:v>
                </c:pt>
                <c:pt idx="2664">
                  <c:v>4.7259767730268451E-2</c:v>
                </c:pt>
                <c:pt idx="2665">
                  <c:v>4.7257418658656222E-2</c:v>
                </c:pt>
                <c:pt idx="2666">
                  <c:v>4.7255962896808806E-2</c:v>
                </c:pt>
                <c:pt idx="2667">
                  <c:v>4.7254923621313887E-2</c:v>
                </c:pt>
                <c:pt idx="2668">
                  <c:v>4.7253557460829598E-2</c:v>
                </c:pt>
                <c:pt idx="2669">
                  <c:v>4.7251591722662425E-2</c:v>
                </c:pt>
                <c:pt idx="2670">
                  <c:v>4.724940727989739E-2</c:v>
                </c:pt>
                <c:pt idx="2671">
                  <c:v>4.7247144326237861E-2</c:v>
                </c:pt>
                <c:pt idx="2672">
                  <c:v>4.7245089509339838E-2</c:v>
                </c:pt>
                <c:pt idx="2673">
                  <c:v>4.724252188512891E-2</c:v>
                </c:pt>
                <c:pt idx="2674">
                  <c:v>4.72400532064381E-2</c:v>
                </c:pt>
                <c:pt idx="2675">
                  <c:v>4.7238011866131038E-2</c:v>
                </c:pt>
                <c:pt idx="2676">
                  <c:v>4.7236055558760565E-2</c:v>
                </c:pt>
                <c:pt idx="2677">
                  <c:v>4.7234054546728438E-2</c:v>
                </c:pt>
                <c:pt idx="2678">
                  <c:v>4.7232423200905593E-2</c:v>
                </c:pt>
                <c:pt idx="2679">
                  <c:v>4.7231027476762305E-2</c:v>
                </c:pt>
                <c:pt idx="2680">
                  <c:v>4.722931893060095E-2</c:v>
                </c:pt>
                <c:pt idx="2681">
                  <c:v>4.7227574252349649E-2</c:v>
                </c:pt>
                <c:pt idx="2682">
                  <c:v>4.7226796843794813E-2</c:v>
                </c:pt>
                <c:pt idx="2683">
                  <c:v>4.7225587911282167E-2</c:v>
                </c:pt>
                <c:pt idx="2684">
                  <c:v>4.7224652417748744E-2</c:v>
                </c:pt>
                <c:pt idx="2685">
                  <c:v>4.7223731815053002E-2</c:v>
                </c:pt>
                <c:pt idx="2686">
                  <c:v>4.7222911804315412E-2</c:v>
                </c:pt>
                <c:pt idx="2687">
                  <c:v>4.7222360637309294E-2</c:v>
                </c:pt>
                <c:pt idx="2688">
                  <c:v>4.7222135549984515E-2</c:v>
                </c:pt>
                <c:pt idx="2689">
                  <c:v>4.7221738192306108E-2</c:v>
                </c:pt>
                <c:pt idx="2690">
                  <c:v>4.7221193317021022E-2</c:v>
                </c:pt>
                <c:pt idx="2691">
                  <c:v>4.7220162176571656E-2</c:v>
                </c:pt>
                <c:pt idx="2692">
                  <c:v>4.7218962091525984E-2</c:v>
                </c:pt>
                <c:pt idx="2693">
                  <c:v>4.7217951818370206E-2</c:v>
                </c:pt>
                <c:pt idx="2694">
                  <c:v>4.7216567852906503E-2</c:v>
                </c:pt>
                <c:pt idx="2695">
                  <c:v>4.7215068470734672E-2</c:v>
                </c:pt>
                <c:pt idx="2696">
                  <c:v>4.7213759739595428E-2</c:v>
                </c:pt>
                <c:pt idx="2697">
                  <c:v>4.7213107476768879E-2</c:v>
                </c:pt>
                <c:pt idx="2698">
                  <c:v>4.7213416243633594E-2</c:v>
                </c:pt>
                <c:pt idx="2699">
                  <c:v>4.7213939572198063E-2</c:v>
                </c:pt>
                <c:pt idx="2700">
                  <c:v>4.7214276685629407E-2</c:v>
                </c:pt>
                <c:pt idx="2701">
                  <c:v>4.7214879684688321E-2</c:v>
                </c:pt>
                <c:pt idx="2702">
                  <c:v>4.7215608859797059E-2</c:v>
                </c:pt>
                <c:pt idx="2703">
                  <c:v>4.7216485857753066E-2</c:v>
                </c:pt>
                <c:pt idx="2704">
                  <c:v>4.7217631238880176E-2</c:v>
                </c:pt>
                <c:pt idx="2705">
                  <c:v>4.7218003018060617E-2</c:v>
                </c:pt>
                <c:pt idx="2706">
                  <c:v>4.7219087727461972E-2</c:v>
                </c:pt>
                <c:pt idx="2707">
                  <c:v>4.7220117600142081E-2</c:v>
                </c:pt>
                <c:pt idx="2708">
                  <c:v>4.7221496512957255E-2</c:v>
                </c:pt>
                <c:pt idx="2709">
                  <c:v>4.7224070278105476E-2</c:v>
                </c:pt>
                <c:pt idx="2710">
                  <c:v>4.7226447852974487E-2</c:v>
                </c:pt>
                <c:pt idx="2711">
                  <c:v>4.7227794208398205E-2</c:v>
                </c:pt>
                <c:pt idx="2712">
                  <c:v>4.7229299853680573E-2</c:v>
                </c:pt>
                <c:pt idx="2713">
                  <c:v>4.7229962160764916E-2</c:v>
                </c:pt>
                <c:pt idx="2714">
                  <c:v>4.7230353590659968E-2</c:v>
                </c:pt>
                <c:pt idx="2715">
                  <c:v>4.7230781757056493E-2</c:v>
                </c:pt>
                <c:pt idx="2716">
                  <c:v>4.7231771649037621E-2</c:v>
                </c:pt>
                <c:pt idx="2717">
                  <c:v>4.7232896331314625E-2</c:v>
                </c:pt>
                <c:pt idx="2718">
                  <c:v>4.7234047098963117E-2</c:v>
                </c:pt>
                <c:pt idx="2719">
                  <c:v>4.7236472864825879E-2</c:v>
                </c:pt>
                <c:pt idx="2720">
                  <c:v>4.7239030328081549E-2</c:v>
                </c:pt>
                <c:pt idx="2721">
                  <c:v>4.7241155550300486E-2</c:v>
                </c:pt>
                <c:pt idx="2722">
                  <c:v>4.7243561216677749E-2</c:v>
                </c:pt>
                <c:pt idx="2723">
                  <c:v>4.7248226378847208E-2</c:v>
                </c:pt>
                <c:pt idx="2724">
                  <c:v>4.7252562774979467E-2</c:v>
                </c:pt>
                <c:pt idx="2725">
                  <c:v>4.7254960538078539E-2</c:v>
                </c:pt>
                <c:pt idx="2726">
                  <c:v>4.7256461924377824E-2</c:v>
                </c:pt>
                <c:pt idx="2727">
                  <c:v>4.7258093792169852E-2</c:v>
                </c:pt>
                <c:pt idx="2728">
                  <c:v>4.725823448785231E-2</c:v>
                </c:pt>
                <c:pt idx="2729">
                  <c:v>4.7258263002882939E-2</c:v>
                </c:pt>
                <c:pt idx="2730">
                  <c:v>4.7258601388184988E-2</c:v>
                </c:pt>
                <c:pt idx="2745">
                  <c:v>4.7260982564466501E-2</c:v>
                </c:pt>
                <c:pt idx="2746">
                  <c:v>4.7263494621977133E-2</c:v>
                </c:pt>
                <c:pt idx="2747">
                  <c:v>4.7265577334095255E-2</c:v>
                </c:pt>
                <c:pt idx="2748">
                  <c:v>4.7267938685775751E-2</c:v>
                </c:pt>
                <c:pt idx="2749">
                  <c:v>4.7272545180356326E-2</c:v>
                </c:pt>
                <c:pt idx="2750">
                  <c:v>4.7276825019881702E-2</c:v>
                </c:pt>
                <c:pt idx="2751">
                  <c:v>4.7279178675911734E-2</c:v>
                </c:pt>
                <c:pt idx="2752">
                  <c:v>4.7280641960212741E-2</c:v>
                </c:pt>
                <c:pt idx="2753">
                  <c:v>4.7282234889074237E-2</c:v>
                </c:pt>
                <c:pt idx="2754">
                  <c:v>4.7282346979448234E-2</c:v>
                </c:pt>
                <c:pt idx="2755">
                  <c:v>4.7282347721580797E-2</c:v>
                </c:pt>
                <c:pt idx="2756">
                  <c:v>4.7282656164194234E-2</c:v>
                </c:pt>
                <c:pt idx="2757">
                  <c:v>4.7283115959703345E-2</c:v>
                </c:pt>
                <c:pt idx="2758">
                  <c:v>4.7283843218451214E-2</c:v>
                </c:pt>
                <c:pt idx="2759">
                  <c:v>4.7283568164318619E-2</c:v>
                </c:pt>
                <c:pt idx="2760">
                  <c:v>4.7282619440080283E-2</c:v>
                </c:pt>
                <c:pt idx="2761">
                  <c:v>4.7281092431529517E-2</c:v>
                </c:pt>
                <c:pt idx="2762">
                  <c:v>4.7279675087461517E-2</c:v>
                </c:pt>
                <c:pt idx="2763">
                  <c:v>4.7278488255134615E-2</c:v>
                </c:pt>
                <c:pt idx="2764">
                  <c:v>4.7277352333650505E-2</c:v>
                </c:pt>
                <c:pt idx="2765">
                  <c:v>4.7276355700507734E-2</c:v>
                </c:pt>
                <c:pt idx="2766">
                  <c:v>4.7275416808946653E-2</c:v>
                </c:pt>
                <c:pt idx="2767">
                  <c:v>4.7274691713614023E-2</c:v>
                </c:pt>
                <c:pt idx="2768">
                  <c:v>4.7274020516046594E-2</c:v>
                </c:pt>
                <c:pt idx="2769">
                  <c:v>4.7273047691081094E-2</c:v>
                </c:pt>
                <c:pt idx="2770">
                  <c:v>4.7272148071827252E-2</c:v>
                </c:pt>
                <c:pt idx="2771">
                  <c:v>4.7270265819042034E-2</c:v>
                </c:pt>
                <c:pt idx="2772">
                  <c:v>4.7268289970457789E-2</c:v>
                </c:pt>
                <c:pt idx="2773">
                  <c:v>4.7266212157907196E-2</c:v>
                </c:pt>
                <c:pt idx="2774">
                  <c:v>4.7264154111053516E-2</c:v>
                </c:pt>
                <c:pt idx="2775">
                  <c:v>4.7261458353607094E-2</c:v>
                </c:pt>
                <c:pt idx="2776">
                  <c:v>4.7258604006430546E-2</c:v>
                </c:pt>
                <c:pt idx="2777">
                  <c:v>4.725608395456786E-2</c:v>
                </c:pt>
                <c:pt idx="2778">
                  <c:v>4.7253538915368001E-2</c:v>
                </c:pt>
                <c:pt idx="2779">
                  <c:v>4.725084547673121E-2</c:v>
                </c:pt>
                <c:pt idx="2780">
                  <c:v>4.724839626593192E-2</c:v>
                </c:pt>
                <c:pt idx="2781">
                  <c:v>4.7245998291878075E-2</c:v>
                </c:pt>
                <c:pt idx="2782">
                  <c:v>4.7243793425528355E-2</c:v>
                </c:pt>
                <c:pt idx="2783">
                  <c:v>4.7241504462144507E-2</c:v>
                </c:pt>
                <c:pt idx="2784">
                  <c:v>4.7239303203385957E-2</c:v>
                </c:pt>
                <c:pt idx="2785">
                  <c:v>4.7237951281580697E-2</c:v>
                </c:pt>
                <c:pt idx="2786">
                  <c:v>4.7236972904623878E-2</c:v>
                </c:pt>
                <c:pt idx="2787">
                  <c:v>4.7236203961074703E-2</c:v>
                </c:pt>
                <c:pt idx="2788">
                  <c:v>4.7235728617051831E-2</c:v>
                </c:pt>
                <c:pt idx="2789">
                  <c:v>4.7235560530131809E-2</c:v>
                </c:pt>
              </c:numCache>
            </c:numRef>
          </c:val>
          <c:smooth val="0"/>
          <c:extLst>
            <c:ext xmlns:c16="http://schemas.microsoft.com/office/drawing/2014/chart" uri="{C3380CC4-5D6E-409C-BE32-E72D297353CC}">
              <c16:uniqueId val="{00000005-9B65-4124-8E1A-B24215C4AF59}"/>
            </c:ext>
          </c:extLst>
        </c:ser>
        <c:dLbls>
          <c:showLegendKey val="0"/>
          <c:showVal val="0"/>
          <c:showCatName val="0"/>
          <c:showSerName val="0"/>
          <c:showPercent val="0"/>
          <c:showBubbleSize val="0"/>
        </c:dLbls>
        <c:smooth val="0"/>
        <c:axId val="1966606624"/>
        <c:axId val="1966607040"/>
      </c:lineChart>
      <c:dateAx>
        <c:axId val="1966606624"/>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6607040"/>
        <c:crosses val="autoZero"/>
        <c:auto val="1"/>
        <c:lblOffset val="100"/>
        <c:baseTimeUnit val="days"/>
      </c:dateAx>
      <c:valAx>
        <c:axId val="196660704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66606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Sheet1!$L$1:$L$2</c:f>
              <c:strCache>
                <c:ptCount val="2"/>
                <c:pt idx="0">
                  <c:v>美国家庭部门储蓄</c:v>
                </c:pt>
                <c:pt idx="1">
                  <c:v>万亿美元</c:v>
                </c:pt>
              </c:strCache>
            </c:strRef>
          </c:tx>
          <c:spPr>
            <a:ln w="28575" cap="rnd">
              <a:solidFill>
                <a:schemeClr val="accent1"/>
              </a:solidFill>
              <a:round/>
            </a:ln>
            <a:effectLst/>
          </c:spPr>
          <c:marker>
            <c:symbol val="none"/>
          </c:marker>
          <c:cat>
            <c:numRef>
              <c:f>Sheet1!$A$27:$A$92</c:f>
              <c:numCache>
                <c:formatCode>yyyy\-mm;@</c:formatCode>
                <c:ptCount val="66"/>
                <c:pt idx="0">
                  <c:v>38807</c:v>
                </c:pt>
                <c:pt idx="1">
                  <c:v>38898</c:v>
                </c:pt>
                <c:pt idx="2">
                  <c:v>38990</c:v>
                </c:pt>
                <c:pt idx="3">
                  <c:v>39082</c:v>
                </c:pt>
                <c:pt idx="4">
                  <c:v>39172</c:v>
                </c:pt>
                <c:pt idx="5">
                  <c:v>39263</c:v>
                </c:pt>
                <c:pt idx="6">
                  <c:v>39355</c:v>
                </c:pt>
                <c:pt idx="7">
                  <c:v>39447</c:v>
                </c:pt>
                <c:pt idx="8">
                  <c:v>39538</c:v>
                </c:pt>
                <c:pt idx="9">
                  <c:v>39629</c:v>
                </c:pt>
                <c:pt idx="10">
                  <c:v>39721</c:v>
                </c:pt>
                <c:pt idx="11">
                  <c:v>39813</c:v>
                </c:pt>
                <c:pt idx="12">
                  <c:v>39903</c:v>
                </c:pt>
                <c:pt idx="13">
                  <c:v>39994</c:v>
                </c:pt>
                <c:pt idx="14">
                  <c:v>40086</c:v>
                </c:pt>
                <c:pt idx="15">
                  <c:v>40178</c:v>
                </c:pt>
                <c:pt idx="16">
                  <c:v>40268</c:v>
                </c:pt>
                <c:pt idx="17">
                  <c:v>40359</c:v>
                </c:pt>
                <c:pt idx="18">
                  <c:v>40451</c:v>
                </c:pt>
                <c:pt idx="19">
                  <c:v>40543</c:v>
                </c:pt>
                <c:pt idx="20">
                  <c:v>40633</c:v>
                </c:pt>
                <c:pt idx="21">
                  <c:v>40724</c:v>
                </c:pt>
                <c:pt idx="22">
                  <c:v>40816</c:v>
                </c:pt>
                <c:pt idx="23">
                  <c:v>40908</c:v>
                </c:pt>
                <c:pt idx="24">
                  <c:v>40999</c:v>
                </c:pt>
                <c:pt idx="25">
                  <c:v>41090</c:v>
                </c:pt>
                <c:pt idx="26">
                  <c:v>41182</c:v>
                </c:pt>
                <c:pt idx="27">
                  <c:v>41274</c:v>
                </c:pt>
                <c:pt idx="28">
                  <c:v>41364</c:v>
                </c:pt>
                <c:pt idx="29">
                  <c:v>41455</c:v>
                </c:pt>
                <c:pt idx="30">
                  <c:v>41547</c:v>
                </c:pt>
                <c:pt idx="31">
                  <c:v>41639</c:v>
                </c:pt>
                <c:pt idx="32">
                  <c:v>41729</c:v>
                </c:pt>
                <c:pt idx="33">
                  <c:v>41820</c:v>
                </c:pt>
                <c:pt idx="34">
                  <c:v>41912</c:v>
                </c:pt>
                <c:pt idx="35">
                  <c:v>42004</c:v>
                </c:pt>
                <c:pt idx="36">
                  <c:v>42094</c:v>
                </c:pt>
                <c:pt idx="37">
                  <c:v>42185</c:v>
                </c:pt>
                <c:pt idx="38">
                  <c:v>42277</c:v>
                </c:pt>
                <c:pt idx="39">
                  <c:v>42369</c:v>
                </c:pt>
                <c:pt idx="40">
                  <c:v>42460</c:v>
                </c:pt>
                <c:pt idx="41">
                  <c:v>42551</c:v>
                </c:pt>
                <c:pt idx="42">
                  <c:v>42643</c:v>
                </c:pt>
                <c:pt idx="43">
                  <c:v>42735</c:v>
                </c:pt>
                <c:pt idx="44">
                  <c:v>42825</c:v>
                </c:pt>
                <c:pt idx="45">
                  <c:v>42916</c:v>
                </c:pt>
                <c:pt idx="46">
                  <c:v>43008</c:v>
                </c:pt>
                <c:pt idx="47">
                  <c:v>43100</c:v>
                </c:pt>
                <c:pt idx="48">
                  <c:v>43190</c:v>
                </c:pt>
                <c:pt idx="49">
                  <c:v>43281</c:v>
                </c:pt>
                <c:pt idx="50">
                  <c:v>43373</c:v>
                </c:pt>
                <c:pt idx="51">
                  <c:v>43465</c:v>
                </c:pt>
                <c:pt idx="52">
                  <c:v>43555</c:v>
                </c:pt>
                <c:pt idx="53">
                  <c:v>43646</c:v>
                </c:pt>
                <c:pt idx="54">
                  <c:v>43738</c:v>
                </c:pt>
                <c:pt idx="55">
                  <c:v>43830</c:v>
                </c:pt>
                <c:pt idx="56">
                  <c:v>43921</c:v>
                </c:pt>
                <c:pt idx="57">
                  <c:v>44012</c:v>
                </c:pt>
                <c:pt idx="58">
                  <c:v>44104</c:v>
                </c:pt>
                <c:pt idx="59">
                  <c:v>44196</c:v>
                </c:pt>
                <c:pt idx="60">
                  <c:v>44286</c:v>
                </c:pt>
                <c:pt idx="61">
                  <c:v>44377</c:v>
                </c:pt>
                <c:pt idx="62">
                  <c:v>44469</c:v>
                </c:pt>
                <c:pt idx="63">
                  <c:v>44561</c:v>
                </c:pt>
                <c:pt idx="64">
                  <c:v>44651</c:v>
                </c:pt>
                <c:pt idx="65">
                  <c:v>44742</c:v>
                </c:pt>
              </c:numCache>
            </c:numRef>
          </c:cat>
          <c:val>
            <c:numRef>
              <c:f>Sheet1!$L$27:$L$92</c:f>
              <c:numCache>
                <c:formatCode>#,##0.00_ </c:formatCode>
                <c:ptCount val="66"/>
                <c:pt idx="0">
                  <c:v>1.818092</c:v>
                </c:pt>
                <c:pt idx="1">
                  <c:v>1.8132200000000001</c:v>
                </c:pt>
                <c:pt idx="2">
                  <c:v>1.7811630000000001</c:v>
                </c:pt>
                <c:pt idx="3">
                  <c:v>1.81803</c:v>
                </c:pt>
                <c:pt idx="4">
                  <c:v>1.867998</c:v>
                </c:pt>
                <c:pt idx="5">
                  <c:v>1.888469</c:v>
                </c:pt>
                <c:pt idx="6">
                  <c:v>1.8510799999999998</c:v>
                </c:pt>
                <c:pt idx="7">
                  <c:v>1.8296430000000001</c:v>
                </c:pt>
                <c:pt idx="8">
                  <c:v>1.8414520000000001</c:v>
                </c:pt>
                <c:pt idx="9">
                  <c:v>2.0267680000000001</c:v>
                </c:pt>
                <c:pt idx="10">
                  <c:v>1.8898740000000001</c:v>
                </c:pt>
                <c:pt idx="11">
                  <c:v>1.9715940000000001</c:v>
                </c:pt>
                <c:pt idx="12">
                  <c:v>1.968909</c:v>
                </c:pt>
                <c:pt idx="13">
                  <c:v>2.0690050000000002</c:v>
                </c:pt>
                <c:pt idx="14">
                  <c:v>2.0176159999999999</c:v>
                </c:pt>
                <c:pt idx="15">
                  <c:v>2.0074209999999999</c:v>
                </c:pt>
                <c:pt idx="16">
                  <c:v>2.031676</c:v>
                </c:pt>
                <c:pt idx="17">
                  <c:v>2.1083890000000003</c:v>
                </c:pt>
                <c:pt idx="18">
                  <c:v>2.105823</c:v>
                </c:pt>
                <c:pt idx="19">
                  <c:v>2.1438539999999997</c:v>
                </c:pt>
                <c:pt idx="20">
                  <c:v>2.2157520000000002</c:v>
                </c:pt>
                <c:pt idx="21">
                  <c:v>2.184793</c:v>
                </c:pt>
                <c:pt idx="22">
                  <c:v>2.2190340000000002</c:v>
                </c:pt>
                <c:pt idx="23">
                  <c:v>2.2578470000000004</c:v>
                </c:pt>
                <c:pt idx="24">
                  <c:v>2.4382320000000002</c:v>
                </c:pt>
                <c:pt idx="25">
                  <c:v>2.5297990000000001</c:v>
                </c:pt>
                <c:pt idx="26">
                  <c:v>2.4417399999999998</c:v>
                </c:pt>
                <c:pt idx="27">
                  <c:v>2.8323200000000002</c:v>
                </c:pt>
                <c:pt idx="28">
                  <c:v>2.2309749999999999</c:v>
                </c:pt>
                <c:pt idx="29">
                  <c:v>2.3105120000000001</c:v>
                </c:pt>
                <c:pt idx="30">
                  <c:v>2.328398</c:v>
                </c:pt>
                <c:pt idx="31">
                  <c:v>2.293285</c:v>
                </c:pt>
                <c:pt idx="32">
                  <c:v>2.4169299999999998</c:v>
                </c:pt>
                <c:pt idx="33">
                  <c:v>2.52033</c:v>
                </c:pt>
                <c:pt idx="34">
                  <c:v>2.6086990000000001</c:v>
                </c:pt>
                <c:pt idx="35">
                  <c:v>2.6229740000000001</c:v>
                </c:pt>
                <c:pt idx="36">
                  <c:v>2.7170839999999998</c:v>
                </c:pt>
                <c:pt idx="37">
                  <c:v>2.6980149999999998</c:v>
                </c:pt>
                <c:pt idx="38">
                  <c:v>2.6928719999999999</c:v>
                </c:pt>
                <c:pt idx="39">
                  <c:v>2.714791</c:v>
                </c:pt>
                <c:pt idx="40">
                  <c:v>2.754508</c:v>
                </c:pt>
                <c:pt idx="41">
                  <c:v>2.6998699999999998</c:v>
                </c:pt>
                <c:pt idx="42">
                  <c:v>2.7105259999999998</c:v>
                </c:pt>
                <c:pt idx="43">
                  <c:v>2.758845</c:v>
                </c:pt>
                <c:pt idx="44">
                  <c:v>2.835801</c:v>
                </c:pt>
                <c:pt idx="45">
                  <c:v>2.8954679999999997</c:v>
                </c:pt>
                <c:pt idx="46">
                  <c:v>3.0566140000000002</c:v>
                </c:pt>
                <c:pt idx="47">
                  <c:v>2.9155639999999998</c:v>
                </c:pt>
                <c:pt idx="48">
                  <c:v>3.0361660000000001</c:v>
                </c:pt>
                <c:pt idx="49">
                  <c:v>3.0789740000000001</c:v>
                </c:pt>
                <c:pt idx="50">
                  <c:v>3.1343490000000003</c:v>
                </c:pt>
                <c:pt idx="51">
                  <c:v>3.2224930000000001</c:v>
                </c:pt>
                <c:pt idx="52">
                  <c:v>3.3177539999999999</c:v>
                </c:pt>
                <c:pt idx="53">
                  <c:v>3.1792759999999998</c:v>
                </c:pt>
                <c:pt idx="54">
                  <c:v>3.1838629999999997</c:v>
                </c:pt>
                <c:pt idx="55">
                  <c:v>3.2336429999999998</c:v>
                </c:pt>
                <c:pt idx="56">
                  <c:v>3.5910120000000001</c:v>
                </c:pt>
                <c:pt idx="57">
                  <c:v>6.7979560000000001</c:v>
                </c:pt>
                <c:pt idx="58">
                  <c:v>5.0724889999999991</c:v>
                </c:pt>
                <c:pt idx="59">
                  <c:v>4.6176069999999996</c:v>
                </c:pt>
                <c:pt idx="60">
                  <c:v>6.6569530000000006</c:v>
                </c:pt>
                <c:pt idx="61">
                  <c:v>4.5953190000000008</c:v>
                </c:pt>
                <c:pt idx="62">
                  <c:v>4.3379940000000001</c:v>
                </c:pt>
                <c:pt idx="63">
                  <c:v>4.0857510000000001</c:v>
                </c:pt>
                <c:pt idx="64">
                  <c:v>3.751131</c:v>
                </c:pt>
                <c:pt idx="65">
                  <c:v>3.700987</c:v>
                </c:pt>
              </c:numCache>
            </c:numRef>
          </c:val>
          <c:smooth val="0"/>
          <c:extLst>
            <c:ext xmlns:c16="http://schemas.microsoft.com/office/drawing/2014/chart" uri="{C3380CC4-5D6E-409C-BE32-E72D297353CC}">
              <c16:uniqueId val="{00000000-DE70-4B70-87FD-CEFE83DA31B1}"/>
            </c:ext>
          </c:extLst>
        </c:ser>
        <c:dLbls>
          <c:showLegendKey val="0"/>
          <c:showVal val="0"/>
          <c:showCatName val="0"/>
          <c:showSerName val="0"/>
          <c:showPercent val="0"/>
          <c:showBubbleSize val="0"/>
        </c:dLbls>
        <c:marker val="1"/>
        <c:smooth val="0"/>
        <c:axId val="601653072"/>
        <c:axId val="601654736"/>
      </c:lineChart>
      <c:lineChart>
        <c:grouping val="standard"/>
        <c:varyColors val="0"/>
        <c:ser>
          <c:idx val="1"/>
          <c:order val="1"/>
          <c:tx>
            <c:strRef>
              <c:f>Sheet1!$M$1:$M$2</c:f>
              <c:strCache>
                <c:ptCount val="2"/>
                <c:pt idx="0">
                  <c:v>美国家庭部门净资产(右轴)</c:v>
                </c:pt>
                <c:pt idx="1">
                  <c:v>万亿美元</c:v>
                </c:pt>
              </c:strCache>
            </c:strRef>
          </c:tx>
          <c:spPr>
            <a:ln w="28575" cap="rnd">
              <a:solidFill>
                <a:schemeClr val="accent2"/>
              </a:solidFill>
              <a:round/>
            </a:ln>
            <a:effectLst/>
          </c:spPr>
          <c:marker>
            <c:symbol val="none"/>
          </c:marker>
          <c:cat>
            <c:numRef>
              <c:f>Sheet1!$A$27:$A$92</c:f>
              <c:numCache>
                <c:formatCode>yyyy\-mm;@</c:formatCode>
                <c:ptCount val="66"/>
                <c:pt idx="0">
                  <c:v>38807</c:v>
                </c:pt>
                <c:pt idx="1">
                  <c:v>38898</c:v>
                </c:pt>
                <c:pt idx="2">
                  <c:v>38990</c:v>
                </c:pt>
                <c:pt idx="3">
                  <c:v>39082</c:v>
                </c:pt>
                <c:pt idx="4">
                  <c:v>39172</c:v>
                </c:pt>
                <c:pt idx="5">
                  <c:v>39263</c:v>
                </c:pt>
                <c:pt idx="6">
                  <c:v>39355</c:v>
                </c:pt>
                <c:pt idx="7">
                  <c:v>39447</c:v>
                </c:pt>
                <c:pt idx="8">
                  <c:v>39538</c:v>
                </c:pt>
                <c:pt idx="9">
                  <c:v>39629</c:v>
                </c:pt>
                <c:pt idx="10">
                  <c:v>39721</c:v>
                </c:pt>
                <c:pt idx="11">
                  <c:v>39813</c:v>
                </c:pt>
                <c:pt idx="12">
                  <c:v>39903</c:v>
                </c:pt>
                <c:pt idx="13">
                  <c:v>39994</c:v>
                </c:pt>
                <c:pt idx="14">
                  <c:v>40086</c:v>
                </c:pt>
                <c:pt idx="15">
                  <c:v>40178</c:v>
                </c:pt>
                <c:pt idx="16">
                  <c:v>40268</c:v>
                </c:pt>
                <c:pt idx="17">
                  <c:v>40359</c:v>
                </c:pt>
                <c:pt idx="18">
                  <c:v>40451</c:v>
                </c:pt>
                <c:pt idx="19">
                  <c:v>40543</c:v>
                </c:pt>
                <c:pt idx="20">
                  <c:v>40633</c:v>
                </c:pt>
                <c:pt idx="21">
                  <c:v>40724</c:v>
                </c:pt>
                <c:pt idx="22">
                  <c:v>40816</c:v>
                </c:pt>
                <c:pt idx="23">
                  <c:v>40908</c:v>
                </c:pt>
                <c:pt idx="24">
                  <c:v>40999</c:v>
                </c:pt>
                <c:pt idx="25">
                  <c:v>41090</c:v>
                </c:pt>
                <c:pt idx="26">
                  <c:v>41182</c:v>
                </c:pt>
                <c:pt idx="27">
                  <c:v>41274</c:v>
                </c:pt>
                <c:pt idx="28">
                  <c:v>41364</c:v>
                </c:pt>
                <c:pt idx="29">
                  <c:v>41455</c:v>
                </c:pt>
                <c:pt idx="30">
                  <c:v>41547</c:v>
                </c:pt>
                <c:pt idx="31">
                  <c:v>41639</c:v>
                </c:pt>
                <c:pt idx="32">
                  <c:v>41729</c:v>
                </c:pt>
                <c:pt idx="33">
                  <c:v>41820</c:v>
                </c:pt>
                <c:pt idx="34">
                  <c:v>41912</c:v>
                </c:pt>
                <c:pt idx="35">
                  <c:v>42004</c:v>
                </c:pt>
                <c:pt idx="36">
                  <c:v>42094</c:v>
                </c:pt>
                <c:pt idx="37">
                  <c:v>42185</c:v>
                </c:pt>
                <c:pt idx="38">
                  <c:v>42277</c:v>
                </c:pt>
                <c:pt idx="39">
                  <c:v>42369</c:v>
                </c:pt>
                <c:pt idx="40">
                  <c:v>42460</c:v>
                </c:pt>
                <c:pt idx="41">
                  <c:v>42551</c:v>
                </c:pt>
                <c:pt idx="42">
                  <c:v>42643</c:v>
                </c:pt>
                <c:pt idx="43">
                  <c:v>42735</c:v>
                </c:pt>
                <c:pt idx="44">
                  <c:v>42825</c:v>
                </c:pt>
                <c:pt idx="45">
                  <c:v>42916</c:v>
                </c:pt>
                <c:pt idx="46">
                  <c:v>43008</c:v>
                </c:pt>
                <c:pt idx="47">
                  <c:v>43100</c:v>
                </c:pt>
                <c:pt idx="48">
                  <c:v>43190</c:v>
                </c:pt>
                <c:pt idx="49">
                  <c:v>43281</c:v>
                </c:pt>
                <c:pt idx="50">
                  <c:v>43373</c:v>
                </c:pt>
                <c:pt idx="51">
                  <c:v>43465</c:v>
                </c:pt>
                <c:pt idx="52">
                  <c:v>43555</c:v>
                </c:pt>
                <c:pt idx="53">
                  <c:v>43646</c:v>
                </c:pt>
                <c:pt idx="54">
                  <c:v>43738</c:v>
                </c:pt>
                <c:pt idx="55">
                  <c:v>43830</c:v>
                </c:pt>
                <c:pt idx="56">
                  <c:v>43921</c:v>
                </c:pt>
                <c:pt idx="57">
                  <c:v>44012</c:v>
                </c:pt>
                <c:pt idx="58">
                  <c:v>44104</c:v>
                </c:pt>
                <c:pt idx="59">
                  <c:v>44196</c:v>
                </c:pt>
                <c:pt idx="60">
                  <c:v>44286</c:v>
                </c:pt>
                <c:pt idx="61">
                  <c:v>44377</c:v>
                </c:pt>
                <c:pt idx="62">
                  <c:v>44469</c:v>
                </c:pt>
                <c:pt idx="63">
                  <c:v>44561</c:v>
                </c:pt>
                <c:pt idx="64">
                  <c:v>44651</c:v>
                </c:pt>
                <c:pt idx="65">
                  <c:v>44742</c:v>
                </c:pt>
              </c:numCache>
            </c:numRef>
          </c:cat>
          <c:val>
            <c:numRef>
              <c:f>Sheet1!$M$27:$M$92</c:f>
              <c:numCache>
                <c:formatCode>0.00</c:formatCode>
                <c:ptCount val="66"/>
                <c:pt idx="0">
                  <c:v>65.456456000000003</c:v>
                </c:pt>
                <c:pt idx="1">
                  <c:v>65.657991999999993</c:v>
                </c:pt>
                <c:pt idx="2">
                  <c:v>66.859554999999986</c:v>
                </c:pt>
                <c:pt idx="3">
                  <c:v>68.342310999999995</c:v>
                </c:pt>
                <c:pt idx="4">
                  <c:v>69.417865999999989</c:v>
                </c:pt>
                <c:pt idx="5">
                  <c:v>69.964953999999992</c:v>
                </c:pt>
                <c:pt idx="6">
                  <c:v>70.788606999999999</c:v>
                </c:pt>
                <c:pt idx="7">
                  <c:v>70.152978000000004</c:v>
                </c:pt>
                <c:pt idx="8">
                  <c:v>68.184880000000007</c:v>
                </c:pt>
                <c:pt idx="9">
                  <c:v>66.719870999999998</c:v>
                </c:pt>
                <c:pt idx="10">
                  <c:v>64.475274999999996</c:v>
                </c:pt>
                <c:pt idx="11">
                  <c:v>61.284185000000001</c:v>
                </c:pt>
                <c:pt idx="12">
                  <c:v>59.594591999999999</c:v>
                </c:pt>
                <c:pt idx="13">
                  <c:v>60.031027999999999</c:v>
                </c:pt>
                <c:pt idx="14">
                  <c:v>61.497239999999998</c:v>
                </c:pt>
                <c:pt idx="15">
                  <c:v>61.789859999999997</c:v>
                </c:pt>
                <c:pt idx="16">
                  <c:v>62.923949</c:v>
                </c:pt>
                <c:pt idx="17">
                  <c:v>62.473084</c:v>
                </c:pt>
                <c:pt idx="18">
                  <c:v>64.507857000000001</c:v>
                </c:pt>
                <c:pt idx="19">
                  <c:v>66.090125</c:v>
                </c:pt>
                <c:pt idx="20">
                  <c:v>67.157123000000013</c:v>
                </c:pt>
                <c:pt idx="21">
                  <c:v>67.543668999999994</c:v>
                </c:pt>
                <c:pt idx="22">
                  <c:v>65.794629999999998</c:v>
                </c:pt>
                <c:pt idx="23">
                  <c:v>67.054885999999996</c:v>
                </c:pt>
                <c:pt idx="24">
                  <c:v>69.059581999999992</c:v>
                </c:pt>
                <c:pt idx="25">
                  <c:v>69.040368000000001</c:v>
                </c:pt>
                <c:pt idx="26">
                  <c:v>70.927548999999999</c:v>
                </c:pt>
                <c:pt idx="27">
                  <c:v>71.950496000000001</c:v>
                </c:pt>
                <c:pt idx="28">
                  <c:v>74.78229300000001</c:v>
                </c:pt>
                <c:pt idx="29">
                  <c:v>75.978467999999992</c:v>
                </c:pt>
                <c:pt idx="30">
                  <c:v>78.483021999999991</c:v>
                </c:pt>
                <c:pt idx="31">
                  <c:v>80.560945000000004</c:v>
                </c:pt>
                <c:pt idx="32">
                  <c:v>82.303905</c:v>
                </c:pt>
                <c:pt idx="33">
                  <c:v>84.182453999999993</c:v>
                </c:pt>
                <c:pt idx="34">
                  <c:v>84.882188999999997</c:v>
                </c:pt>
                <c:pt idx="35">
                  <c:v>86.548259000000002</c:v>
                </c:pt>
                <c:pt idx="36">
                  <c:v>88.410708</c:v>
                </c:pt>
                <c:pt idx="37">
                  <c:v>89.095418000000009</c:v>
                </c:pt>
                <c:pt idx="38">
                  <c:v>88.147130999999987</c:v>
                </c:pt>
                <c:pt idx="39">
                  <c:v>89.661527000000007</c:v>
                </c:pt>
                <c:pt idx="40">
                  <c:v>90.835669999999993</c:v>
                </c:pt>
                <c:pt idx="41">
                  <c:v>92.178145999999998</c:v>
                </c:pt>
                <c:pt idx="42">
                  <c:v>93.940528</c:v>
                </c:pt>
                <c:pt idx="43">
                  <c:v>94.616334000000009</c:v>
                </c:pt>
                <c:pt idx="44">
                  <c:v>96.993250000000003</c:v>
                </c:pt>
                <c:pt idx="45">
                  <c:v>98.737554999999986</c:v>
                </c:pt>
                <c:pt idx="46">
                  <c:v>100.644345</c:v>
                </c:pt>
                <c:pt idx="47">
                  <c:v>103.33596199999999</c:v>
                </c:pt>
                <c:pt idx="48">
                  <c:v>104.399349</c:v>
                </c:pt>
                <c:pt idx="49">
                  <c:v>105.81933100000001</c:v>
                </c:pt>
                <c:pt idx="50">
                  <c:v>107.708249</c:v>
                </c:pt>
                <c:pt idx="51">
                  <c:v>103.95034299999999</c:v>
                </c:pt>
                <c:pt idx="52">
                  <c:v>110.017432</c:v>
                </c:pt>
                <c:pt idx="53">
                  <c:v>112.149894</c:v>
                </c:pt>
                <c:pt idx="54">
                  <c:v>112.79209</c:v>
                </c:pt>
                <c:pt idx="55">
                  <c:v>116.400499</c:v>
                </c:pt>
                <c:pt idx="56">
                  <c:v>110.32913499999999</c:v>
                </c:pt>
                <c:pt idx="57">
                  <c:v>118.220844</c:v>
                </c:pt>
                <c:pt idx="58">
                  <c:v>122.479703</c:v>
                </c:pt>
                <c:pt idx="59">
                  <c:v>131.14693800000001</c:v>
                </c:pt>
                <c:pt idx="60">
                  <c:v>136.11081300000001</c:v>
                </c:pt>
                <c:pt idx="61">
                  <c:v>142.12884199999999</c:v>
                </c:pt>
                <c:pt idx="62">
                  <c:v>145.08416800000001</c:v>
                </c:pt>
                <c:pt idx="63">
                  <c:v>150.01016200000001</c:v>
                </c:pt>
                <c:pt idx="64">
                  <c:v>149.863033</c:v>
                </c:pt>
                <c:pt idx="65">
                  <c:v>143.76313300000001</c:v>
                </c:pt>
              </c:numCache>
            </c:numRef>
          </c:val>
          <c:smooth val="0"/>
          <c:extLst>
            <c:ext xmlns:c16="http://schemas.microsoft.com/office/drawing/2014/chart" uri="{C3380CC4-5D6E-409C-BE32-E72D297353CC}">
              <c16:uniqueId val="{00000001-DE70-4B70-87FD-CEFE83DA31B1}"/>
            </c:ext>
          </c:extLst>
        </c:ser>
        <c:dLbls>
          <c:showLegendKey val="0"/>
          <c:showVal val="0"/>
          <c:showCatName val="0"/>
          <c:showSerName val="0"/>
          <c:showPercent val="0"/>
          <c:showBubbleSize val="0"/>
        </c:dLbls>
        <c:marker val="1"/>
        <c:smooth val="0"/>
        <c:axId val="601646416"/>
        <c:axId val="601669712"/>
      </c:lineChart>
      <c:dateAx>
        <c:axId val="601653072"/>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601654736"/>
        <c:crosses val="autoZero"/>
        <c:auto val="1"/>
        <c:lblOffset val="100"/>
        <c:baseTimeUnit val="months"/>
      </c:dateAx>
      <c:valAx>
        <c:axId val="601654736"/>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601653072"/>
        <c:crosses val="autoZero"/>
        <c:crossBetween val="between"/>
      </c:valAx>
      <c:valAx>
        <c:axId val="60166971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601646416"/>
        <c:crosses val="max"/>
        <c:crossBetween val="between"/>
      </c:valAx>
      <c:dateAx>
        <c:axId val="601646416"/>
        <c:scaling>
          <c:orientation val="minMax"/>
        </c:scaling>
        <c:delete val="1"/>
        <c:axPos val="b"/>
        <c:numFmt formatCode="yyyy\-mm;@" sourceLinked="1"/>
        <c:majorTickMark val="out"/>
        <c:minorTickMark val="none"/>
        <c:tickLblPos val="nextTo"/>
        <c:crossAx val="601669712"/>
        <c:crosses val="autoZero"/>
        <c:auto val="1"/>
        <c:lblOffset val="100"/>
        <c:baseTimeUnit val="month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5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dirty="0" smtClean="0"/>
              <a:t>GDP</a:t>
            </a:r>
            <a:r>
              <a:rPr lang="zh-CN" altLang="en-US" dirty="0" smtClean="0"/>
              <a:t>不变价同比：趋势预测</a:t>
            </a:r>
            <a:endParaRPr lang="zh-CN" altLang="en-US" dirty="0"/>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宏观!$B$11</c:f>
              <c:strCache>
                <c:ptCount val="1"/>
                <c:pt idx="0">
                  <c:v>GDP同比</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Pt>
            <c:idx val="7"/>
            <c:marker>
              <c:symbol val="circle"/>
              <c:size val="5"/>
              <c:spPr>
                <a:solidFill>
                  <a:schemeClr val="accent2"/>
                </a:solidFill>
                <a:ln w="9525">
                  <a:solidFill>
                    <a:schemeClr val="accent4"/>
                  </a:solidFill>
                </a:ln>
                <a:effectLst/>
              </c:spPr>
            </c:marker>
            <c:bubble3D val="0"/>
            <c:spPr>
              <a:ln w="19050" cap="rnd">
                <a:solidFill>
                  <a:schemeClr val="accent4"/>
                </a:solidFill>
                <a:round/>
              </a:ln>
              <a:effectLst/>
            </c:spPr>
            <c:extLst>
              <c:ext xmlns:c16="http://schemas.microsoft.com/office/drawing/2014/chart" uri="{C3380CC4-5D6E-409C-BE32-E72D297353CC}">
                <c16:uniqueId val="{00000001-AA5F-40F8-AF8C-31C8E491EF13}"/>
              </c:ext>
            </c:extLst>
          </c:dPt>
          <c:dPt>
            <c:idx val="8"/>
            <c:marker>
              <c:symbol val="circle"/>
              <c:size val="5"/>
              <c:spPr>
                <a:solidFill>
                  <a:schemeClr val="accent2"/>
                </a:solidFill>
                <a:ln w="9525">
                  <a:solidFill>
                    <a:schemeClr val="accent4"/>
                  </a:solidFill>
                </a:ln>
                <a:effectLst/>
              </c:spPr>
            </c:marker>
            <c:bubble3D val="0"/>
            <c:spPr>
              <a:ln w="19050" cap="rnd">
                <a:solidFill>
                  <a:schemeClr val="accent4"/>
                </a:solidFill>
                <a:round/>
              </a:ln>
              <a:effectLst/>
            </c:spPr>
            <c:extLst>
              <c:ext xmlns:c16="http://schemas.microsoft.com/office/drawing/2014/chart" uri="{C3380CC4-5D6E-409C-BE32-E72D297353CC}">
                <c16:uniqueId val="{00000002-AA5F-40F8-AF8C-31C8E491EF13}"/>
              </c:ext>
            </c:extLst>
          </c:dPt>
          <c:dPt>
            <c:idx val="9"/>
            <c:marker>
              <c:symbol val="circle"/>
              <c:size val="5"/>
              <c:spPr>
                <a:solidFill>
                  <a:schemeClr val="accent2"/>
                </a:solidFill>
                <a:ln w="9525">
                  <a:solidFill>
                    <a:schemeClr val="accent4"/>
                  </a:solidFill>
                </a:ln>
                <a:effectLst/>
              </c:spPr>
            </c:marker>
            <c:bubble3D val="0"/>
            <c:spPr>
              <a:ln w="19050" cap="rnd">
                <a:solidFill>
                  <a:schemeClr val="accent4"/>
                </a:solidFill>
                <a:round/>
              </a:ln>
              <a:effectLst/>
            </c:spPr>
            <c:extLst>
              <c:ext xmlns:c16="http://schemas.microsoft.com/office/drawing/2014/chart" uri="{C3380CC4-5D6E-409C-BE32-E72D297353CC}">
                <c16:uniqueId val="{00000003-AA5F-40F8-AF8C-31C8E491EF13}"/>
              </c:ext>
            </c:extLst>
          </c:dPt>
          <c:dPt>
            <c:idx val="10"/>
            <c:marker>
              <c:symbol val="circle"/>
              <c:size val="5"/>
              <c:spPr>
                <a:solidFill>
                  <a:schemeClr val="accent2"/>
                </a:solidFill>
                <a:ln w="9525">
                  <a:solidFill>
                    <a:schemeClr val="accent4"/>
                  </a:solidFill>
                </a:ln>
                <a:effectLst/>
              </c:spPr>
            </c:marker>
            <c:bubble3D val="0"/>
            <c:spPr>
              <a:ln w="19050" cap="rnd">
                <a:solidFill>
                  <a:schemeClr val="accent4"/>
                </a:solidFill>
                <a:round/>
              </a:ln>
              <a:effectLst/>
            </c:spPr>
            <c:extLst>
              <c:ext xmlns:c16="http://schemas.microsoft.com/office/drawing/2014/chart" uri="{C3380CC4-5D6E-409C-BE32-E72D297353CC}">
                <c16:uniqueId val="{00000004-AA5F-40F8-AF8C-31C8E491EF13}"/>
              </c:ext>
            </c:extLst>
          </c:dPt>
          <c:dPt>
            <c:idx val="11"/>
            <c:marker>
              <c:symbol val="circle"/>
              <c:size val="5"/>
              <c:spPr>
                <a:solidFill>
                  <a:schemeClr val="accent2"/>
                </a:solidFill>
                <a:ln w="9525">
                  <a:solidFill>
                    <a:schemeClr val="accent4"/>
                  </a:solidFill>
                </a:ln>
                <a:effectLst/>
              </c:spPr>
            </c:marker>
            <c:bubble3D val="0"/>
            <c:spPr>
              <a:ln w="19050" cap="rnd">
                <a:solidFill>
                  <a:schemeClr val="accent4"/>
                </a:solidFill>
                <a:round/>
              </a:ln>
              <a:effectLst/>
            </c:spPr>
            <c:extLst>
              <c:ext xmlns:c16="http://schemas.microsoft.com/office/drawing/2014/chart" uri="{C3380CC4-5D6E-409C-BE32-E72D297353CC}">
                <c16:uniqueId val="{00000005-AA5F-40F8-AF8C-31C8E491EF13}"/>
              </c:ext>
            </c:extLst>
          </c:dPt>
          <c:cat>
            <c:strRef>
              <c:f>宏观!$A$12:$A$23</c:f>
              <c:strCache>
                <c:ptCount val="12"/>
                <c:pt idx="0">
                  <c:v>21Q1</c:v>
                </c:pt>
                <c:pt idx="1">
                  <c:v>21Q2</c:v>
                </c:pt>
                <c:pt idx="2">
                  <c:v>21Q3</c:v>
                </c:pt>
                <c:pt idx="3">
                  <c:v>21Q4</c:v>
                </c:pt>
                <c:pt idx="4">
                  <c:v>22Q1</c:v>
                </c:pt>
                <c:pt idx="5">
                  <c:v>22Q2</c:v>
                </c:pt>
                <c:pt idx="6">
                  <c:v>22Q3</c:v>
                </c:pt>
                <c:pt idx="7">
                  <c:v>22Q4</c:v>
                </c:pt>
                <c:pt idx="8">
                  <c:v>23Q1</c:v>
                </c:pt>
                <c:pt idx="9">
                  <c:v>23Q2</c:v>
                </c:pt>
                <c:pt idx="10">
                  <c:v>23Q3</c:v>
                </c:pt>
                <c:pt idx="11">
                  <c:v>23Q4</c:v>
                </c:pt>
              </c:strCache>
            </c:strRef>
          </c:cat>
          <c:val>
            <c:numRef>
              <c:f>宏观!$B$12:$B$23</c:f>
              <c:numCache>
                <c:formatCode>General</c:formatCode>
                <c:ptCount val="12"/>
                <c:pt idx="0">
                  <c:v>4.9000000000000004</c:v>
                </c:pt>
                <c:pt idx="1">
                  <c:v>5.5</c:v>
                </c:pt>
                <c:pt idx="2">
                  <c:v>4.8</c:v>
                </c:pt>
                <c:pt idx="3">
                  <c:v>5.2</c:v>
                </c:pt>
                <c:pt idx="4">
                  <c:v>4.8</c:v>
                </c:pt>
                <c:pt idx="5">
                  <c:v>0.4</c:v>
                </c:pt>
                <c:pt idx="6">
                  <c:v>3.9</c:v>
                </c:pt>
                <c:pt idx="7">
                  <c:v>1.8</c:v>
                </c:pt>
                <c:pt idx="8">
                  <c:v>2.5</c:v>
                </c:pt>
                <c:pt idx="9">
                  <c:v>6.9</c:v>
                </c:pt>
                <c:pt idx="10">
                  <c:v>4.3</c:v>
                </c:pt>
                <c:pt idx="11">
                  <c:v>6</c:v>
                </c:pt>
              </c:numCache>
            </c:numRef>
          </c:val>
          <c:smooth val="1"/>
          <c:extLst>
            <c:ext xmlns:c16="http://schemas.microsoft.com/office/drawing/2014/chart" uri="{C3380CC4-5D6E-409C-BE32-E72D297353CC}">
              <c16:uniqueId val="{00000000-AA5F-40F8-AF8C-31C8E491EF13}"/>
            </c:ext>
          </c:extLst>
        </c:ser>
        <c:dLbls>
          <c:showLegendKey val="0"/>
          <c:showVal val="0"/>
          <c:showCatName val="0"/>
          <c:showSerName val="0"/>
          <c:showPercent val="0"/>
          <c:showBubbleSize val="0"/>
        </c:dLbls>
        <c:marker val="1"/>
        <c:smooth val="0"/>
        <c:axId val="1559122160"/>
        <c:axId val="1559123824"/>
      </c:lineChart>
      <c:catAx>
        <c:axId val="1559122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559123824"/>
        <c:crosses val="autoZero"/>
        <c:auto val="1"/>
        <c:lblAlgn val="ctr"/>
        <c:lblOffset val="100"/>
        <c:noMultiLvlLbl val="0"/>
      </c:catAx>
      <c:valAx>
        <c:axId val="155912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559122160"/>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393086715148565E-2"/>
          <c:y val="0.19658230099854457"/>
          <c:w val="0.84813148132285832"/>
          <c:h val="0.72637905584708318"/>
        </c:manualLayout>
      </c:layout>
      <c:barChart>
        <c:barDir val="col"/>
        <c:grouping val="stacked"/>
        <c:varyColors val="0"/>
        <c:ser>
          <c:idx val="0"/>
          <c:order val="0"/>
          <c:tx>
            <c:strRef>
              <c:f>Sheet7!$C$24</c:f>
              <c:strCache>
                <c:ptCount val="1"/>
                <c:pt idx="0">
                  <c:v>国开行</c:v>
                </c:pt>
              </c:strCache>
            </c:strRef>
          </c:tx>
          <c:spPr>
            <a:solidFill>
              <a:srgbClr val="0070C0"/>
            </a:solidFill>
            <a:ln w="19050">
              <a:noFill/>
              <a:prstDash val="solid"/>
            </a:ln>
            <a:effectLst/>
          </c:spPr>
          <c:invertIfNegative val="0"/>
          <c:dPt>
            <c:idx val="14"/>
            <c:invertIfNegative val="0"/>
            <c:bubble3D val="0"/>
            <c:spPr>
              <a:pattFill prst="ltDnDiag">
                <a:fgClr>
                  <a:srgbClr val="0070C0"/>
                </a:fgClr>
                <a:bgClr>
                  <a:schemeClr val="bg1"/>
                </a:bgClr>
              </a:pattFill>
              <a:ln w="19050">
                <a:noFill/>
                <a:prstDash val="solid"/>
              </a:ln>
              <a:effectLst/>
            </c:spPr>
            <c:extLst>
              <c:ext xmlns:c16="http://schemas.microsoft.com/office/drawing/2014/chart" uri="{C3380CC4-5D6E-409C-BE32-E72D297353CC}">
                <c16:uniqueId val="{00000001-F564-4646-8FB8-96EEC19E2F61}"/>
              </c:ext>
            </c:extLst>
          </c:dPt>
          <c:cat>
            <c:numRef>
              <c:f>Sheet7!$B$25:$B$39</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Sheet7!$C$25:$C$39</c:f>
              <c:numCache>
                <c:formatCode>General</c:formatCode>
                <c:ptCount val="15"/>
                <c:pt idx="0">
                  <c:v>6369</c:v>
                </c:pt>
                <c:pt idx="1">
                  <c:v>8098</c:v>
                </c:pt>
                <c:pt idx="2">
                  <c:v>8013</c:v>
                </c:pt>
                <c:pt idx="3">
                  <c:v>10162</c:v>
                </c:pt>
                <c:pt idx="4">
                  <c:v>8877</c:v>
                </c:pt>
                <c:pt idx="5">
                  <c:v>7307</c:v>
                </c:pt>
                <c:pt idx="6">
                  <c:v>7933</c:v>
                </c:pt>
                <c:pt idx="7">
                  <c:v>12653</c:v>
                </c:pt>
                <c:pt idx="8">
                  <c:v>11112</c:v>
                </c:pt>
                <c:pt idx="9">
                  <c:v>7187</c:v>
                </c:pt>
                <c:pt idx="10">
                  <c:v>6337</c:v>
                </c:pt>
                <c:pt idx="11">
                  <c:v>5219.79</c:v>
                </c:pt>
                <c:pt idx="12">
                  <c:v>10000</c:v>
                </c:pt>
                <c:pt idx="13">
                  <c:v>6500</c:v>
                </c:pt>
                <c:pt idx="14">
                  <c:v>6212</c:v>
                </c:pt>
              </c:numCache>
            </c:numRef>
          </c:val>
          <c:extLst>
            <c:ext xmlns:c16="http://schemas.microsoft.com/office/drawing/2014/chart" uri="{C3380CC4-5D6E-409C-BE32-E72D297353CC}">
              <c16:uniqueId val="{00000002-F564-4646-8FB8-96EEC19E2F61}"/>
            </c:ext>
          </c:extLst>
        </c:ser>
        <c:ser>
          <c:idx val="1"/>
          <c:order val="1"/>
          <c:tx>
            <c:strRef>
              <c:f>Sheet7!$D$24</c:f>
              <c:strCache>
                <c:ptCount val="1"/>
                <c:pt idx="0">
                  <c:v>农发行</c:v>
                </c:pt>
              </c:strCache>
            </c:strRef>
          </c:tx>
          <c:spPr>
            <a:solidFill>
              <a:srgbClr val="FFC000"/>
            </a:solidFill>
            <a:ln w="19050">
              <a:noFill/>
              <a:prstDash val="solid"/>
            </a:ln>
            <a:effectLst/>
          </c:spPr>
          <c:invertIfNegative val="0"/>
          <c:dPt>
            <c:idx val="14"/>
            <c:invertIfNegative val="0"/>
            <c:bubble3D val="0"/>
            <c:spPr>
              <a:pattFill prst="ltDnDiag">
                <a:fgClr>
                  <a:srgbClr val="FFC000"/>
                </a:fgClr>
                <a:bgClr>
                  <a:schemeClr val="bg1"/>
                </a:bgClr>
              </a:pattFill>
              <a:ln w="19050">
                <a:noFill/>
                <a:prstDash val="solid"/>
              </a:ln>
              <a:effectLst/>
            </c:spPr>
            <c:extLst>
              <c:ext xmlns:c16="http://schemas.microsoft.com/office/drawing/2014/chart" uri="{C3380CC4-5D6E-409C-BE32-E72D297353CC}">
                <c16:uniqueId val="{00000004-F564-4646-8FB8-96EEC19E2F61}"/>
              </c:ext>
            </c:extLst>
          </c:dPt>
          <c:cat>
            <c:numRef>
              <c:f>Sheet7!$B$25:$B$39</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Sheet7!$D$25:$D$39</c:f>
              <c:numCache>
                <c:formatCode>General</c:formatCode>
                <c:ptCount val="15"/>
                <c:pt idx="0">
                  <c:v>1969</c:v>
                </c:pt>
                <c:pt idx="1">
                  <c:v>2320</c:v>
                </c:pt>
                <c:pt idx="2">
                  <c:v>2197</c:v>
                </c:pt>
                <c:pt idx="3">
                  <c:v>2028</c:v>
                </c:pt>
                <c:pt idx="4">
                  <c:v>3113</c:v>
                </c:pt>
                <c:pt idx="5">
                  <c:v>3176</c:v>
                </c:pt>
                <c:pt idx="6">
                  <c:v>3287</c:v>
                </c:pt>
                <c:pt idx="7">
                  <c:v>6096</c:v>
                </c:pt>
                <c:pt idx="8">
                  <c:v>6536</c:v>
                </c:pt>
                <c:pt idx="9">
                  <c:v>5614</c:v>
                </c:pt>
                <c:pt idx="10">
                  <c:v>4336.8100000000004</c:v>
                </c:pt>
                <c:pt idx="11">
                  <c:v>4932.6899999999996</c:v>
                </c:pt>
                <c:pt idx="12">
                  <c:v>5622.06</c:v>
                </c:pt>
                <c:pt idx="13">
                  <c:v>5421.58</c:v>
                </c:pt>
                <c:pt idx="14">
                  <c:v>9891</c:v>
                </c:pt>
              </c:numCache>
            </c:numRef>
          </c:val>
          <c:extLst>
            <c:ext xmlns:c16="http://schemas.microsoft.com/office/drawing/2014/chart" uri="{C3380CC4-5D6E-409C-BE32-E72D297353CC}">
              <c16:uniqueId val="{00000005-F564-4646-8FB8-96EEC19E2F61}"/>
            </c:ext>
          </c:extLst>
        </c:ser>
        <c:ser>
          <c:idx val="2"/>
          <c:order val="2"/>
          <c:tx>
            <c:strRef>
              <c:f>Sheet7!$E$24</c:f>
              <c:strCache>
                <c:ptCount val="1"/>
                <c:pt idx="0">
                  <c:v>进出口银行</c:v>
                </c:pt>
              </c:strCache>
            </c:strRef>
          </c:tx>
          <c:spPr>
            <a:solidFill>
              <a:srgbClr val="C00000"/>
            </a:solidFill>
            <a:ln w="19050">
              <a:noFill/>
              <a:prstDash val="solid"/>
            </a:ln>
            <a:effectLst/>
          </c:spPr>
          <c:invertIfNegative val="0"/>
          <c:dPt>
            <c:idx val="14"/>
            <c:invertIfNegative val="0"/>
            <c:bubble3D val="0"/>
            <c:spPr>
              <a:pattFill prst="ltDnDiag">
                <a:fgClr>
                  <a:srgbClr val="C00000"/>
                </a:fgClr>
                <a:bgClr>
                  <a:schemeClr val="bg1"/>
                </a:bgClr>
              </a:pattFill>
              <a:ln w="19050">
                <a:noFill/>
                <a:prstDash val="solid"/>
              </a:ln>
              <a:effectLst/>
            </c:spPr>
            <c:extLst>
              <c:ext xmlns:c16="http://schemas.microsoft.com/office/drawing/2014/chart" uri="{C3380CC4-5D6E-409C-BE32-E72D297353CC}">
                <c16:uniqueId val="{00000007-F564-4646-8FB8-96EEC19E2F61}"/>
              </c:ext>
            </c:extLst>
          </c:dPt>
          <c:cat>
            <c:numRef>
              <c:f>Sheet7!$B$25:$B$39</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Sheet7!$E$25:$E$39</c:f>
              <c:numCache>
                <c:formatCode>General</c:formatCode>
                <c:ptCount val="15"/>
                <c:pt idx="0">
                  <c:v>1301.85295</c:v>
                </c:pt>
                <c:pt idx="1">
                  <c:v>1494.2079838999998</c:v>
                </c:pt>
                <c:pt idx="2">
                  <c:v>1156.7842140999996</c:v>
                </c:pt>
                <c:pt idx="3">
                  <c:v>2067.3809032000004</c:v>
                </c:pt>
                <c:pt idx="4">
                  <c:v>2687.3055880999996</c:v>
                </c:pt>
                <c:pt idx="5">
                  <c:v>2679.1052125000001</c:v>
                </c:pt>
                <c:pt idx="6">
                  <c:v>2907.8493530999995</c:v>
                </c:pt>
                <c:pt idx="7">
                  <c:v>3107.6915742000006</c:v>
                </c:pt>
                <c:pt idx="8">
                  <c:v>3234.28694</c:v>
                </c:pt>
                <c:pt idx="9">
                  <c:v>3705.4179974000026</c:v>
                </c:pt>
                <c:pt idx="10">
                  <c:v>4336.6603356999967</c:v>
                </c:pt>
                <c:pt idx="11">
                  <c:v>3782.1615411000012</c:v>
                </c:pt>
                <c:pt idx="12">
                  <c:v>3910.0408307999992</c:v>
                </c:pt>
                <c:pt idx="13">
                  <c:v>3855.3770925999975</c:v>
                </c:pt>
                <c:pt idx="14">
                  <c:v>10047</c:v>
                </c:pt>
              </c:numCache>
            </c:numRef>
          </c:val>
          <c:extLst>
            <c:ext xmlns:c16="http://schemas.microsoft.com/office/drawing/2014/chart" uri="{C3380CC4-5D6E-409C-BE32-E72D297353CC}">
              <c16:uniqueId val="{00000008-F564-4646-8FB8-96EEC19E2F61}"/>
            </c:ext>
          </c:extLst>
        </c:ser>
        <c:dLbls>
          <c:showLegendKey val="0"/>
          <c:showVal val="0"/>
          <c:showCatName val="0"/>
          <c:showSerName val="0"/>
          <c:showPercent val="0"/>
          <c:showBubbleSize val="0"/>
        </c:dLbls>
        <c:gapWidth val="150"/>
        <c:overlap val="100"/>
        <c:axId val="1012154960"/>
        <c:axId val="1012156592"/>
      </c:barChart>
      <c:lineChart>
        <c:grouping val="standard"/>
        <c:varyColors val="0"/>
        <c:ser>
          <c:idx val="3"/>
          <c:order val="3"/>
          <c:tx>
            <c:strRef>
              <c:f>Sheet7!$F$24</c:f>
              <c:strCache>
                <c:ptCount val="1"/>
                <c:pt idx="0">
                  <c:v>占全部贷款比重（右轴）</c:v>
                </c:pt>
              </c:strCache>
            </c:strRef>
          </c:tx>
          <c:spPr>
            <a:ln w="19050" cap="rnd">
              <a:solidFill>
                <a:schemeClr val="bg1">
                  <a:lumMod val="50000"/>
                </a:schemeClr>
              </a:solidFill>
              <a:prstDash val="solid"/>
              <a:round/>
            </a:ln>
            <a:effectLst/>
          </c:spPr>
          <c:marker>
            <c:symbol val="circle"/>
            <c:size val="5"/>
            <c:spPr>
              <a:solidFill>
                <a:schemeClr val="bg1">
                  <a:lumMod val="50000"/>
                </a:schemeClr>
              </a:solidFill>
              <a:ln w="19050">
                <a:noFill/>
                <a:prstDash val="solid"/>
              </a:ln>
              <a:effectLst/>
            </c:spPr>
          </c:marker>
          <c:cat>
            <c:numRef>
              <c:f>Sheet7!$B$25:$B$39</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Sheet7!$F$25:$F$39</c:f>
              <c:numCache>
                <c:formatCode>0.00%</c:formatCode>
                <c:ptCount val="15"/>
                <c:pt idx="0">
                  <c:v>0.19633101731160896</c:v>
                </c:pt>
                <c:pt idx="1">
                  <c:v>0.1242148903430657</c:v>
                </c:pt>
                <c:pt idx="2">
                  <c:v>0.14297841778742137</c:v>
                </c:pt>
                <c:pt idx="3">
                  <c:v>0.19086185948058904</c:v>
                </c:pt>
                <c:pt idx="4">
                  <c:v>0.17899153156219513</c:v>
                </c:pt>
                <c:pt idx="5">
                  <c:v>0.14805517674353205</c:v>
                </c:pt>
                <c:pt idx="6">
                  <c:v>0.14445653735276073</c:v>
                </c:pt>
                <c:pt idx="7">
                  <c:v>0.18649054244197955</c:v>
                </c:pt>
                <c:pt idx="8">
                  <c:v>0.16507736711462448</c:v>
                </c:pt>
                <c:pt idx="9">
                  <c:v>0.12199865482187734</c:v>
                </c:pt>
                <c:pt idx="10">
                  <c:v>9.2829130090909082E-2</c:v>
                </c:pt>
                <c:pt idx="11">
                  <c:v>8.2894952653777526E-2</c:v>
                </c:pt>
                <c:pt idx="12">
                  <c:v>9.950127779317372E-2</c:v>
                </c:pt>
                <c:pt idx="13">
                  <c:v>7.9082491692230569E-2</c:v>
                </c:pt>
                <c:pt idx="14">
                  <c:v>0.13983957219251336</c:v>
                </c:pt>
              </c:numCache>
            </c:numRef>
          </c:val>
          <c:smooth val="0"/>
          <c:extLst>
            <c:ext xmlns:c16="http://schemas.microsoft.com/office/drawing/2014/chart" uri="{C3380CC4-5D6E-409C-BE32-E72D297353CC}">
              <c16:uniqueId val="{00000009-F564-4646-8FB8-96EEC19E2F61}"/>
            </c:ext>
          </c:extLst>
        </c:ser>
        <c:dLbls>
          <c:showLegendKey val="0"/>
          <c:showVal val="0"/>
          <c:showCatName val="0"/>
          <c:showSerName val="0"/>
          <c:showPercent val="0"/>
          <c:showBubbleSize val="0"/>
        </c:dLbls>
        <c:marker val="1"/>
        <c:smooth val="0"/>
        <c:axId val="1012156048"/>
        <c:axId val="1012158768"/>
      </c:lineChart>
      <c:catAx>
        <c:axId val="1012154960"/>
        <c:scaling>
          <c:orientation val="minMax"/>
        </c:scaling>
        <c:delete val="0"/>
        <c:axPos val="b"/>
        <c:numFmt formatCode="General" sourceLinked="1"/>
        <c:majorTickMark val="out"/>
        <c:minorTickMark val="none"/>
        <c:tickLblPos val="nextTo"/>
        <c:spPr>
          <a:noFill/>
          <a:ln w="9525" cap="flat" cmpd="sng" algn="ctr">
            <a:solidFill>
              <a:sysClr val="windowText" lastClr="000000">
                <a:lumMod val="100000"/>
              </a:sysClr>
            </a:solidFill>
            <a:round/>
          </a:ln>
          <a:effectLst/>
        </c:spPr>
        <c:txPr>
          <a:bodyPr rot="-60000000" spcFirstLastPara="1" vertOverflow="ellipsis" vert="horz" wrap="square" anchor="ctr" anchorCtr="1"/>
          <a:lstStyle/>
          <a:p>
            <a:pPr>
              <a:defRPr sz="800" b="0" i="0" u="none" strike="noStrike" kern="1200" baseline="0">
                <a:solidFill>
                  <a:schemeClr val="tx1">
                    <a:lumMod val="100000"/>
                  </a:schemeClr>
                </a:solidFill>
                <a:latin typeface="楷体"/>
                <a:ea typeface="楷体"/>
                <a:cs typeface="楷体"/>
              </a:defRPr>
            </a:pPr>
            <a:endParaRPr lang="zh-CN"/>
          </a:p>
        </c:txPr>
        <c:crossAx val="1012156592"/>
        <c:crosses val="autoZero"/>
        <c:auto val="1"/>
        <c:lblAlgn val="ctr"/>
        <c:lblOffset val="100"/>
        <c:noMultiLvlLbl val="0"/>
      </c:catAx>
      <c:valAx>
        <c:axId val="1012156592"/>
        <c:scaling>
          <c:orientation val="minMax"/>
        </c:scaling>
        <c:delete val="0"/>
        <c:axPos val="l"/>
        <c:numFmt formatCode="General" sourceLinked="1"/>
        <c:majorTickMark val="out"/>
        <c:minorTickMark val="none"/>
        <c:tickLblPos val="nextTo"/>
        <c:spPr>
          <a:noFill/>
          <a:ln>
            <a:solidFill>
              <a:sysClr val="windowText" lastClr="000000">
                <a:lumMod val="100000"/>
              </a:sysClr>
            </a:solidFill>
          </a:ln>
          <a:effectLst/>
        </c:spPr>
        <c:txPr>
          <a:bodyPr rot="-60000000" spcFirstLastPara="1" vertOverflow="ellipsis" vert="horz" wrap="square" anchor="ctr" anchorCtr="1"/>
          <a:lstStyle/>
          <a:p>
            <a:pPr>
              <a:defRPr sz="800" b="0" i="0" u="none" strike="noStrike" kern="1200" baseline="0">
                <a:solidFill>
                  <a:schemeClr val="tx1">
                    <a:lumMod val="100000"/>
                  </a:schemeClr>
                </a:solidFill>
                <a:latin typeface="楷体"/>
                <a:ea typeface="楷体"/>
                <a:cs typeface="楷体"/>
              </a:defRPr>
            </a:pPr>
            <a:endParaRPr lang="zh-CN"/>
          </a:p>
        </c:txPr>
        <c:crossAx val="1012154960"/>
        <c:crosses val="autoZero"/>
        <c:crossBetween val="between"/>
      </c:valAx>
      <c:valAx>
        <c:axId val="1012158768"/>
        <c:scaling>
          <c:orientation val="minMax"/>
        </c:scaling>
        <c:delete val="0"/>
        <c:axPos val="r"/>
        <c:numFmt formatCode="0%" sourceLinked="0"/>
        <c:majorTickMark val="out"/>
        <c:minorTickMark val="none"/>
        <c:tickLblPos val="nextTo"/>
        <c:spPr>
          <a:noFill/>
          <a:ln>
            <a:solidFill>
              <a:sysClr val="windowText" lastClr="000000">
                <a:lumMod val="100000"/>
              </a:sysClr>
            </a:solidFill>
          </a:ln>
          <a:effectLst/>
        </c:spPr>
        <c:txPr>
          <a:bodyPr rot="-60000000" spcFirstLastPara="1" vertOverflow="ellipsis" vert="horz" wrap="square" anchor="ctr" anchorCtr="1"/>
          <a:lstStyle/>
          <a:p>
            <a:pPr>
              <a:defRPr sz="800" b="0" i="0" u="none" strike="noStrike" kern="1200" baseline="0">
                <a:solidFill>
                  <a:schemeClr val="tx1">
                    <a:lumMod val="100000"/>
                  </a:schemeClr>
                </a:solidFill>
                <a:latin typeface="楷体"/>
                <a:ea typeface="楷体"/>
                <a:cs typeface="楷体"/>
              </a:defRPr>
            </a:pPr>
            <a:endParaRPr lang="zh-CN"/>
          </a:p>
        </c:txPr>
        <c:crossAx val="1012156048"/>
        <c:crosses val="max"/>
        <c:crossBetween val="between"/>
      </c:valAx>
      <c:catAx>
        <c:axId val="1012156048"/>
        <c:scaling>
          <c:orientation val="minMax"/>
        </c:scaling>
        <c:delete val="1"/>
        <c:axPos val="b"/>
        <c:numFmt formatCode="General" sourceLinked="1"/>
        <c:majorTickMark val="out"/>
        <c:minorTickMark val="none"/>
        <c:tickLblPos val="nextTo"/>
        <c:crossAx val="1012158768"/>
        <c:crosses val="autoZero"/>
        <c:auto val="1"/>
        <c:lblAlgn val="ctr"/>
        <c:lblOffset val="100"/>
        <c:noMultiLvlLbl val="0"/>
      </c:catAx>
      <c:spPr>
        <a:noFill/>
        <a:ln w="25400">
          <a:noFill/>
        </a:ln>
        <a:effectLst/>
      </c:spPr>
    </c:plotArea>
    <c:legend>
      <c:legendPos val="t"/>
      <c:layout/>
      <c:overlay val="0"/>
      <c:spPr>
        <a:noFill/>
        <a:ln w="25400">
          <a:noFill/>
        </a:ln>
        <a:effectLst/>
      </c:spPr>
      <c:txPr>
        <a:bodyPr rot="0" spcFirstLastPara="1" vertOverflow="ellipsis" vert="horz" wrap="square" anchor="ctr" anchorCtr="1"/>
        <a:lstStyle/>
        <a:p>
          <a:pPr>
            <a:defRPr sz="800" b="0" i="0" u="none" strike="noStrike" kern="1200" baseline="0">
              <a:solidFill>
                <a:schemeClr val="tx1">
                  <a:lumMod val="100000"/>
                </a:schemeClr>
              </a:solidFill>
              <a:latin typeface="楷体"/>
              <a:ea typeface="楷体"/>
              <a:cs typeface="楷体"/>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tx1">
              <a:lumMod val="100000"/>
            </a:schemeClr>
          </a:solidFill>
          <a:latin typeface="楷体"/>
          <a:ea typeface="楷体"/>
          <a:cs typeface="楷体"/>
        </a:defRPr>
      </a:pPr>
      <a:endParaRPr lang="zh-CN"/>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zh-CN"/>
              <a:t>出口分解</a:t>
            </a:r>
          </a:p>
        </c:rich>
      </c:tx>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7153980752405949E-2"/>
          <c:y val="7.5600545695489241E-2"/>
          <c:w val="0.87197790901137362"/>
          <c:h val="0.6864540938143936"/>
        </c:manualLayout>
      </c:layout>
      <c:barChart>
        <c:barDir val="col"/>
        <c:grouping val="stacked"/>
        <c:varyColors val="0"/>
        <c:ser>
          <c:idx val="2"/>
          <c:order val="2"/>
          <c:tx>
            <c:strRef>
              <c:f>份额!$P$3</c:f>
              <c:strCache>
                <c:ptCount val="1"/>
                <c:pt idx="0">
                  <c:v>份额同比增加</c:v>
                </c:pt>
              </c:strCache>
            </c:strRef>
          </c:tx>
          <c:spPr>
            <a:solidFill>
              <a:schemeClr val="accent3"/>
            </a:solidFill>
            <a:ln>
              <a:noFill/>
            </a:ln>
            <a:effectLst/>
          </c:spPr>
          <c:invertIfNegative val="0"/>
          <c:cat>
            <c:numRef>
              <c:f>份额!$A$232:$A$281</c:f>
              <c:numCache>
                <c:formatCode>yyyy\-mm</c:formatCode>
                <c:ptCount val="5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9">
                  <c:v>45261</c:v>
                </c:pt>
              </c:numCache>
            </c:numRef>
          </c:cat>
          <c:val>
            <c:numRef>
              <c:f>份额!$P$232:$P$281</c:f>
              <c:numCache>
                <c:formatCode>General</c:formatCode>
                <c:ptCount val="50"/>
                <c:pt idx="0">
                  <c:v>-6.8859423121734778E-2</c:v>
                </c:pt>
                <c:pt idx="1">
                  <c:v>-0.11041807439715576</c:v>
                </c:pt>
                <c:pt idx="2">
                  <c:v>0.15817089889894273</c:v>
                </c:pt>
                <c:pt idx="3">
                  <c:v>-3.2661267114372223E-3</c:v>
                </c:pt>
                <c:pt idx="4">
                  <c:v>4.8273002745593957E-2</c:v>
                </c:pt>
                <c:pt idx="5">
                  <c:v>3.7968611256288289E-2</c:v>
                </c:pt>
                <c:pt idx="6">
                  <c:v>3.7737603478267723E-3</c:v>
                </c:pt>
                <c:pt idx="7">
                  <c:v>1.6682254146452871E-2</c:v>
                </c:pt>
                <c:pt idx="8">
                  <c:v>-2.352911844295379E-2</c:v>
                </c:pt>
                <c:pt idx="9">
                  <c:v>4.4396635834764866E-4</c:v>
                </c:pt>
                <c:pt idx="10">
                  <c:v>-9.5030244097779569E-3</c:v>
                </c:pt>
                <c:pt idx="11">
                  <c:v>8.3627845904843887E-2</c:v>
                </c:pt>
                <c:pt idx="12">
                  <c:v>-0.19723473765415156</c:v>
                </c:pt>
                <c:pt idx="13">
                  <c:v>-0.1570634398651857</c:v>
                </c:pt>
                <c:pt idx="14">
                  <c:v>-6.8367162819429504E-3</c:v>
                </c:pt>
                <c:pt idx="15">
                  <c:v>0.22888832010057855</c:v>
                </c:pt>
                <c:pt idx="16">
                  <c:v>0.165390077976937</c:v>
                </c:pt>
                <c:pt idx="17">
                  <c:v>8.2565232097791638E-2</c:v>
                </c:pt>
                <c:pt idx="18">
                  <c:v>0.10810009556035055</c:v>
                </c:pt>
                <c:pt idx="19">
                  <c:v>0.10741100996712907</c:v>
                </c:pt>
                <c:pt idx="20">
                  <c:v>8.2264367709410646E-2</c:v>
                </c:pt>
                <c:pt idx="21">
                  <c:v>9.9026600716644722E-2</c:v>
                </c:pt>
                <c:pt idx="22">
                  <c:v>0.12167748390089561</c:v>
                </c:pt>
                <c:pt idx="23">
                  <c:v>6.9966459508895656E-2</c:v>
                </c:pt>
                <c:pt idx="24">
                  <c:v>0.55530658139770195</c:v>
                </c:pt>
                <c:pt idx="25">
                  <c:v>0.5618259067352106</c:v>
                </c:pt>
                <c:pt idx="26">
                  <c:v>0.10440886932011731</c:v>
                </c:pt>
                <c:pt idx="27">
                  <c:v>-3.863914265945075E-3</c:v>
                </c:pt>
                <c:pt idx="28">
                  <c:v>-5.0449751166449903E-2</c:v>
                </c:pt>
                <c:pt idx="29">
                  <c:v>4.1707340816261533E-2</c:v>
                </c:pt>
                <c:pt idx="30">
                  <c:v>3.2255031812317933E-3</c:v>
                </c:pt>
                <c:pt idx="31">
                  <c:v>1.4901522832388299E-2</c:v>
                </c:pt>
                <c:pt idx="32">
                  <c:v>5.5054596891396607E-2</c:v>
                </c:pt>
                <c:pt idx="33">
                  <c:v>7.7267207435230134E-2</c:v>
                </c:pt>
                <c:pt idx="34">
                  <c:v>1.4707108982138849E-2</c:v>
                </c:pt>
                <c:pt idx="35">
                  <c:v>1.7585055689659377E-2</c:v>
                </c:pt>
                <c:pt idx="36">
                  <c:v>-8.4906903628111666E-2</c:v>
                </c:pt>
                <c:pt idx="37">
                  <c:v>-9.8166632671209092E-2</c:v>
                </c:pt>
                <c:pt idx="38">
                  <c:v>-2.312072349654504E-2</c:v>
                </c:pt>
                <c:pt idx="39">
                  <c:v>-8.4411501174582002E-2</c:v>
                </c:pt>
                <c:pt idx="40">
                  <c:v>6.1712418828492405E-2</c:v>
                </c:pt>
                <c:pt idx="41">
                  <c:v>1.4132051447941182E-2</c:v>
                </c:pt>
                <c:pt idx="42">
                  <c:v>3.7989996216824931E-2</c:v>
                </c:pt>
                <c:pt idx="47">
                  <c:v>3.4997492722437594E-2</c:v>
                </c:pt>
                <c:pt idx="49">
                  <c:v>-1.4814814814814762E-2</c:v>
                </c:pt>
              </c:numCache>
            </c:numRef>
          </c:val>
          <c:extLst>
            <c:ext xmlns:c16="http://schemas.microsoft.com/office/drawing/2014/chart" uri="{C3380CC4-5D6E-409C-BE32-E72D297353CC}">
              <c16:uniqueId val="{00000000-C615-4CBB-BEC6-70AF2E79B9CD}"/>
            </c:ext>
          </c:extLst>
        </c:ser>
        <c:ser>
          <c:idx val="3"/>
          <c:order val="3"/>
          <c:tx>
            <c:strRef>
              <c:f>份额!$Q$3</c:f>
              <c:strCache>
                <c:ptCount val="1"/>
                <c:pt idx="0">
                  <c:v>全球出口增长</c:v>
                </c:pt>
              </c:strCache>
            </c:strRef>
          </c:tx>
          <c:spPr>
            <a:solidFill>
              <a:schemeClr val="accent4"/>
            </a:solidFill>
            <a:ln>
              <a:noFill/>
            </a:ln>
            <a:effectLst/>
          </c:spPr>
          <c:invertIfNegative val="0"/>
          <c:cat>
            <c:numRef>
              <c:f>份额!$A$232:$A$281</c:f>
              <c:numCache>
                <c:formatCode>yyyy\-mm</c:formatCode>
                <c:ptCount val="5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9">
                  <c:v>45261</c:v>
                </c:pt>
              </c:numCache>
            </c:numRef>
          </c:cat>
          <c:val>
            <c:numRef>
              <c:f>份额!$Q$232:$Q$281</c:f>
              <c:numCache>
                <c:formatCode>General</c:formatCode>
                <c:ptCount val="50"/>
                <c:pt idx="0">
                  <c:v>-4.234248157775955E-3</c:v>
                </c:pt>
                <c:pt idx="1">
                  <c:v>-5.0899554655209345E-3</c:v>
                </c:pt>
                <c:pt idx="2">
                  <c:v>2.187798092404547E-2</c:v>
                </c:pt>
                <c:pt idx="3">
                  <c:v>-4.6050877950705171E-3</c:v>
                </c:pt>
                <c:pt idx="4">
                  <c:v>8.3381594129663394E-3</c:v>
                </c:pt>
                <c:pt idx="5">
                  <c:v>-1.4697283775234604E-2</c:v>
                </c:pt>
                <c:pt idx="6">
                  <c:v>-4.98593399280578E-3</c:v>
                </c:pt>
                <c:pt idx="7">
                  <c:v>-8.7126823593021152E-3</c:v>
                </c:pt>
                <c:pt idx="8">
                  <c:v>-1.3251462418991111E-2</c:v>
                </c:pt>
                <c:pt idx="9">
                  <c:v>-1.2019799626625471E-2</c:v>
                </c:pt>
                <c:pt idx="10">
                  <c:v>-1.0314984455178422E-2</c:v>
                </c:pt>
                <c:pt idx="11">
                  <c:v>1.0553684257227802E-2</c:v>
                </c:pt>
                <c:pt idx="12">
                  <c:v>-4.2419277002594846E-2</c:v>
                </c:pt>
                <c:pt idx="13">
                  <c:v>-2.1981116089784591E-2</c:v>
                </c:pt>
                <c:pt idx="14">
                  <c:v>-5.1397090210254404E-2</c:v>
                </c:pt>
                <c:pt idx="15">
                  <c:v>-0.16413462095075393</c:v>
                </c:pt>
                <c:pt idx="16">
                  <c:v>-0.17583188463836652</c:v>
                </c:pt>
                <c:pt idx="17">
                  <c:v>-9.4307446585976229E-2</c:v>
                </c:pt>
                <c:pt idx="18">
                  <c:v>-5.659927071668136E-2</c:v>
                </c:pt>
                <c:pt idx="19">
                  <c:v>-3.5316585935824096E-2</c:v>
                </c:pt>
                <c:pt idx="20">
                  <c:v>-8.1648490291232889E-3</c:v>
                </c:pt>
                <c:pt idx="21">
                  <c:v>-1.1754753099302184E-2</c:v>
                </c:pt>
                <c:pt idx="22">
                  <c:v>8.9728700055344834E-3</c:v>
                </c:pt>
                <c:pt idx="23">
                  <c:v>8.8815770497521207E-3</c:v>
                </c:pt>
                <c:pt idx="24">
                  <c:v>7.7062213002235369E-2</c:v>
                </c:pt>
                <c:pt idx="25">
                  <c:v>5.9050915165874018E-2</c:v>
                </c:pt>
                <c:pt idx="26">
                  <c:v>8.9757008819969508E-2</c:v>
                </c:pt>
                <c:pt idx="27">
                  <c:v>0.26075080136085971</c:v>
                </c:pt>
                <c:pt idx="28">
                  <c:v>0.23218219247798966</c:v>
                </c:pt>
                <c:pt idx="29">
                  <c:v>0.15034084422292726</c:v>
                </c:pt>
                <c:pt idx="30">
                  <c:v>8.3044199094554516E-2</c:v>
                </c:pt>
                <c:pt idx="31">
                  <c:v>6.3412949261731244E-2</c:v>
                </c:pt>
                <c:pt idx="32">
                  <c:v>2.971201459568773E-2</c:v>
                </c:pt>
                <c:pt idx="33">
                  <c:v>5.2160677711764025E-2</c:v>
                </c:pt>
                <c:pt idx="34">
                  <c:v>5.4905064863986386E-2</c:v>
                </c:pt>
                <c:pt idx="35">
                  <c:v>5.5213486448323801E-2</c:v>
                </c:pt>
                <c:pt idx="36">
                  <c:v>2.2111231274520415E-2</c:v>
                </c:pt>
                <c:pt idx="37">
                  <c:v>3.619412674928002E-2</c:v>
                </c:pt>
                <c:pt idx="38">
                  <c:v>2.072210602114688E-2</c:v>
                </c:pt>
                <c:pt idx="39">
                  <c:v>1.7939942357255934E-2</c:v>
                </c:pt>
                <c:pt idx="40">
                  <c:v>5.3220199235504584E-2</c:v>
                </c:pt>
                <c:pt idx="41">
                  <c:v>4.3203165191890491E-2</c:v>
                </c:pt>
                <c:pt idx="42">
                  <c:v>5.8827736006002773E-2</c:v>
                </c:pt>
                <c:pt idx="47">
                  <c:v>2.5000000000000001E-2</c:v>
                </c:pt>
                <c:pt idx="49">
                  <c:v>-0.02</c:v>
                </c:pt>
              </c:numCache>
            </c:numRef>
          </c:val>
          <c:extLst>
            <c:ext xmlns:c16="http://schemas.microsoft.com/office/drawing/2014/chart" uri="{C3380CC4-5D6E-409C-BE32-E72D297353CC}">
              <c16:uniqueId val="{00000001-C615-4CBB-BEC6-70AF2E79B9CD}"/>
            </c:ext>
          </c:extLst>
        </c:ser>
        <c:ser>
          <c:idx val="4"/>
          <c:order val="4"/>
          <c:tx>
            <c:strRef>
              <c:f>份额!$R$3</c:f>
              <c:strCache>
                <c:ptCount val="1"/>
                <c:pt idx="0">
                  <c:v>价格贡献</c:v>
                </c:pt>
              </c:strCache>
            </c:strRef>
          </c:tx>
          <c:spPr>
            <a:solidFill>
              <a:schemeClr val="accent5"/>
            </a:solidFill>
            <a:ln>
              <a:noFill/>
            </a:ln>
            <a:effectLst/>
          </c:spPr>
          <c:invertIfNegative val="0"/>
          <c:cat>
            <c:numRef>
              <c:f>份额!$A$232:$A$281</c:f>
              <c:numCache>
                <c:formatCode>yyyy\-mm</c:formatCode>
                <c:ptCount val="5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9">
                  <c:v>45261</c:v>
                </c:pt>
              </c:numCache>
            </c:numRef>
          </c:cat>
          <c:val>
            <c:numRef>
              <c:f>份额!$R$232:$R$281</c:f>
              <c:numCache>
                <c:formatCode>General</c:formatCode>
                <c:ptCount val="50"/>
                <c:pt idx="0">
                  <c:v>-1.7726454998487906E-2</c:v>
                </c:pt>
                <c:pt idx="1">
                  <c:v>2.9046783355024086E-2</c:v>
                </c:pt>
                <c:pt idx="2">
                  <c:v>-3.3988225241746273E-2</c:v>
                </c:pt>
                <c:pt idx="3">
                  <c:v>-3.0698781382212381E-2</c:v>
                </c:pt>
                <c:pt idx="4">
                  <c:v>-4.485586427091337E-2</c:v>
                </c:pt>
                <c:pt idx="5">
                  <c:v>-1.9615685537654359E-2</c:v>
                </c:pt>
                <c:pt idx="6">
                  <c:v>1.2630039216906974E-2</c:v>
                </c:pt>
                <c:pt idx="7">
                  <c:v>-7.5809582764740924E-4</c:v>
                </c:pt>
                <c:pt idx="8">
                  <c:v>-1.4922298296256464E-2</c:v>
                </c:pt>
                <c:pt idx="9">
                  <c:v>-1.0907132656412188E-2</c:v>
                </c:pt>
                <c:pt idx="10">
                  <c:v>-6.3381354654667987E-5</c:v>
                </c:pt>
                <c:pt idx="11">
                  <c:v>-2.3781460419142197E-2</c:v>
                </c:pt>
                <c:pt idx="12">
                  <c:v>2.0171385018128207E-2</c:v>
                </c:pt>
                <c:pt idx="13">
                  <c:v>-4.8749336458987158E-2</c:v>
                </c:pt>
                <c:pt idx="14">
                  <c:v>-2.8374124755113139E-2</c:v>
                </c:pt>
                <c:pt idx="15">
                  <c:v>1.5608069403950209E-2</c:v>
                </c:pt>
                <c:pt idx="16">
                  <c:v>3.8787679753327753E-2</c:v>
                </c:pt>
                <c:pt idx="17">
                  <c:v>1.1590107122516846E-2</c:v>
                </c:pt>
                <c:pt idx="18">
                  <c:v>1.9362293808750541E-2</c:v>
                </c:pt>
                <c:pt idx="19">
                  <c:v>3.2088259644962758E-2</c:v>
                </c:pt>
                <c:pt idx="20">
                  <c:v>1.2161064427683943E-2</c:v>
                </c:pt>
                <c:pt idx="21">
                  <c:v>3.6909896645104023E-2</c:v>
                </c:pt>
                <c:pt idx="22">
                  <c:v>6.0034145416771656E-2</c:v>
                </c:pt>
                <c:pt idx="23">
                  <c:v>8.5245324380361254E-2</c:v>
                </c:pt>
                <c:pt idx="24">
                  <c:v>4.5678921403770723E-2</c:v>
                </c:pt>
                <c:pt idx="25">
                  <c:v>5.9023728007685516E-2</c:v>
                </c:pt>
                <c:pt idx="26">
                  <c:v>6.2160385840560606E-2</c:v>
                </c:pt>
                <c:pt idx="27">
                  <c:v>5.6306780069183882E-2</c:v>
                </c:pt>
                <c:pt idx="28">
                  <c:v>9.4636193652612111E-2</c:v>
                </c:pt>
                <c:pt idx="29">
                  <c:v>0.10833412705663981</c:v>
                </c:pt>
                <c:pt idx="30">
                  <c:v>0.10678583656052298</c:v>
                </c:pt>
                <c:pt idx="31">
                  <c:v>0.13889421390092171</c:v>
                </c:pt>
                <c:pt idx="32">
                  <c:v>0.17468948968399078</c:v>
                </c:pt>
                <c:pt idx="33">
                  <c:v>0.13319860004392758</c:v>
                </c:pt>
                <c:pt idx="34">
                  <c:v>0.11215404451170596</c:v>
                </c:pt>
                <c:pt idx="35">
                  <c:v>0.12663038079363376</c:v>
                </c:pt>
                <c:pt idx="36">
                  <c:v>0.15205241418628757</c:v>
                </c:pt>
                <c:pt idx="37">
                  <c:v>0.15310339696183672</c:v>
                </c:pt>
                <c:pt idx="38">
                  <c:v>0.16018640303501752</c:v>
                </c:pt>
                <c:pt idx="39">
                  <c:v>0.10814250776002154</c:v>
                </c:pt>
                <c:pt idx="40">
                  <c:v>4.2617444508805002E-2</c:v>
                </c:pt>
                <c:pt idx="41">
                  <c:v>0.11478703443750327</c:v>
                </c:pt>
                <c:pt idx="42">
                  <c:v>9.807868564276534E-2</c:v>
                </c:pt>
                <c:pt idx="47">
                  <c:v>5.5E-2</c:v>
                </c:pt>
                <c:pt idx="49">
                  <c:v>-0.02</c:v>
                </c:pt>
              </c:numCache>
            </c:numRef>
          </c:val>
          <c:extLst>
            <c:ext xmlns:c16="http://schemas.microsoft.com/office/drawing/2014/chart" uri="{C3380CC4-5D6E-409C-BE32-E72D297353CC}">
              <c16:uniqueId val="{00000002-C615-4CBB-BEC6-70AF2E79B9CD}"/>
            </c:ext>
          </c:extLst>
        </c:ser>
        <c:dLbls>
          <c:showLegendKey val="0"/>
          <c:showVal val="0"/>
          <c:showCatName val="0"/>
          <c:showSerName val="0"/>
          <c:showPercent val="0"/>
          <c:showBubbleSize val="0"/>
        </c:dLbls>
        <c:gapWidth val="150"/>
        <c:overlap val="100"/>
        <c:axId val="406710224"/>
        <c:axId val="406716464"/>
      </c:barChart>
      <c:lineChart>
        <c:grouping val="standard"/>
        <c:varyColors val="0"/>
        <c:ser>
          <c:idx val="0"/>
          <c:order val="0"/>
          <c:tx>
            <c:strRef>
              <c:f>份额!$N$3</c:f>
              <c:strCache>
                <c:ptCount val="1"/>
                <c:pt idx="0">
                  <c:v>出口同比(2010价格)</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份额!$A$232:$A$281</c:f>
              <c:numCache>
                <c:formatCode>yyyy\-mm</c:formatCode>
                <c:ptCount val="5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9">
                  <c:v>45261</c:v>
                </c:pt>
              </c:numCache>
            </c:numRef>
          </c:cat>
          <c:val>
            <c:numRef>
              <c:f>份额!$N$232:$N$281</c:f>
              <c:numCache>
                <c:formatCode>General</c:formatCode>
                <c:ptCount val="50"/>
                <c:pt idx="0">
                  <c:v>-7.2802103394012163E-2</c:v>
                </c:pt>
                <c:pt idx="1">
                  <c:v>-0.11494600678140665</c:v>
                </c:pt>
                <c:pt idx="2">
                  <c:v>0.18350933973183814</c:v>
                </c:pt>
                <c:pt idx="3">
                  <c:v>-7.8561737062516901E-3</c:v>
                </c:pt>
                <c:pt idx="4">
                  <c:v>5.7013670150795503E-2</c:v>
                </c:pt>
                <c:pt idx="5">
                  <c:v>2.2713292026868448E-2</c:v>
                </c:pt>
                <c:pt idx="6">
                  <c:v>-1.2309893649778969E-3</c:v>
                </c:pt>
                <c:pt idx="7">
                  <c:v>7.8242246057356191E-3</c:v>
                </c:pt>
                <c:pt idx="8">
                  <c:v>-3.646878563314615E-2</c:v>
                </c:pt>
                <c:pt idx="9">
                  <c:v>-1.1581169654945933E-2</c:v>
                </c:pt>
                <c:pt idx="10">
                  <c:v>-1.9719985315892363E-2</c:v>
                </c:pt>
                <c:pt idx="11">
                  <c:v>9.5064112042863691E-2</c:v>
                </c:pt>
                <c:pt idx="12">
                  <c:v>-0.23128745968566089</c:v>
                </c:pt>
                <c:pt idx="13">
                  <c:v>-0.17559212624983278</c:v>
                </c:pt>
                <c:pt idx="14">
                  <c:v>-5.7882419168712285E-2</c:v>
                </c:pt>
                <c:pt idx="15">
                  <c:v>2.7185201490061317E-2</c:v>
                </c:pt>
                <c:pt idx="16">
                  <c:v>-3.9522655772600834E-2</c:v>
                </c:pt>
                <c:pt idx="17">
                  <c:v>-1.9528730704105879E-2</c:v>
                </c:pt>
                <c:pt idx="18">
                  <c:v>4.5382438270549885E-2</c:v>
                </c:pt>
                <c:pt idx="19">
                  <c:v>6.8301033867347094E-2</c:v>
                </c:pt>
                <c:pt idx="20">
                  <c:v>7.3427842537463484E-2</c:v>
                </c:pt>
                <c:pt idx="21">
                  <c:v>8.6107814375655067E-2</c:v>
                </c:pt>
                <c:pt idx="22">
                  <c:v>0.13174215015207347</c:v>
                </c:pt>
                <c:pt idx="23">
                  <c:v>7.9469449059674346E-2</c:v>
                </c:pt>
                <c:pt idx="24">
                  <c:v>0.67516194845715027</c:v>
                </c:pt>
                <c:pt idx="25">
                  <c:v>0.65405315585769563</c:v>
                </c:pt>
                <c:pt idx="26">
                  <c:v>0.20353730594453556</c:v>
                </c:pt>
                <c:pt idx="27">
                  <c:v>0.25587936835367975</c:v>
                </c:pt>
                <c:pt idx="28">
                  <c:v>0.17001890747574433</c:v>
                </c:pt>
                <c:pt idx="29">
                  <c:v>0.19831850186779909</c:v>
                </c:pt>
                <c:pt idx="30">
                  <c:v>8.6537561604148605E-2</c:v>
                </c:pt>
                <c:pt idx="31">
                  <c:v>7.9259421605412328E-2</c:v>
                </c:pt>
                <c:pt idx="32">
                  <c:v>8.6402394473481525E-2</c:v>
                </c:pt>
                <c:pt idx="33">
                  <c:v>0.1334581950517113</c:v>
                </c:pt>
                <c:pt idx="34">
                  <c:v>7.0419668618751041E-2</c:v>
                </c:pt>
                <c:pt idx="35">
                  <c:v>7.3769474371997212E-2</c:v>
                </c:pt>
                <c:pt idx="36">
                  <c:v>-6.4673068536515776E-2</c:v>
                </c:pt>
                <c:pt idx="37">
                  <c:v>-6.5525561467380866E-2</c:v>
                </c:pt>
                <c:pt idx="38">
                  <c:v>-2.8777275589791929E-3</c:v>
                </c:pt>
                <c:pt idx="39">
                  <c:v>-6.7985896282687586E-2</c:v>
                </c:pt>
                <c:pt idx="40">
                  <c:v>0.11821696528935455</c:v>
                </c:pt>
                <c:pt idx="41">
                  <c:v>5.7945765993037579E-2</c:v>
                </c:pt>
                <c:pt idx="42">
                  <c:v>9.9052597691140276E-2</c:v>
                </c:pt>
                <c:pt idx="47">
                  <c:v>6.087243004049836E-2</c:v>
                </c:pt>
                <c:pt idx="49">
                  <c:v>-3.4518518518518504E-2</c:v>
                </c:pt>
              </c:numCache>
            </c:numRef>
          </c:val>
          <c:smooth val="0"/>
          <c:extLst>
            <c:ext xmlns:c16="http://schemas.microsoft.com/office/drawing/2014/chart" uri="{C3380CC4-5D6E-409C-BE32-E72D297353CC}">
              <c16:uniqueId val="{00000003-C615-4CBB-BEC6-70AF2E79B9CD}"/>
            </c:ext>
          </c:extLst>
        </c:ser>
        <c:ser>
          <c:idx val="1"/>
          <c:order val="1"/>
          <c:tx>
            <c:strRef>
              <c:f>份额!$O$3</c:f>
              <c:strCache>
                <c:ptCount val="1"/>
                <c:pt idx="0">
                  <c:v>出口同比(名义)</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份额!$A$232:$A$281</c:f>
              <c:numCache>
                <c:formatCode>yyyy\-mm</c:formatCode>
                <c:ptCount val="5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9">
                  <c:v>45261</c:v>
                </c:pt>
              </c:numCache>
            </c:numRef>
          </c:cat>
          <c:val>
            <c:numRef>
              <c:f>份额!$O$232:$O$281</c:f>
              <c:numCache>
                <c:formatCode>General</c:formatCode>
                <c:ptCount val="50"/>
                <c:pt idx="0">
                  <c:v>-8.9238035182890862E-2</c:v>
                </c:pt>
                <c:pt idx="1">
                  <c:v>-8.923803518288731E-2</c:v>
                </c:pt>
                <c:pt idx="2">
                  <c:v>0.14328395771732194</c:v>
                </c:pt>
                <c:pt idx="3">
                  <c:v>-3.8313780129355157E-2</c:v>
                </c:pt>
                <c:pt idx="4">
                  <c:v>9.6004084300114201E-3</c:v>
                </c:pt>
                <c:pt idx="5">
                  <c:v>2.6520696952900824E-3</c:v>
                </c:pt>
                <c:pt idx="6">
                  <c:v>1.1383502407974033E-2</c:v>
                </c:pt>
                <c:pt idx="7">
                  <c:v>7.0601972660597756E-3</c:v>
                </c:pt>
                <c:pt idx="8">
                  <c:v>-5.084688583168262E-2</c:v>
                </c:pt>
                <c:pt idx="9">
                  <c:v>-2.23619849576151E-2</c:v>
                </c:pt>
                <c:pt idx="10">
                  <c:v>-1.9782116791163928E-2</c:v>
                </c:pt>
                <c:pt idx="11">
                  <c:v>6.9021888205893278E-2</c:v>
                </c:pt>
                <c:pt idx="12">
                  <c:v>-0.21578146306671697</c:v>
                </c:pt>
                <c:pt idx="13">
                  <c:v>-0.21578146306671786</c:v>
                </c:pt>
                <c:pt idx="14">
                  <c:v>-8.4614180941204653E-2</c:v>
                </c:pt>
                <c:pt idx="15">
                  <c:v>4.321757940562887E-2</c:v>
                </c:pt>
                <c:pt idx="16">
                  <c:v>-2.2679681343816815E-3</c:v>
                </c:pt>
                <c:pt idx="17">
                  <c:v>-8.1649636624163691E-3</c:v>
                </c:pt>
                <c:pt idx="18">
                  <c:v>6.5623440182852155E-2</c:v>
                </c:pt>
                <c:pt idx="19">
                  <c:v>0.10258095482106477</c:v>
                </c:pt>
                <c:pt idx="20">
                  <c:v>8.6481867689031544E-2</c:v>
                </c:pt>
                <c:pt idx="21">
                  <c:v>0.12619594154970026</c:v>
                </c:pt>
                <c:pt idx="22">
                  <c:v>0.19968532296859309</c:v>
                </c:pt>
                <c:pt idx="23">
                  <c:v>0.17148917240345596</c:v>
                </c:pt>
                <c:pt idx="24">
                  <c:v>0.75168153943931171</c:v>
                </c:pt>
                <c:pt idx="25">
                  <c:v>0.75168153943929417</c:v>
                </c:pt>
                <c:pt idx="26">
                  <c:v>0.27834964925555661</c:v>
                </c:pt>
                <c:pt idx="27">
                  <c:v>0.32659389174099607</c:v>
                </c:pt>
                <c:pt idx="28">
                  <c:v>0.2807450433808365</c:v>
                </c:pt>
                <c:pt idx="29">
                  <c:v>0.32813729070346764</c:v>
                </c:pt>
                <c:pt idx="30">
                  <c:v>0.20256438407447841</c:v>
                </c:pt>
                <c:pt idx="31">
                  <c:v>0.22916231056445957</c:v>
                </c:pt>
                <c:pt idx="32">
                  <c:v>0.27618547435551966</c:v>
                </c:pt>
                <c:pt idx="33">
                  <c:v>0.2844332398409164</c:v>
                </c:pt>
                <c:pt idx="34">
                  <c:v>0.19047156377922425</c:v>
                </c:pt>
                <c:pt idx="35">
                  <c:v>0.20974131179630318</c:v>
                </c:pt>
                <c:pt idx="36">
                  <c:v>7.7545649445959208E-2</c:v>
                </c:pt>
                <c:pt idx="37">
                  <c:v>7.7545649445968312E-2</c:v>
                </c:pt>
                <c:pt idx="38">
                  <c:v>0.1568477026494508</c:v>
                </c:pt>
                <c:pt idx="39">
                  <c:v>3.2804446161011525E-2</c:v>
                </c:pt>
                <c:pt idx="40">
                  <c:v>0.16587251475637799</c:v>
                </c:pt>
                <c:pt idx="41">
                  <c:v>0.17938422306709101</c:v>
                </c:pt>
                <c:pt idx="42">
                  <c:v>0.20684623192495422</c:v>
                </c:pt>
                <c:pt idx="47">
                  <c:v>0.11922041369272574</c:v>
                </c:pt>
                <c:pt idx="49">
                  <c:v>-5.3828148148148069E-2</c:v>
                </c:pt>
              </c:numCache>
            </c:numRef>
          </c:val>
          <c:smooth val="0"/>
          <c:extLst>
            <c:ext xmlns:c16="http://schemas.microsoft.com/office/drawing/2014/chart" uri="{C3380CC4-5D6E-409C-BE32-E72D297353CC}">
              <c16:uniqueId val="{00000004-C615-4CBB-BEC6-70AF2E79B9CD}"/>
            </c:ext>
          </c:extLst>
        </c:ser>
        <c:dLbls>
          <c:showLegendKey val="0"/>
          <c:showVal val="0"/>
          <c:showCatName val="0"/>
          <c:showSerName val="0"/>
          <c:showPercent val="0"/>
          <c:showBubbleSize val="0"/>
        </c:dLbls>
        <c:marker val="1"/>
        <c:smooth val="0"/>
        <c:axId val="406710224"/>
        <c:axId val="406716464"/>
      </c:lineChart>
      <c:dateAx>
        <c:axId val="406710224"/>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6716464"/>
        <c:crosses val="autoZero"/>
        <c:auto val="1"/>
        <c:lblOffset val="100"/>
        <c:baseTimeUnit val="months"/>
      </c:dateAx>
      <c:valAx>
        <c:axId val="40671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06710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9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zh-CN" dirty="0"/>
              <a:t>制造业投资增速韧性</a:t>
            </a:r>
            <a:r>
              <a:rPr lang="zh-CN" dirty="0" smtClean="0"/>
              <a:t>强</a:t>
            </a:r>
            <a:r>
              <a:rPr lang="zh-CN" altLang="en-US" dirty="0" smtClean="0"/>
              <a:t>于出口和工业企业利润</a:t>
            </a:r>
            <a:endParaRPr lang="zh-CN" dirty="0"/>
          </a:p>
        </c:rich>
      </c:tx>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固定资产!$P$2</c:f>
              <c:strCache>
                <c:ptCount val="1"/>
                <c:pt idx="0">
                  <c:v>制造业</c:v>
                </c:pt>
              </c:strCache>
            </c:strRef>
          </c:tx>
          <c:spPr>
            <a:ln w="28575" cap="rnd">
              <a:solidFill>
                <a:schemeClr val="accent1"/>
              </a:solidFill>
              <a:round/>
            </a:ln>
            <a:effectLst/>
          </c:spPr>
          <c:marker>
            <c:symbol val="none"/>
          </c:marker>
          <c:cat>
            <c:numRef>
              <c:f>固定资产!$A$15:$A$67</c:f>
              <c:numCache>
                <c:formatCode>yyyy\-mm;@</c:formatCode>
                <c:ptCount val="53"/>
                <c:pt idx="0">
                  <c:v>43190</c:v>
                </c:pt>
                <c:pt idx="1">
                  <c:v>43220</c:v>
                </c:pt>
                <c:pt idx="2">
                  <c:v>43251</c:v>
                </c:pt>
                <c:pt idx="3">
                  <c:v>43281</c:v>
                </c:pt>
                <c:pt idx="4">
                  <c:v>43312</c:v>
                </c:pt>
                <c:pt idx="5">
                  <c:v>43343</c:v>
                </c:pt>
                <c:pt idx="6">
                  <c:v>43373</c:v>
                </c:pt>
                <c:pt idx="7">
                  <c:v>43404</c:v>
                </c:pt>
                <c:pt idx="8">
                  <c:v>43434</c:v>
                </c:pt>
                <c:pt idx="9">
                  <c:v>43465</c:v>
                </c:pt>
                <c:pt idx="10">
                  <c:v>43524</c:v>
                </c:pt>
                <c:pt idx="11">
                  <c:v>43555</c:v>
                </c:pt>
                <c:pt idx="12">
                  <c:v>43585</c:v>
                </c:pt>
                <c:pt idx="13">
                  <c:v>43616</c:v>
                </c:pt>
                <c:pt idx="14">
                  <c:v>43646</c:v>
                </c:pt>
                <c:pt idx="15">
                  <c:v>43677</c:v>
                </c:pt>
                <c:pt idx="16">
                  <c:v>43708</c:v>
                </c:pt>
                <c:pt idx="17">
                  <c:v>43738</c:v>
                </c:pt>
                <c:pt idx="18">
                  <c:v>43769</c:v>
                </c:pt>
                <c:pt idx="19">
                  <c:v>43799</c:v>
                </c:pt>
                <c:pt idx="20">
                  <c:v>43830</c:v>
                </c:pt>
                <c:pt idx="21">
                  <c:v>43890</c:v>
                </c:pt>
                <c:pt idx="22">
                  <c:v>43921</c:v>
                </c:pt>
                <c:pt idx="23">
                  <c:v>43951</c:v>
                </c:pt>
                <c:pt idx="24">
                  <c:v>43982</c:v>
                </c:pt>
                <c:pt idx="25">
                  <c:v>44012</c:v>
                </c:pt>
                <c:pt idx="26">
                  <c:v>44043</c:v>
                </c:pt>
                <c:pt idx="27">
                  <c:v>44074</c:v>
                </c:pt>
                <c:pt idx="28">
                  <c:v>44104</c:v>
                </c:pt>
                <c:pt idx="29">
                  <c:v>44135</c:v>
                </c:pt>
                <c:pt idx="30">
                  <c:v>44165</c:v>
                </c:pt>
                <c:pt idx="31">
                  <c:v>44196</c:v>
                </c:pt>
                <c:pt idx="32">
                  <c:v>44255</c:v>
                </c:pt>
                <c:pt idx="33">
                  <c:v>44286</c:v>
                </c:pt>
                <c:pt idx="34">
                  <c:v>44316</c:v>
                </c:pt>
                <c:pt idx="35">
                  <c:v>44347</c:v>
                </c:pt>
                <c:pt idx="36">
                  <c:v>44377</c:v>
                </c:pt>
                <c:pt idx="37">
                  <c:v>44408</c:v>
                </c:pt>
                <c:pt idx="38">
                  <c:v>44439</c:v>
                </c:pt>
                <c:pt idx="39">
                  <c:v>44469</c:v>
                </c:pt>
                <c:pt idx="40">
                  <c:v>44500</c:v>
                </c:pt>
                <c:pt idx="41">
                  <c:v>44530</c:v>
                </c:pt>
                <c:pt idx="42">
                  <c:v>44561</c:v>
                </c:pt>
                <c:pt idx="43">
                  <c:v>44620</c:v>
                </c:pt>
                <c:pt idx="44">
                  <c:v>44651</c:v>
                </c:pt>
                <c:pt idx="45">
                  <c:v>44681</c:v>
                </c:pt>
                <c:pt idx="46">
                  <c:v>44712</c:v>
                </c:pt>
                <c:pt idx="47">
                  <c:v>44742</c:v>
                </c:pt>
                <c:pt idx="48">
                  <c:v>44773</c:v>
                </c:pt>
                <c:pt idx="49">
                  <c:v>44804</c:v>
                </c:pt>
                <c:pt idx="50">
                  <c:v>44834</c:v>
                </c:pt>
                <c:pt idx="51">
                  <c:v>44865</c:v>
                </c:pt>
                <c:pt idx="52">
                  <c:v>44895</c:v>
                </c:pt>
              </c:numCache>
            </c:numRef>
          </c:cat>
          <c:val>
            <c:numRef>
              <c:f>固定资产!$P$15:$P$67</c:f>
              <c:numCache>
                <c:formatCode>0.0%</c:formatCode>
                <c:ptCount val="53"/>
                <c:pt idx="0">
                  <c:v>3.4458076881625166E-2</c:v>
                </c:pt>
                <c:pt idx="1">
                  <c:v>6.6266715668564569E-2</c:v>
                </c:pt>
                <c:pt idx="2">
                  <c:v>6.1652947517380152E-2</c:v>
                </c:pt>
                <c:pt idx="3">
                  <c:v>0.1133861989656344</c:v>
                </c:pt>
                <c:pt idx="4">
                  <c:v>9.7690806625295057E-2</c:v>
                </c:pt>
                <c:pt idx="5">
                  <c:v>8.7073852816005992E-2</c:v>
                </c:pt>
                <c:pt idx="6">
                  <c:v>0.16329212837371876</c:v>
                </c:pt>
                <c:pt idx="7">
                  <c:v>0.12223037310478513</c:v>
                </c:pt>
                <c:pt idx="8">
                  <c:v>0.13142844137260545</c:v>
                </c:pt>
                <c:pt idx="9">
                  <c:v>9.4999999999998863E-2</c:v>
                </c:pt>
                <c:pt idx="10">
                  <c:v>5.8999999999999941E-2</c:v>
                </c:pt>
                <c:pt idx="11">
                  <c:v>3.6714957592709929E-2</c:v>
                </c:pt>
                <c:pt idx="12">
                  <c:v>-1.2343177114340298E-2</c:v>
                </c:pt>
                <c:pt idx="13">
                  <c:v>3.176440489421295E-2</c:v>
                </c:pt>
                <c:pt idx="14">
                  <c:v>3.8040720959438001E-2</c:v>
                </c:pt>
                <c:pt idx="15">
                  <c:v>4.7413775527674229E-2</c:v>
                </c:pt>
                <c:pt idx="16">
                  <c:v>-1.5711383392260303E-2</c:v>
                </c:pt>
                <c:pt idx="17">
                  <c:v>1.9124860815170175E-2</c:v>
                </c:pt>
                <c:pt idx="18">
                  <c:v>3.3562488143808578E-2</c:v>
                </c:pt>
                <c:pt idx="19">
                  <c:v>1.6218306857900044E-2</c:v>
                </c:pt>
                <c:pt idx="20">
                  <c:v>9.2084255070467469E-2</c:v>
                </c:pt>
                <c:pt idx="21">
                  <c:v>-0.31499999999999995</c:v>
                </c:pt>
                <c:pt idx="22">
                  <c:v>-0.20603601393106885</c:v>
                </c:pt>
                <c:pt idx="23">
                  <c:v>-6.7469332974799512E-2</c:v>
                </c:pt>
                <c:pt idx="24">
                  <c:v>-5.3336625427217621E-2</c:v>
                </c:pt>
                <c:pt idx="25">
                  <c:v>-3.4796277796308117E-2</c:v>
                </c:pt>
                <c:pt idx="26">
                  <c:v>-3.112930333560826E-2</c:v>
                </c:pt>
                <c:pt idx="27">
                  <c:v>5.0326904478596113E-2</c:v>
                </c:pt>
                <c:pt idx="28">
                  <c:v>2.9636377313981388E-2</c:v>
                </c:pt>
                <c:pt idx="29">
                  <c:v>3.699804582293198E-2</c:v>
                </c:pt>
                <c:pt idx="30">
                  <c:v>0.12459199696937739</c:v>
                </c:pt>
                <c:pt idx="31">
                  <c:v>0.1022193074137665</c:v>
                </c:pt>
                <c:pt idx="32" formatCode="0.00%">
                  <c:v>-3.0203629621145645E-2</c:v>
                </c:pt>
                <c:pt idx="33" formatCode="0.00%">
                  <c:v>-3.4646430462790256E-3</c:v>
                </c:pt>
                <c:pt idx="34" formatCode="0.00%">
                  <c:v>3.4384278460271256E-2</c:v>
                </c:pt>
                <c:pt idx="35" formatCode="0.00%">
                  <c:v>3.6554890903272685E-2</c:v>
                </c:pt>
                <c:pt idx="36" formatCode="0.00%">
                  <c:v>5.9911090109650678E-2</c:v>
                </c:pt>
                <c:pt idx="37" formatCode="0.00%">
                  <c:v>2.8211464303314449E-2</c:v>
                </c:pt>
                <c:pt idx="38" formatCode="0.00%">
                  <c:v>6.0837221806391506E-2</c:v>
                </c:pt>
                <c:pt idx="39" formatCode="0.00%">
                  <c:v>6.4472389899665528E-2</c:v>
                </c:pt>
                <c:pt idx="40" formatCode="0.00%">
                  <c:v>6.872713164191957E-2</c:v>
                </c:pt>
                <c:pt idx="41" formatCode="0.00%">
                  <c:v>0.11206094218310847</c:v>
                </c:pt>
                <c:pt idx="42" formatCode="0.00%">
                  <c:v>0.11021490011139301</c:v>
                </c:pt>
                <c:pt idx="44" formatCode="0.00%">
                  <c:v>0.1193791273375282</c:v>
                </c:pt>
                <c:pt idx="45" formatCode="0.00%">
                  <c:v>6.3895606657746518E-2</c:v>
                </c:pt>
                <c:pt idx="46" formatCode="0.00%">
                  <c:v>7.0573027751045014E-2</c:v>
                </c:pt>
                <c:pt idx="47" formatCode="0.00%">
                  <c:v>9.9157306377832821E-2</c:v>
                </c:pt>
                <c:pt idx="48" formatCode="0.00%">
                  <c:v>7.5481072002917093E-2</c:v>
                </c:pt>
                <c:pt idx="49" formatCode="0.00%">
                  <c:v>0.10585344123445672</c:v>
                </c:pt>
                <c:pt idx="50" formatCode="0.00%">
                  <c:v>0.10655032216581217</c:v>
                </c:pt>
                <c:pt idx="51" formatCode="0.00%">
                  <c:v>6.8807625627306912E-2</c:v>
                </c:pt>
                <c:pt idx="52" formatCode="0.00%">
                  <c:v>6.1986019979850759E-2</c:v>
                </c:pt>
              </c:numCache>
            </c:numRef>
          </c:val>
          <c:smooth val="0"/>
          <c:extLst>
            <c:ext xmlns:c16="http://schemas.microsoft.com/office/drawing/2014/chart" uri="{C3380CC4-5D6E-409C-BE32-E72D297353CC}">
              <c16:uniqueId val="{00000000-18B4-40B6-A8B2-636BF0FC112C}"/>
            </c:ext>
          </c:extLst>
        </c:ser>
        <c:ser>
          <c:idx val="1"/>
          <c:order val="1"/>
          <c:tx>
            <c:strRef>
              <c:f>固定资产!$X$2</c:f>
              <c:strCache>
                <c:ptCount val="1"/>
                <c:pt idx="0">
                  <c:v>工业企业利润</c:v>
                </c:pt>
              </c:strCache>
            </c:strRef>
          </c:tx>
          <c:spPr>
            <a:ln w="28575" cap="rnd">
              <a:solidFill>
                <a:schemeClr val="accent2"/>
              </a:solidFill>
              <a:round/>
            </a:ln>
            <a:effectLst/>
          </c:spPr>
          <c:marker>
            <c:symbol val="none"/>
          </c:marker>
          <c:cat>
            <c:numRef>
              <c:f>固定资产!$A$15:$A$67</c:f>
              <c:numCache>
                <c:formatCode>yyyy\-mm;@</c:formatCode>
                <c:ptCount val="53"/>
                <c:pt idx="0">
                  <c:v>43190</c:v>
                </c:pt>
                <c:pt idx="1">
                  <c:v>43220</c:v>
                </c:pt>
                <c:pt idx="2">
                  <c:v>43251</c:v>
                </c:pt>
                <c:pt idx="3">
                  <c:v>43281</c:v>
                </c:pt>
                <c:pt idx="4">
                  <c:v>43312</c:v>
                </c:pt>
                <c:pt idx="5">
                  <c:v>43343</c:v>
                </c:pt>
                <c:pt idx="6">
                  <c:v>43373</c:v>
                </c:pt>
                <c:pt idx="7">
                  <c:v>43404</c:v>
                </c:pt>
                <c:pt idx="8">
                  <c:v>43434</c:v>
                </c:pt>
                <c:pt idx="9">
                  <c:v>43465</c:v>
                </c:pt>
                <c:pt idx="10">
                  <c:v>43524</c:v>
                </c:pt>
                <c:pt idx="11">
                  <c:v>43555</c:v>
                </c:pt>
                <c:pt idx="12">
                  <c:v>43585</c:v>
                </c:pt>
                <c:pt idx="13">
                  <c:v>43616</c:v>
                </c:pt>
                <c:pt idx="14">
                  <c:v>43646</c:v>
                </c:pt>
                <c:pt idx="15">
                  <c:v>43677</c:v>
                </c:pt>
                <c:pt idx="16">
                  <c:v>43708</c:v>
                </c:pt>
                <c:pt idx="17">
                  <c:v>43738</c:v>
                </c:pt>
                <c:pt idx="18">
                  <c:v>43769</c:v>
                </c:pt>
                <c:pt idx="19">
                  <c:v>43799</c:v>
                </c:pt>
                <c:pt idx="20">
                  <c:v>43830</c:v>
                </c:pt>
                <c:pt idx="21">
                  <c:v>43890</c:v>
                </c:pt>
                <c:pt idx="22">
                  <c:v>43921</c:v>
                </c:pt>
                <c:pt idx="23">
                  <c:v>43951</c:v>
                </c:pt>
                <c:pt idx="24">
                  <c:v>43982</c:v>
                </c:pt>
                <c:pt idx="25">
                  <c:v>44012</c:v>
                </c:pt>
                <c:pt idx="26">
                  <c:v>44043</c:v>
                </c:pt>
                <c:pt idx="27">
                  <c:v>44074</c:v>
                </c:pt>
                <c:pt idx="28">
                  <c:v>44104</c:v>
                </c:pt>
                <c:pt idx="29">
                  <c:v>44135</c:v>
                </c:pt>
                <c:pt idx="30">
                  <c:v>44165</c:v>
                </c:pt>
                <c:pt idx="31">
                  <c:v>44196</c:v>
                </c:pt>
                <c:pt idx="32">
                  <c:v>44255</c:v>
                </c:pt>
                <c:pt idx="33">
                  <c:v>44286</c:v>
                </c:pt>
                <c:pt idx="34">
                  <c:v>44316</c:v>
                </c:pt>
                <c:pt idx="35">
                  <c:v>44347</c:v>
                </c:pt>
                <c:pt idx="36">
                  <c:v>44377</c:v>
                </c:pt>
                <c:pt idx="37">
                  <c:v>44408</c:v>
                </c:pt>
                <c:pt idx="38">
                  <c:v>44439</c:v>
                </c:pt>
                <c:pt idx="39">
                  <c:v>44469</c:v>
                </c:pt>
                <c:pt idx="40">
                  <c:v>44500</c:v>
                </c:pt>
                <c:pt idx="41">
                  <c:v>44530</c:v>
                </c:pt>
                <c:pt idx="42">
                  <c:v>44561</c:v>
                </c:pt>
                <c:pt idx="43">
                  <c:v>44620</c:v>
                </c:pt>
                <c:pt idx="44">
                  <c:v>44651</c:v>
                </c:pt>
                <c:pt idx="45">
                  <c:v>44681</c:v>
                </c:pt>
                <c:pt idx="46">
                  <c:v>44712</c:v>
                </c:pt>
                <c:pt idx="47">
                  <c:v>44742</c:v>
                </c:pt>
                <c:pt idx="48">
                  <c:v>44773</c:v>
                </c:pt>
                <c:pt idx="49">
                  <c:v>44804</c:v>
                </c:pt>
                <c:pt idx="50">
                  <c:v>44834</c:v>
                </c:pt>
                <c:pt idx="51">
                  <c:v>44865</c:v>
                </c:pt>
                <c:pt idx="52">
                  <c:v>44895</c:v>
                </c:pt>
              </c:numCache>
            </c:numRef>
          </c:cat>
          <c:val>
            <c:numRef>
              <c:f>固定资产!$X$15:$X$67</c:f>
              <c:numCache>
                <c:formatCode>0.00%</c:formatCode>
                <c:ptCount val="53"/>
                <c:pt idx="0">
                  <c:v>3.1E-2</c:v>
                </c:pt>
                <c:pt idx="1">
                  <c:v>0.21899999999999997</c:v>
                </c:pt>
                <c:pt idx="2">
                  <c:v>0.21100000000000002</c:v>
                </c:pt>
                <c:pt idx="3">
                  <c:v>0.2</c:v>
                </c:pt>
                <c:pt idx="4">
                  <c:v>0.16200000000000001</c:v>
                </c:pt>
                <c:pt idx="5">
                  <c:v>9.1999999999999998E-2</c:v>
                </c:pt>
                <c:pt idx="6">
                  <c:v>4.0999999999999995E-2</c:v>
                </c:pt>
                <c:pt idx="7">
                  <c:v>3.6000000000000004E-2</c:v>
                </c:pt>
                <c:pt idx="8">
                  <c:v>-1.8000000000000002E-2</c:v>
                </c:pt>
                <c:pt idx="9">
                  <c:v>-1.9E-2</c:v>
                </c:pt>
                <c:pt idx="11">
                  <c:v>0.13900000000000001</c:v>
                </c:pt>
                <c:pt idx="12">
                  <c:v>-3.7000000000000005E-2</c:v>
                </c:pt>
                <c:pt idx="13">
                  <c:v>1.1000000000000001E-2</c:v>
                </c:pt>
                <c:pt idx="14">
                  <c:v>-3.1E-2</c:v>
                </c:pt>
                <c:pt idx="15">
                  <c:v>2.6000000000000002E-2</c:v>
                </c:pt>
                <c:pt idx="16">
                  <c:v>-0.02</c:v>
                </c:pt>
                <c:pt idx="17">
                  <c:v>-5.2999999999999999E-2</c:v>
                </c:pt>
                <c:pt idx="18">
                  <c:v>-9.9000000000000005E-2</c:v>
                </c:pt>
                <c:pt idx="19">
                  <c:v>5.4000000000000006E-2</c:v>
                </c:pt>
                <c:pt idx="20">
                  <c:v>-6.3E-2</c:v>
                </c:pt>
                <c:pt idx="22">
                  <c:v>-0.34899999999999998</c:v>
                </c:pt>
                <c:pt idx="23">
                  <c:v>-4.2999999999999997E-2</c:v>
                </c:pt>
                <c:pt idx="24">
                  <c:v>0.06</c:v>
                </c:pt>
                <c:pt idx="25">
                  <c:v>0.115</c:v>
                </c:pt>
                <c:pt idx="26">
                  <c:v>0.19600000000000001</c:v>
                </c:pt>
                <c:pt idx="27">
                  <c:v>0.191</c:v>
                </c:pt>
                <c:pt idx="28">
                  <c:v>0.10099999999999999</c:v>
                </c:pt>
                <c:pt idx="29">
                  <c:v>0.28199999999999997</c:v>
                </c:pt>
                <c:pt idx="30">
                  <c:v>0.155</c:v>
                </c:pt>
                <c:pt idx="31">
                  <c:v>0.20100000000000001</c:v>
                </c:pt>
                <c:pt idx="33">
                  <c:v>0.11887130627253106</c:v>
                </c:pt>
                <c:pt idx="34">
                  <c:v>0.22576098812125678</c:v>
                </c:pt>
                <c:pt idx="35">
                  <c:v>0.20243087119384962</c:v>
                </c:pt>
                <c:pt idx="36">
                  <c:v>0.15671949927370021</c:v>
                </c:pt>
                <c:pt idx="37">
                  <c:v>0.17989152043736634</c:v>
                </c:pt>
                <c:pt idx="38">
                  <c:v>0.14511615131391808</c:v>
                </c:pt>
                <c:pt idx="39">
                  <c:v>0.13157545042299312</c:v>
                </c:pt>
                <c:pt idx="40">
                  <c:v>0.26387182894469174</c:v>
                </c:pt>
                <c:pt idx="41">
                  <c:v>0.12202941137922041</c:v>
                </c:pt>
                <c:pt idx="42">
                  <c:v>0.11867868487783406</c:v>
                </c:pt>
                <c:pt idx="44">
                  <c:v>0.12179999999999999</c:v>
                </c:pt>
                <c:pt idx="45">
                  <c:v>-8.5000000000000006E-2</c:v>
                </c:pt>
                <c:pt idx="46">
                  <c:v>-6.5000000000000002E-2</c:v>
                </c:pt>
                <c:pt idx="47">
                  <c:v>8.0000000000000002E-3</c:v>
                </c:pt>
                <c:pt idx="48">
                  <c:v>-0.11747116011450842</c:v>
                </c:pt>
                <c:pt idx="49">
                  <c:v>-7.1551255890427212E-2</c:v>
                </c:pt>
                <c:pt idx="50">
                  <c:v>-2.7282323328010172E-2</c:v>
                </c:pt>
                <c:pt idx="51">
                  <c:v>-0.10752701270541209</c:v>
                </c:pt>
              </c:numCache>
            </c:numRef>
          </c:val>
          <c:smooth val="0"/>
          <c:extLst>
            <c:ext xmlns:c16="http://schemas.microsoft.com/office/drawing/2014/chart" uri="{C3380CC4-5D6E-409C-BE32-E72D297353CC}">
              <c16:uniqueId val="{00000001-18B4-40B6-A8B2-636BF0FC112C}"/>
            </c:ext>
          </c:extLst>
        </c:ser>
        <c:ser>
          <c:idx val="2"/>
          <c:order val="2"/>
          <c:tx>
            <c:strRef>
              <c:f>固定资产!$Y$2</c:f>
              <c:strCache>
                <c:ptCount val="1"/>
                <c:pt idx="0">
                  <c:v>出口金额</c:v>
                </c:pt>
              </c:strCache>
            </c:strRef>
          </c:tx>
          <c:spPr>
            <a:ln w="28575" cap="rnd">
              <a:solidFill>
                <a:schemeClr val="accent3"/>
              </a:solidFill>
              <a:round/>
            </a:ln>
            <a:effectLst/>
          </c:spPr>
          <c:marker>
            <c:symbol val="none"/>
          </c:marker>
          <c:cat>
            <c:numRef>
              <c:f>固定资产!$A$15:$A$67</c:f>
              <c:numCache>
                <c:formatCode>yyyy\-mm;@</c:formatCode>
                <c:ptCount val="53"/>
                <c:pt idx="0">
                  <c:v>43190</c:v>
                </c:pt>
                <c:pt idx="1">
                  <c:v>43220</c:v>
                </c:pt>
                <c:pt idx="2">
                  <c:v>43251</c:v>
                </c:pt>
                <c:pt idx="3">
                  <c:v>43281</c:v>
                </c:pt>
                <c:pt idx="4">
                  <c:v>43312</c:v>
                </c:pt>
                <c:pt idx="5">
                  <c:v>43343</c:v>
                </c:pt>
                <c:pt idx="6">
                  <c:v>43373</c:v>
                </c:pt>
                <c:pt idx="7">
                  <c:v>43404</c:v>
                </c:pt>
                <c:pt idx="8">
                  <c:v>43434</c:v>
                </c:pt>
                <c:pt idx="9">
                  <c:v>43465</c:v>
                </c:pt>
                <c:pt idx="10">
                  <c:v>43524</c:v>
                </c:pt>
                <c:pt idx="11">
                  <c:v>43555</c:v>
                </c:pt>
                <c:pt idx="12">
                  <c:v>43585</c:v>
                </c:pt>
                <c:pt idx="13">
                  <c:v>43616</c:v>
                </c:pt>
                <c:pt idx="14">
                  <c:v>43646</c:v>
                </c:pt>
                <c:pt idx="15">
                  <c:v>43677</c:v>
                </c:pt>
                <c:pt idx="16">
                  <c:v>43708</c:v>
                </c:pt>
                <c:pt idx="17">
                  <c:v>43738</c:v>
                </c:pt>
                <c:pt idx="18">
                  <c:v>43769</c:v>
                </c:pt>
                <c:pt idx="19">
                  <c:v>43799</c:v>
                </c:pt>
                <c:pt idx="20">
                  <c:v>43830</c:v>
                </c:pt>
                <c:pt idx="21">
                  <c:v>43890</c:v>
                </c:pt>
                <c:pt idx="22">
                  <c:v>43921</c:v>
                </c:pt>
                <c:pt idx="23">
                  <c:v>43951</c:v>
                </c:pt>
                <c:pt idx="24">
                  <c:v>43982</c:v>
                </c:pt>
                <c:pt idx="25">
                  <c:v>44012</c:v>
                </c:pt>
                <c:pt idx="26">
                  <c:v>44043</c:v>
                </c:pt>
                <c:pt idx="27">
                  <c:v>44074</c:v>
                </c:pt>
                <c:pt idx="28">
                  <c:v>44104</c:v>
                </c:pt>
                <c:pt idx="29">
                  <c:v>44135</c:v>
                </c:pt>
                <c:pt idx="30">
                  <c:v>44165</c:v>
                </c:pt>
                <c:pt idx="31">
                  <c:v>44196</c:v>
                </c:pt>
                <c:pt idx="32">
                  <c:v>44255</c:v>
                </c:pt>
                <c:pt idx="33">
                  <c:v>44286</c:v>
                </c:pt>
                <c:pt idx="34">
                  <c:v>44316</c:v>
                </c:pt>
                <c:pt idx="35">
                  <c:v>44347</c:v>
                </c:pt>
                <c:pt idx="36">
                  <c:v>44377</c:v>
                </c:pt>
                <c:pt idx="37">
                  <c:v>44408</c:v>
                </c:pt>
                <c:pt idx="38">
                  <c:v>44439</c:v>
                </c:pt>
                <c:pt idx="39">
                  <c:v>44469</c:v>
                </c:pt>
                <c:pt idx="40">
                  <c:v>44500</c:v>
                </c:pt>
                <c:pt idx="41">
                  <c:v>44530</c:v>
                </c:pt>
                <c:pt idx="42">
                  <c:v>44561</c:v>
                </c:pt>
                <c:pt idx="43">
                  <c:v>44620</c:v>
                </c:pt>
                <c:pt idx="44">
                  <c:v>44651</c:v>
                </c:pt>
                <c:pt idx="45">
                  <c:v>44681</c:v>
                </c:pt>
                <c:pt idx="46">
                  <c:v>44712</c:v>
                </c:pt>
                <c:pt idx="47">
                  <c:v>44742</c:v>
                </c:pt>
                <c:pt idx="48">
                  <c:v>44773</c:v>
                </c:pt>
                <c:pt idx="49">
                  <c:v>44804</c:v>
                </c:pt>
                <c:pt idx="50">
                  <c:v>44834</c:v>
                </c:pt>
                <c:pt idx="51">
                  <c:v>44865</c:v>
                </c:pt>
                <c:pt idx="52">
                  <c:v>44895</c:v>
                </c:pt>
              </c:numCache>
            </c:numRef>
          </c:cat>
          <c:val>
            <c:numRef>
              <c:f>固定资产!$Y$15:$Y$67</c:f>
              <c:numCache>
                <c:formatCode>0.00%</c:formatCode>
                <c:ptCount val="53"/>
                <c:pt idx="0">
                  <c:v>-2.98E-2</c:v>
                </c:pt>
                <c:pt idx="1">
                  <c:v>0.1191</c:v>
                </c:pt>
                <c:pt idx="2">
                  <c:v>0.11900000000000001</c:v>
                </c:pt>
                <c:pt idx="3">
                  <c:v>0.107</c:v>
                </c:pt>
                <c:pt idx="4">
                  <c:v>0.11599999999999999</c:v>
                </c:pt>
                <c:pt idx="5">
                  <c:v>9.5500000000000002E-2</c:v>
                </c:pt>
                <c:pt idx="6">
                  <c:v>0.13869999999999999</c:v>
                </c:pt>
                <c:pt idx="7">
                  <c:v>0.1429</c:v>
                </c:pt>
                <c:pt idx="8">
                  <c:v>3.9199999999999999E-2</c:v>
                </c:pt>
                <c:pt idx="9">
                  <c:v>-4.6100000000000002E-2</c:v>
                </c:pt>
                <c:pt idx="10">
                  <c:v>-0.20649999999999999</c:v>
                </c:pt>
                <c:pt idx="11">
                  <c:v>0.1399</c:v>
                </c:pt>
                <c:pt idx="12">
                  <c:v>-2.6800000000000001E-2</c:v>
                </c:pt>
                <c:pt idx="13">
                  <c:v>1.1000000000000001E-2</c:v>
                </c:pt>
                <c:pt idx="14">
                  <c:v>-1.4499999999999999E-2</c:v>
                </c:pt>
                <c:pt idx="15">
                  <c:v>3.44E-2</c:v>
                </c:pt>
                <c:pt idx="16">
                  <c:v>-9.5999999999999992E-3</c:v>
                </c:pt>
                <c:pt idx="17">
                  <c:v>-3.1899999999999998E-2</c:v>
                </c:pt>
                <c:pt idx="18">
                  <c:v>-8.3000000000000001E-3</c:v>
                </c:pt>
                <c:pt idx="19">
                  <c:v>-1.2699999999999999E-2</c:v>
                </c:pt>
                <c:pt idx="20">
                  <c:v>8.0500000000000002E-2</c:v>
                </c:pt>
                <c:pt idx="21">
                  <c:v>-0.40610000000000002</c:v>
                </c:pt>
                <c:pt idx="22">
                  <c:v>-6.8900000000000003E-2</c:v>
                </c:pt>
                <c:pt idx="23">
                  <c:v>3.04E-2</c:v>
                </c:pt>
                <c:pt idx="24">
                  <c:v>-3.5000000000000003E-2</c:v>
                </c:pt>
                <c:pt idx="25">
                  <c:v>1.8E-3</c:v>
                </c:pt>
                <c:pt idx="26">
                  <c:v>6.7900000000000002E-2</c:v>
                </c:pt>
                <c:pt idx="27">
                  <c:v>9.0800000000000006E-2</c:v>
                </c:pt>
                <c:pt idx="28">
                  <c:v>9.35E-2</c:v>
                </c:pt>
                <c:pt idx="29">
                  <c:v>0.10920000000000001</c:v>
                </c:pt>
                <c:pt idx="30">
                  <c:v>0.20530000000000001</c:v>
                </c:pt>
                <c:pt idx="31">
                  <c:v>0.1804</c:v>
                </c:pt>
                <c:pt idx="32">
                  <c:v>0.22888930339554991</c:v>
                </c:pt>
                <c:pt idx="33">
                  <c:v>0.10154869161558167</c:v>
                </c:pt>
                <c:pt idx="34">
                  <c:v>0.16575922042246782</c:v>
                </c:pt>
                <c:pt idx="35">
                  <c:v>0.10930969526097623</c:v>
                </c:pt>
                <c:pt idx="36">
                  <c:v>0.1485949764821366</c:v>
                </c:pt>
                <c:pt idx="37">
                  <c:v>0.12616075229071999</c:v>
                </c:pt>
                <c:pt idx="38">
                  <c:v>0.16811032013247784</c:v>
                </c:pt>
                <c:pt idx="39">
                  <c:v>0.18169348817703135</c:v>
                </c:pt>
                <c:pt idx="40">
                  <c:v>0.18510296599071929</c:v>
                </c:pt>
                <c:pt idx="41">
                  <c:v>0.21009048008816267</c:v>
                </c:pt>
                <c:pt idx="42">
                  <c:v>0.19303240525980692</c:v>
                </c:pt>
                <c:pt idx="43">
                  <c:v>6.0999999999999999E-2</c:v>
                </c:pt>
                <c:pt idx="44">
                  <c:v>0.14300000000000002</c:v>
                </c:pt>
                <c:pt idx="45">
                  <c:v>3.5000000000000003E-2</c:v>
                </c:pt>
                <c:pt idx="46">
                  <c:v>0.16200000000000001</c:v>
                </c:pt>
                <c:pt idx="47">
                  <c:v>0.17100000000000001</c:v>
                </c:pt>
                <c:pt idx="48">
                  <c:v>0.182</c:v>
                </c:pt>
                <c:pt idx="49">
                  <c:v>7.4999999999999997E-2</c:v>
                </c:pt>
                <c:pt idx="50">
                  <c:v>5.7000000000000002E-2</c:v>
                </c:pt>
                <c:pt idx="51">
                  <c:v>-2E-3</c:v>
                </c:pt>
                <c:pt idx="52">
                  <c:v>-8.900000000000001E-2</c:v>
                </c:pt>
              </c:numCache>
            </c:numRef>
          </c:val>
          <c:smooth val="0"/>
          <c:extLst>
            <c:ext xmlns:c16="http://schemas.microsoft.com/office/drawing/2014/chart" uri="{C3380CC4-5D6E-409C-BE32-E72D297353CC}">
              <c16:uniqueId val="{00000002-18B4-40B6-A8B2-636BF0FC112C}"/>
            </c:ext>
          </c:extLst>
        </c:ser>
        <c:dLbls>
          <c:showLegendKey val="0"/>
          <c:showVal val="0"/>
          <c:showCatName val="0"/>
          <c:showSerName val="0"/>
          <c:showPercent val="0"/>
          <c:showBubbleSize val="0"/>
        </c:dLbls>
        <c:smooth val="0"/>
        <c:axId val="100346736"/>
        <c:axId val="100352560"/>
      </c:lineChart>
      <c:dateAx>
        <c:axId val="100346736"/>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352560"/>
        <c:crosses val="autoZero"/>
        <c:auto val="1"/>
        <c:lblOffset val="100"/>
        <c:baseTimeUnit val="months"/>
      </c:dateAx>
      <c:valAx>
        <c:axId val="10035256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3467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9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地产投资!$M$1</c:f>
              <c:strCache>
                <c:ptCount val="1"/>
                <c:pt idx="0">
                  <c:v>开发投资</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地产投资!$A$36:$A$148</c:f>
              <c:numCache>
                <c:formatCode>yyyy\-mm;@</c:formatCode>
                <c:ptCount val="113"/>
                <c:pt idx="0">
                  <c:v>41364</c:v>
                </c:pt>
                <c:pt idx="1">
                  <c:v>41394</c:v>
                </c:pt>
                <c:pt idx="2">
                  <c:v>41425</c:v>
                </c:pt>
                <c:pt idx="3">
                  <c:v>41455</c:v>
                </c:pt>
                <c:pt idx="4">
                  <c:v>41486</c:v>
                </c:pt>
                <c:pt idx="5">
                  <c:v>41517</c:v>
                </c:pt>
                <c:pt idx="6">
                  <c:v>41547</c:v>
                </c:pt>
                <c:pt idx="7">
                  <c:v>41578</c:v>
                </c:pt>
                <c:pt idx="8">
                  <c:v>41608</c:v>
                </c:pt>
                <c:pt idx="9">
                  <c:v>41639</c:v>
                </c:pt>
                <c:pt idx="10">
                  <c:v>41698</c:v>
                </c:pt>
                <c:pt idx="11">
                  <c:v>41729</c:v>
                </c:pt>
                <c:pt idx="12">
                  <c:v>41759</c:v>
                </c:pt>
                <c:pt idx="13">
                  <c:v>41790</c:v>
                </c:pt>
                <c:pt idx="14">
                  <c:v>41820</c:v>
                </c:pt>
                <c:pt idx="15">
                  <c:v>41851</c:v>
                </c:pt>
                <c:pt idx="16">
                  <c:v>41882</c:v>
                </c:pt>
                <c:pt idx="17">
                  <c:v>41912</c:v>
                </c:pt>
                <c:pt idx="18">
                  <c:v>41943</c:v>
                </c:pt>
                <c:pt idx="19">
                  <c:v>41973</c:v>
                </c:pt>
                <c:pt idx="20">
                  <c:v>42004</c:v>
                </c:pt>
                <c:pt idx="21">
                  <c:v>42063</c:v>
                </c:pt>
                <c:pt idx="22">
                  <c:v>42094</c:v>
                </c:pt>
                <c:pt idx="23">
                  <c:v>42124</c:v>
                </c:pt>
                <c:pt idx="24">
                  <c:v>42155</c:v>
                </c:pt>
                <c:pt idx="25">
                  <c:v>42185</c:v>
                </c:pt>
                <c:pt idx="26">
                  <c:v>42216</c:v>
                </c:pt>
                <c:pt idx="27">
                  <c:v>42247</c:v>
                </c:pt>
                <c:pt idx="28">
                  <c:v>42277</c:v>
                </c:pt>
                <c:pt idx="29">
                  <c:v>42308</c:v>
                </c:pt>
                <c:pt idx="30">
                  <c:v>42338</c:v>
                </c:pt>
                <c:pt idx="31">
                  <c:v>42369</c:v>
                </c:pt>
                <c:pt idx="32">
                  <c:v>42429</c:v>
                </c:pt>
                <c:pt idx="33">
                  <c:v>42460</c:v>
                </c:pt>
                <c:pt idx="34">
                  <c:v>42490</c:v>
                </c:pt>
                <c:pt idx="35">
                  <c:v>42521</c:v>
                </c:pt>
                <c:pt idx="36">
                  <c:v>42551</c:v>
                </c:pt>
                <c:pt idx="37">
                  <c:v>42582</c:v>
                </c:pt>
                <c:pt idx="38">
                  <c:v>42613</c:v>
                </c:pt>
                <c:pt idx="39">
                  <c:v>42643</c:v>
                </c:pt>
                <c:pt idx="40">
                  <c:v>42674</c:v>
                </c:pt>
                <c:pt idx="41">
                  <c:v>42704</c:v>
                </c:pt>
                <c:pt idx="42">
                  <c:v>42735</c:v>
                </c:pt>
                <c:pt idx="43">
                  <c:v>42794</c:v>
                </c:pt>
                <c:pt idx="44">
                  <c:v>42825</c:v>
                </c:pt>
                <c:pt idx="45">
                  <c:v>42855</c:v>
                </c:pt>
                <c:pt idx="46">
                  <c:v>42886</c:v>
                </c:pt>
                <c:pt idx="47">
                  <c:v>42916</c:v>
                </c:pt>
                <c:pt idx="48">
                  <c:v>42947</c:v>
                </c:pt>
                <c:pt idx="49">
                  <c:v>42978</c:v>
                </c:pt>
                <c:pt idx="50">
                  <c:v>43008</c:v>
                </c:pt>
                <c:pt idx="51">
                  <c:v>43039</c:v>
                </c:pt>
                <c:pt idx="52">
                  <c:v>43069</c:v>
                </c:pt>
                <c:pt idx="53">
                  <c:v>43100</c:v>
                </c:pt>
                <c:pt idx="54">
                  <c:v>43159</c:v>
                </c:pt>
                <c:pt idx="55">
                  <c:v>43190</c:v>
                </c:pt>
                <c:pt idx="56">
                  <c:v>43220</c:v>
                </c:pt>
                <c:pt idx="57">
                  <c:v>43251</c:v>
                </c:pt>
                <c:pt idx="58">
                  <c:v>43281</c:v>
                </c:pt>
                <c:pt idx="59">
                  <c:v>43312</c:v>
                </c:pt>
                <c:pt idx="60">
                  <c:v>43343</c:v>
                </c:pt>
                <c:pt idx="61">
                  <c:v>43373</c:v>
                </c:pt>
                <c:pt idx="62">
                  <c:v>43404</c:v>
                </c:pt>
                <c:pt idx="63">
                  <c:v>43434</c:v>
                </c:pt>
                <c:pt idx="64">
                  <c:v>43465</c:v>
                </c:pt>
                <c:pt idx="65">
                  <c:v>43524</c:v>
                </c:pt>
                <c:pt idx="66">
                  <c:v>43555</c:v>
                </c:pt>
                <c:pt idx="67">
                  <c:v>43585</c:v>
                </c:pt>
                <c:pt idx="68">
                  <c:v>43616</c:v>
                </c:pt>
                <c:pt idx="69">
                  <c:v>43646</c:v>
                </c:pt>
                <c:pt idx="70">
                  <c:v>43677</c:v>
                </c:pt>
                <c:pt idx="71">
                  <c:v>43708</c:v>
                </c:pt>
                <c:pt idx="72">
                  <c:v>43738</c:v>
                </c:pt>
                <c:pt idx="73">
                  <c:v>43769</c:v>
                </c:pt>
                <c:pt idx="74">
                  <c:v>43799</c:v>
                </c:pt>
                <c:pt idx="75">
                  <c:v>43830</c:v>
                </c:pt>
                <c:pt idx="76">
                  <c:v>43890</c:v>
                </c:pt>
                <c:pt idx="77">
                  <c:v>43921</c:v>
                </c:pt>
                <c:pt idx="78">
                  <c:v>43951</c:v>
                </c:pt>
                <c:pt idx="79">
                  <c:v>43982</c:v>
                </c:pt>
                <c:pt idx="80">
                  <c:v>44012</c:v>
                </c:pt>
                <c:pt idx="81">
                  <c:v>44043</c:v>
                </c:pt>
                <c:pt idx="82">
                  <c:v>44074</c:v>
                </c:pt>
                <c:pt idx="83">
                  <c:v>44104</c:v>
                </c:pt>
                <c:pt idx="84">
                  <c:v>44135</c:v>
                </c:pt>
                <c:pt idx="85">
                  <c:v>44165</c:v>
                </c:pt>
                <c:pt idx="86">
                  <c:v>44196</c:v>
                </c:pt>
                <c:pt idx="87">
                  <c:v>44255</c:v>
                </c:pt>
                <c:pt idx="88">
                  <c:v>44286</c:v>
                </c:pt>
                <c:pt idx="89">
                  <c:v>44316</c:v>
                </c:pt>
                <c:pt idx="90">
                  <c:v>44347</c:v>
                </c:pt>
                <c:pt idx="91">
                  <c:v>44377</c:v>
                </c:pt>
                <c:pt idx="92">
                  <c:v>44408</c:v>
                </c:pt>
                <c:pt idx="93">
                  <c:v>44439</c:v>
                </c:pt>
                <c:pt idx="94">
                  <c:v>44469</c:v>
                </c:pt>
                <c:pt idx="95">
                  <c:v>44500</c:v>
                </c:pt>
                <c:pt idx="96">
                  <c:v>44530</c:v>
                </c:pt>
                <c:pt idx="97">
                  <c:v>44561</c:v>
                </c:pt>
                <c:pt idx="98">
                  <c:v>44620</c:v>
                </c:pt>
                <c:pt idx="99">
                  <c:v>44651</c:v>
                </c:pt>
                <c:pt idx="100">
                  <c:v>44681</c:v>
                </c:pt>
                <c:pt idx="101">
                  <c:v>44712</c:v>
                </c:pt>
                <c:pt idx="102">
                  <c:v>44742</c:v>
                </c:pt>
                <c:pt idx="103">
                  <c:v>44773</c:v>
                </c:pt>
                <c:pt idx="104">
                  <c:v>44804</c:v>
                </c:pt>
                <c:pt idx="105">
                  <c:v>44834</c:v>
                </c:pt>
                <c:pt idx="106">
                  <c:v>44865</c:v>
                </c:pt>
                <c:pt idx="107">
                  <c:v>44895</c:v>
                </c:pt>
                <c:pt idx="108">
                  <c:v>44926</c:v>
                </c:pt>
                <c:pt idx="112">
                  <c:v>45291</c:v>
                </c:pt>
              </c:numCache>
            </c:numRef>
          </c:cat>
          <c:val>
            <c:numRef>
              <c:f>地产投资!$M$36:$M$148</c:f>
              <c:numCache>
                <c:formatCode>0.0%</c:formatCode>
                <c:ptCount val="113"/>
                <c:pt idx="0">
                  <c:v>0.17598537520046809</c:v>
                </c:pt>
                <c:pt idx="1">
                  <c:v>0.23218033987829911</c:v>
                </c:pt>
                <c:pt idx="2">
                  <c:v>0.19444097621751011</c:v>
                </c:pt>
                <c:pt idx="3">
                  <c:v>0.19448343302365445</c:v>
                </c:pt>
                <c:pt idx="4">
                  <c:v>0.21233853192741359</c:v>
                </c:pt>
                <c:pt idx="5">
                  <c:v>0.13087436411205666</c:v>
                </c:pt>
                <c:pt idx="6">
                  <c:v>0.2231211746890891</c:v>
                </c:pt>
                <c:pt idx="7">
                  <c:v>0.15051434604444158</c:v>
                </c:pt>
                <c:pt idx="8">
                  <c:v>0.22052198188539363</c:v>
                </c:pt>
                <c:pt idx="9">
                  <c:v>0.22326069611621202</c:v>
                </c:pt>
                <c:pt idx="10">
                  <c:v>0.19285412012692915</c:v>
                </c:pt>
                <c:pt idx="11">
                  <c:v>0.14241196248725396</c:v>
                </c:pt>
                <c:pt idx="12">
                  <c:v>0.15456544875992773</c:v>
                </c:pt>
                <c:pt idx="13">
                  <c:v>0.1049105938563466</c:v>
                </c:pt>
                <c:pt idx="14">
                  <c:v>0.12463422094719845</c:v>
                </c:pt>
                <c:pt idx="15">
                  <c:v>0.11894980701304148</c:v>
                </c:pt>
                <c:pt idx="16">
                  <c:v>9.9136834839885557E-2</c:v>
                </c:pt>
                <c:pt idx="17">
                  <c:v>8.6327129164191607E-2</c:v>
                </c:pt>
                <c:pt idx="18">
                  <c:v>0.11822940335674481</c:v>
                </c:pt>
                <c:pt idx="19">
                  <c:v>7.5938359822989687E-2</c:v>
                </c:pt>
                <c:pt idx="20">
                  <c:v>-1.941193564609478E-2</c:v>
                </c:pt>
                <c:pt idx="21">
                  <c:v>0.10437108383573412</c:v>
                </c:pt>
                <c:pt idx="22">
                  <c:v>6.514971706265249E-2</c:v>
                </c:pt>
                <c:pt idx="23">
                  <c:v>5.1692901861768448E-3</c:v>
                </c:pt>
                <c:pt idx="24">
                  <c:v>2.4446991267162765E-2</c:v>
                </c:pt>
                <c:pt idx="25">
                  <c:v>3.3960557847386941E-2</c:v>
                </c:pt>
                <c:pt idx="26">
                  <c:v>2.9254441160879718E-2</c:v>
                </c:pt>
                <c:pt idx="27">
                  <c:v>-1.0815625582723309E-2</c:v>
                </c:pt>
                <c:pt idx="28">
                  <c:v>-3.1112603274551343E-2</c:v>
                </c:pt>
                <c:pt idx="29">
                  <c:v>-2.4016251908165476E-2</c:v>
                </c:pt>
                <c:pt idx="30">
                  <c:v>-5.1107423336739344E-2</c:v>
                </c:pt>
                <c:pt idx="31">
                  <c:v>-1.8707858889967954E-2</c:v>
                </c:pt>
                <c:pt idx="32">
                  <c:v>3.0209661730260295E-2</c:v>
                </c:pt>
                <c:pt idx="33">
                  <c:v>9.6709725634928967E-2</c:v>
                </c:pt>
                <c:pt idx="34">
                  <c:v>9.6974865889067674E-2</c:v>
                </c:pt>
                <c:pt idx="35">
                  <c:v>6.5602375953670133E-2</c:v>
                </c:pt>
                <c:pt idx="36">
                  <c:v>3.4579090016509939E-2</c:v>
                </c:pt>
                <c:pt idx="37">
                  <c:v>1.4256364185645909E-2</c:v>
                </c:pt>
                <c:pt idx="38">
                  <c:v>6.1870258274155265E-2</c:v>
                </c:pt>
                <c:pt idx="39">
                  <c:v>7.7943712597102754E-2</c:v>
                </c:pt>
                <c:pt idx="40">
                  <c:v>0.13445468603388044</c:v>
                </c:pt>
                <c:pt idx="41">
                  <c:v>5.7385331772589421E-2</c:v>
                </c:pt>
                <c:pt idx="42">
                  <c:v>0.11080413626812313</c:v>
                </c:pt>
                <c:pt idx="43">
                  <c:v>8.8661792758179869E-2</c:v>
                </c:pt>
                <c:pt idx="44">
                  <c:v>9.4233736379759403E-2</c:v>
                </c:pt>
                <c:pt idx="45">
                  <c:v>9.6199719153691854E-2</c:v>
                </c:pt>
                <c:pt idx="46">
                  <c:v>7.3421264401553499E-2</c:v>
                </c:pt>
                <c:pt idx="47">
                  <c:v>7.865900648467683E-2</c:v>
                </c:pt>
                <c:pt idx="48">
                  <c:v>4.8210224442550853E-2</c:v>
                </c:pt>
                <c:pt idx="49">
                  <c:v>7.8279341897633303E-2</c:v>
                </c:pt>
                <c:pt idx="50">
                  <c:v>9.2030733576393686E-2</c:v>
                </c:pt>
                <c:pt idx="51">
                  <c:v>5.5762941316357839E-2</c:v>
                </c:pt>
                <c:pt idx="52">
                  <c:v>4.5654562072928728E-2</c:v>
                </c:pt>
                <c:pt idx="53">
                  <c:v>2.3760922352800806E-2</c:v>
                </c:pt>
                <c:pt idx="54">
                  <c:v>9.9118674507111537E-2</c:v>
                </c:pt>
                <c:pt idx="55">
                  <c:v>0.10835659945130205</c:v>
                </c:pt>
                <c:pt idx="56">
                  <c:v>0.10201825351151927</c:v>
                </c:pt>
                <c:pt idx="57">
                  <c:v>9.7861804960232446E-2</c:v>
                </c:pt>
                <c:pt idx="58">
                  <c:v>8.4141404122316077E-2</c:v>
                </c:pt>
                <c:pt idx="59">
                  <c:v>0.13156041473023561</c:v>
                </c:pt>
                <c:pt idx="60">
                  <c:v>9.2504658215180502E-2</c:v>
                </c:pt>
                <c:pt idx="61">
                  <c:v>8.9289643298946286E-2</c:v>
                </c:pt>
                <c:pt idx="62">
                  <c:v>7.6764931799354397E-2</c:v>
                </c:pt>
                <c:pt idx="63">
                  <c:v>9.3058343722280945E-2</c:v>
                </c:pt>
                <c:pt idx="64">
                  <c:v>8.1654720684241289E-2</c:v>
                </c:pt>
                <c:pt idx="65">
                  <c:v>0.11621657244806016</c:v>
                </c:pt>
                <c:pt idx="66">
                  <c:v>0.11977557835802299</c:v>
                </c:pt>
                <c:pt idx="67">
                  <c:v>0.11976278021204356</c:v>
                </c:pt>
                <c:pt idx="68">
                  <c:v>9.5039498278587597E-2</c:v>
                </c:pt>
                <c:pt idx="69">
                  <c:v>0.1008966221319787</c:v>
                </c:pt>
                <c:pt idx="70">
                  <c:v>8.4884044363585431E-2</c:v>
                </c:pt>
                <c:pt idx="71">
                  <c:v>0.10466552159199605</c:v>
                </c:pt>
                <c:pt idx="72">
                  <c:v>0.1047583621276067</c:v>
                </c:pt>
                <c:pt idx="73">
                  <c:v>8.7796552004305362E-2</c:v>
                </c:pt>
                <c:pt idx="74">
                  <c:v>8.3984422547803028E-2</c:v>
                </c:pt>
                <c:pt idx="75">
                  <c:v>7.3543103871414717E-2</c:v>
                </c:pt>
                <c:pt idx="76">
                  <c:v>-0.16331252928026829</c:v>
                </c:pt>
                <c:pt idx="77">
                  <c:v>1.1449669746135482E-2</c:v>
                </c:pt>
                <c:pt idx="78">
                  <c:v>6.9681626826351151E-2</c:v>
                </c:pt>
                <c:pt idx="79">
                  <c:v>8.0903850554362444E-2</c:v>
                </c:pt>
                <c:pt idx="80">
                  <c:v>8.5372015979462423E-2</c:v>
                </c:pt>
                <c:pt idx="81">
                  <c:v>0.11667585271926351</c:v>
                </c:pt>
                <c:pt idx="82">
                  <c:v>0.11778243140545075</c:v>
                </c:pt>
                <c:pt idx="83">
                  <c:v>0.1200900808686638</c:v>
                </c:pt>
                <c:pt idx="84">
                  <c:v>0.12726900852194389</c:v>
                </c:pt>
                <c:pt idx="85">
                  <c:v>0.1093332246689962</c:v>
                </c:pt>
                <c:pt idx="86">
                  <c:v>9.3453376813969147E-2</c:v>
                </c:pt>
                <c:pt idx="87">
                  <c:v>0.38262905493153454</c:v>
                </c:pt>
                <c:pt idx="88">
                  <c:v>0.14710313063153002</c:v>
                </c:pt>
                <c:pt idx="89">
                  <c:v>0.13677491351952642</c:v>
                </c:pt>
                <c:pt idx="90">
                  <c:v>9.8431525213820814E-2</c:v>
                </c:pt>
                <c:pt idx="91">
                  <c:v>5.9331967586718104E-2</c:v>
                </c:pt>
                <c:pt idx="92">
                  <c:v>1.3706324888405286E-2</c:v>
                </c:pt>
                <c:pt idx="93">
                  <c:v>2.6494613678902379E-3</c:v>
                </c:pt>
                <c:pt idx="94">
                  <c:v>-3.471128515235844E-2</c:v>
                </c:pt>
                <c:pt idx="95">
                  <c:v>-5.4011401741891563E-2</c:v>
                </c:pt>
                <c:pt idx="96">
                  <c:v>-4.2999018289195279E-2</c:v>
                </c:pt>
                <c:pt idx="97">
                  <c:v>-0.13911211078281593</c:v>
                </c:pt>
                <c:pt idx="98">
                  <c:v>3.6716342994751017E-2</c:v>
                </c:pt>
                <c:pt idx="99">
                  <c:v>-2.3869109157870105E-2</c:v>
                </c:pt>
                <c:pt idx="100">
                  <c:v>-0.10064609693177806</c:v>
                </c:pt>
                <c:pt idx="101">
                  <c:v>-7.8064185316165435E-2</c:v>
                </c:pt>
                <c:pt idx="102">
                  <c:v>-9.4082407860790473E-2</c:v>
                </c:pt>
                <c:pt idx="103">
                  <c:v>-0.12331802965885774</c:v>
                </c:pt>
                <c:pt idx="104">
                  <c:v>-0.13808935162240132</c:v>
                </c:pt>
                <c:pt idx="105">
                  <c:v>-0.12121711520526324</c:v>
                </c:pt>
                <c:pt idx="106">
                  <c:v>-0.1600244634476683</c:v>
                </c:pt>
                <c:pt idx="107">
                  <c:v>-0.19891530594530049</c:v>
                </c:pt>
                <c:pt idx="112">
                  <c:v>-6.6805615242557681E-2</c:v>
                </c:pt>
              </c:numCache>
            </c:numRef>
          </c:val>
          <c:smooth val="0"/>
          <c:extLst>
            <c:ext xmlns:c16="http://schemas.microsoft.com/office/drawing/2014/chart" uri="{C3380CC4-5D6E-409C-BE32-E72D297353CC}">
              <c16:uniqueId val="{00000000-6BA3-4279-A307-9CD3C4817567}"/>
            </c:ext>
          </c:extLst>
        </c:ser>
        <c:ser>
          <c:idx val="1"/>
          <c:order val="1"/>
          <c:tx>
            <c:strRef>
              <c:f>地产投资!$N$1</c:f>
              <c:strCache>
                <c:ptCount val="1"/>
                <c:pt idx="0">
                  <c:v>建筑工程</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地产投资!$A$36:$A$148</c:f>
              <c:numCache>
                <c:formatCode>yyyy\-mm;@</c:formatCode>
                <c:ptCount val="113"/>
                <c:pt idx="0">
                  <c:v>41364</c:v>
                </c:pt>
                <c:pt idx="1">
                  <c:v>41394</c:v>
                </c:pt>
                <c:pt idx="2">
                  <c:v>41425</c:v>
                </c:pt>
                <c:pt idx="3">
                  <c:v>41455</c:v>
                </c:pt>
                <c:pt idx="4">
                  <c:v>41486</c:v>
                </c:pt>
                <c:pt idx="5">
                  <c:v>41517</c:v>
                </c:pt>
                <c:pt idx="6">
                  <c:v>41547</c:v>
                </c:pt>
                <c:pt idx="7">
                  <c:v>41578</c:v>
                </c:pt>
                <c:pt idx="8">
                  <c:v>41608</c:v>
                </c:pt>
                <c:pt idx="9">
                  <c:v>41639</c:v>
                </c:pt>
                <c:pt idx="10">
                  <c:v>41698</c:v>
                </c:pt>
                <c:pt idx="11">
                  <c:v>41729</c:v>
                </c:pt>
                <c:pt idx="12">
                  <c:v>41759</c:v>
                </c:pt>
                <c:pt idx="13">
                  <c:v>41790</c:v>
                </c:pt>
                <c:pt idx="14">
                  <c:v>41820</c:v>
                </c:pt>
                <c:pt idx="15">
                  <c:v>41851</c:v>
                </c:pt>
                <c:pt idx="16">
                  <c:v>41882</c:v>
                </c:pt>
                <c:pt idx="17">
                  <c:v>41912</c:v>
                </c:pt>
                <c:pt idx="18">
                  <c:v>41943</c:v>
                </c:pt>
                <c:pt idx="19">
                  <c:v>41973</c:v>
                </c:pt>
                <c:pt idx="20">
                  <c:v>42004</c:v>
                </c:pt>
                <c:pt idx="21">
                  <c:v>42063</c:v>
                </c:pt>
                <c:pt idx="22">
                  <c:v>42094</c:v>
                </c:pt>
                <c:pt idx="23">
                  <c:v>42124</c:v>
                </c:pt>
                <c:pt idx="24">
                  <c:v>42155</c:v>
                </c:pt>
                <c:pt idx="25">
                  <c:v>42185</c:v>
                </c:pt>
                <c:pt idx="26">
                  <c:v>42216</c:v>
                </c:pt>
                <c:pt idx="27">
                  <c:v>42247</c:v>
                </c:pt>
                <c:pt idx="28">
                  <c:v>42277</c:v>
                </c:pt>
                <c:pt idx="29">
                  <c:v>42308</c:v>
                </c:pt>
                <c:pt idx="30">
                  <c:v>42338</c:v>
                </c:pt>
                <c:pt idx="31">
                  <c:v>42369</c:v>
                </c:pt>
                <c:pt idx="32">
                  <c:v>42429</c:v>
                </c:pt>
                <c:pt idx="33">
                  <c:v>42460</c:v>
                </c:pt>
                <c:pt idx="34">
                  <c:v>42490</c:v>
                </c:pt>
                <c:pt idx="35">
                  <c:v>42521</c:v>
                </c:pt>
                <c:pt idx="36">
                  <c:v>42551</c:v>
                </c:pt>
                <c:pt idx="37">
                  <c:v>42582</c:v>
                </c:pt>
                <c:pt idx="38">
                  <c:v>42613</c:v>
                </c:pt>
                <c:pt idx="39">
                  <c:v>42643</c:v>
                </c:pt>
                <c:pt idx="40">
                  <c:v>42674</c:v>
                </c:pt>
                <c:pt idx="41">
                  <c:v>42704</c:v>
                </c:pt>
                <c:pt idx="42">
                  <c:v>42735</c:v>
                </c:pt>
                <c:pt idx="43">
                  <c:v>42794</c:v>
                </c:pt>
                <c:pt idx="44">
                  <c:v>42825</c:v>
                </c:pt>
                <c:pt idx="45">
                  <c:v>42855</c:v>
                </c:pt>
                <c:pt idx="46">
                  <c:v>42886</c:v>
                </c:pt>
                <c:pt idx="47">
                  <c:v>42916</c:v>
                </c:pt>
                <c:pt idx="48">
                  <c:v>42947</c:v>
                </c:pt>
                <c:pt idx="49">
                  <c:v>42978</c:v>
                </c:pt>
                <c:pt idx="50">
                  <c:v>43008</c:v>
                </c:pt>
                <c:pt idx="51">
                  <c:v>43039</c:v>
                </c:pt>
                <c:pt idx="52">
                  <c:v>43069</c:v>
                </c:pt>
                <c:pt idx="53">
                  <c:v>43100</c:v>
                </c:pt>
                <c:pt idx="54">
                  <c:v>43159</c:v>
                </c:pt>
                <c:pt idx="55">
                  <c:v>43190</c:v>
                </c:pt>
                <c:pt idx="56">
                  <c:v>43220</c:v>
                </c:pt>
                <c:pt idx="57">
                  <c:v>43251</c:v>
                </c:pt>
                <c:pt idx="58">
                  <c:v>43281</c:v>
                </c:pt>
                <c:pt idx="59">
                  <c:v>43312</c:v>
                </c:pt>
                <c:pt idx="60">
                  <c:v>43343</c:v>
                </c:pt>
                <c:pt idx="61">
                  <c:v>43373</c:v>
                </c:pt>
                <c:pt idx="62">
                  <c:v>43404</c:v>
                </c:pt>
                <c:pt idx="63">
                  <c:v>43434</c:v>
                </c:pt>
                <c:pt idx="64">
                  <c:v>43465</c:v>
                </c:pt>
                <c:pt idx="65">
                  <c:v>43524</c:v>
                </c:pt>
                <c:pt idx="66">
                  <c:v>43555</c:v>
                </c:pt>
                <c:pt idx="67">
                  <c:v>43585</c:v>
                </c:pt>
                <c:pt idx="68">
                  <c:v>43616</c:v>
                </c:pt>
                <c:pt idx="69">
                  <c:v>43646</c:v>
                </c:pt>
                <c:pt idx="70">
                  <c:v>43677</c:v>
                </c:pt>
                <c:pt idx="71">
                  <c:v>43708</c:v>
                </c:pt>
                <c:pt idx="72">
                  <c:v>43738</c:v>
                </c:pt>
                <c:pt idx="73">
                  <c:v>43769</c:v>
                </c:pt>
                <c:pt idx="74">
                  <c:v>43799</c:v>
                </c:pt>
                <c:pt idx="75">
                  <c:v>43830</c:v>
                </c:pt>
                <c:pt idx="76">
                  <c:v>43890</c:v>
                </c:pt>
                <c:pt idx="77">
                  <c:v>43921</c:v>
                </c:pt>
                <c:pt idx="78">
                  <c:v>43951</c:v>
                </c:pt>
                <c:pt idx="79">
                  <c:v>43982</c:v>
                </c:pt>
                <c:pt idx="80">
                  <c:v>44012</c:v>
                </c:pt>
                <c:pt idx="81">
                  <c:v>44043</c:v>
                </c:pt>
                <c:pt idx="82">
                  <c:v>44074</c:v>
                </c:pt>
                <c:pt idx="83">
                  <c:v>44104</c:v>
                </c:pt>
                <c:pt idx="84">
                  <c:v>44135</c:v>
                </c:pt>
                <c:pt idx="85">
                  <c:v>44165</c:v>
                </c:pt>
                <c:pt idx="86">
                  <c:v>44196</c:v>
                </c:pt>
                <c:pt idx="87">
                  <c:v>44255</c:v>
                </c:pt>
                <c:pt idx="88">
                  <c:v>44286</c:v>
                </c:pt>
                <c:pt idx="89">
                  <c:v>44316</c:v>
                </c:pt>
                <c:pt idx="90">
                  <c:v>44347</c:v>
                </c:pt>
                <c:pt idx="91">
                  <c:v>44377</c:v>
                </c:pt>
                <c:pt idx="92">
                  <c:v>44408</c:v>
                </c:pt>
                <c:pt idx="93">
                  <c:v>44439</c:v>
                </c:pt>
                <c:pt idx="94">
                  <c:v>44469</c:v>
                </c:pt>
                <c:pt idx="95">
                  <c:v>44500</c:v>
                </c:pt>
                <c:pt idx="96">
                  <c:v>44530</c:v>
                </c:pt>
                <c:pt idx="97">
                  <c:v>44561</c:v>
                </c:pt>
                <c:pt idx="98">
                  <c:v>44620</c:v>
                </c:pt>
                <c:pt idx="99">
                  <c:v>44651</c:v>
                </c:pt>
                <c:pt idx="100">
                  <c:v>44681</c:v>
                </c:pt>
                <c:pt idx="101">
                  <c:v>44712</c:v>
                </c:pt>
                <c:pt idx="102">
                  <c:v>44742</c:v>
                </c:pt>
                <c:pt idx="103">
                  <c:v>44773</c:v>
                </c:pt>
                <c:pt idx="104">
                  <c:v>44804</c:v>
                </c:pt>
                <c:pt idx="105">
                  <c:v>44834</c:v>
                </c:pt>
                <c:pt idx="106">
                  <c:v>44865</c:v>
                </c:pt>
                <c:pt idx="107">
                  <c:v>44895</c:v>
                </c:pt>
                <c:pt idx="108">
                  <c:v>44926</c:v>
                </c:pt>
                <c:pt idx="112">
                  <c:v>45291</c:v>
                </c:pt>
              </c:numCache>
            </c:numRef>
          </c:cat>
          <c:val>
            <c:numRef>
              <c:f>地产投资!$N$36:$N$148</c:f>
              <c:numCache>
                <c:formatCode>0.0%</c:formatCode>
                <c:ptCount val="113"/>
                <c:pt idx="0">
                  <c:v>0.24446987468440873</c:v>
                </c:pt>
                <c:pt idx="1">
                  <c:v>0.23007948245593401</c:v>
                </c:pt>
                <c:pt idx="2">
                  <c:v>0.26283322741804693</c:v>
                </c:pt>
                <c:pt idx="3">
                  <c:v>0.24950763999497894</c:v>
                </c:pt>
                <c:pt idx="4">
                  <c:v>0.23978563048448676</c:v>
                </c:pt>
                <c:pt idx="5">
                  <c:v>0.15933480661106092</c:v>
                </c:pt>
                <c:pt idx="6">
                  <c:v>0.23133197348450008</c:v>
                </c:pt>
                <c:pt idx="7">
                  <c:v>0.20084429649337676</c:v>
                </c:pt>
                <c:pt idx="8">
                  <c:v>0.22512105338504007</c:v>
                </c:pt>
                <c:pt idx="9">
                  <c:v>0.15837089075817712</c:v>
                </c:pt>
                <c:pt idx="10">
                  <c:v>0.1958024299412966</c:v>
                </c:pt>
                <c:pt idx="11">
                  <c:v>0.17696489378967772</c:v>
                </c:pt>
                <c:pt idx="12">
                  <c:v>0.16755463208268995</c:v>
                </c:pt>
                <c:pt idx="13">
                  <c:v>0.12492927448857483</c:v>
                </c:pt>
                <c:pt idx="14">
                  <c:v>0.11793100521946909</c:v>
                </c:pt>
                <c:pt idx="15">
                  <c:v>8.5138484574285744E-2</c:v>
                </c:pt>
                <c:pt idx="16">
                  <c:v>5.4032690506375713E-2</c:v>
                </c:pt>
                <c:pt idx="17">
                  <c:v>5.7847488979984041E-2</c:v>
                </c:pt>
                <c:pt idx="18">
                  <c:v>6.6073260229609909E-2</c:v>
                </c:pt>
                <c:pt idx="19">
                  <c:v>1.1035767772591187E-2</c:v>
                </c:pt>
                <c:pt idx="20">
                  <c:v>1.6217143660570477E-2</c:v>
                </c:pt>
                <c:pt idx="21">
                  <c:v>8.7551949942956009E-2</c:v>
                </c:pt>
                <c:pt idx="22">
                  <c:v>1.5664993830344365E-2</c:v>
                </c:pt>
                <c:pt idx="23">
                  <c:v>-1.9555292004688862E-2</c:v>
                </c:pt>
                <c:pt idx="24">
                  <c:v>-5.0803747041302527E-3</c:v>
                </c:pt>
                <c:pt idx="25">
                  <c:v>2.0694029515556212E-2</c:v>
                </c:pt>
                <c:pt idx="26">
                  <c:v>1.5628389962292211E-3</c:v>
                </c:pt>
                <c:pt idx="27">
                  <c:v>-3.6955408305294757E-4</c:v>
                </c:pt>
                <c:pt idx="28">
                  <c:v>-2.5635301086389783E-2</c:v>
                </c:pt>
                <c:pt idx="29">
                  <c:v>-4.5690114120024106E-2</c:v>
                </c:pt>
                <c:pt idx="30">
                  <c:v>-8.9623344030984597E-3</c:v>
                </c:pt>
                <c:pt idx="31">
                  <c:v>-1.5600528248346124E-2</c:v>
                </c:pt>
                <c:pt idx="32">
                  <c:v>2.4479273560611414E-3</c:v>
                </c:pt>
                <c:pt idx="33">
                  <c:v>0.1214608501293426</c:v>
                </c:pt>
                <c:pt idx="34">
                  <c:v>0.11566644641453339</c:v>
                </c:pt>
                <c:pt idx="35">
                  <c:v>6.5795548098939172E-2</c:v>
                </c:pt>
                <c:pt idx="36">
                  <c:v>2.415691400559794E-2</c:v>
                </c:pt>
                <c:pt idx="37">
                  <c:v>7.0411159807215462E-4</c:v>
                </c:pt>
                <c:pt idx="38">
                  <c:v>3.7071078123844803E-2</c:v>
                </c:pt>
                <c:pt idx="39">
                  <c:v>6.8006234539298438E-2</c:v>
                </c:pt>
                <c:pt idx="40">
                  <c:v>0.10579465274442068</c:v>
                </c:pt>
                <c:pt idx="41">
                  <c:v>4.8392514035082046E-2</c:v>
                </c:pt>
                <c:pt idx="42">
                  <c:v>7.5144697476732913E-2</c:v>
                </c:pt>
                <c:pt idx="43">
                  <c:v>7.8925273778608585E-2</c:v>
                </c:pt>
                <c:pt idx="44">
                  <c:v>7.9418711340010661E-2</c:v>
                </c:pt>
                <c:pt idx="45">
                  <c:v>5.3711883622083789E-2</c:v>
                </c:pt>
                <c:pt idx="46">
                  <c:v>5.0712411419407299E-2</c:v>
                </c:pt>
                <c:pt idx="47">
                  <c:v>6.4750900389187294E-2</c:v>
                </c:pt>
                <c:pt idx="48">
                  <c:v>3.6307322763554639E-2</c:v>
                </c:pt>
                <c:pt idx="49">
                  <c:v>3.7890029206123943E-2</c:v>
                </c:pt>
                <c:pt idx="50">
                  <c:v>2.8478381012426501E-2</c:v>
                </c:pt>
                <c:pt idx="51">
                  <c:v>1.5284669344404422E-2</c:v>
                </c:pt>
                <c:pt idx="52">
                  <c:v>-2.8976838064513788E-2</c:v>
                </c:pt>
                <c:pt idx="53">
                  <c:v>-7.6856077482228446E-2</c:v>
                </c:pt>
                <c:pt idx="54">
                  <c:v>3.4444639362098961E-2</c:v>
                </c:pt>
                <c:pt idx="55">
                  <c:v>-4.9106119392692715E-2</c:v>
                </c:pt>
                <c:pt idx="56">
                  <c:v>-3.3627290669921428E-2</c:v>
                </c:pt>
                <c:pt idx="57">
                  <c:v>-5.5805818106878013E-2</c:v>
                </c:pt>
                <c:pt idx="58">
                  <c:v>-0.11029671105388483</c:v>
                </c:pt>
                <c:pt idx="59">
                  <c:v>2.6330576857168664E-2</c:v>
                </c:pt>
                <c:pt idx="60">
                  <c:v>-1.3548222020150602E-2</c:v>
                </c:pt>
                <c:pt idx="61">
                  <c:v>-4.8106875888986322E-2</c:v>
                </c:pt>
                <c:pt idx="62">
                  <c:v>-2.7493833109342947E-2</c:v>
                </c:pt>
                <c:pt idx="63">
                  <c:v>8.6154606056398908E-3</c:v>
                </c:pt>
                <c:pt idx="64">
                  <c:v>5.7991140971053845E-2</c:v>
                </c:pt>
                <c:pt idx="65">
                  <c:v>9.3700047739326831E-2</c:v>
                </c:pt>
                <c:pt idx="66">
                  <c:v>7.5439359651180871E-2</c:v>
                </c:pt>
                <c:pt idx="67">
                  <c:v>0.10468531298905259</c:v>
                </c:pt>
                <c:pt idx="68">
                  <c:v>8.4972474340142323E-2</c:v>
                </c:pt>
                <c:pt idx="69">
                  <c:v>0.10923826880496046</c:v>
                </c:pt>
                <c:pt idx="70">
                  <c:v>0.11443080032883191</c:v>
                </c:pt>
                <c:pt idx="71">
                  <c:v>0.10973583286318656</c:v>
                </c:pt>
                <c:pt idx="72">
                  <c:v>0.15059566866099949</c:v>
                </c:pt>
                <c:pt idx="73">
                  <c:v>0.13336329749398157</c:v>
                </c:pt>
                <c:pt idx="74">
                  <c:v>0.13245149502247422</c:v>
                </c:pt>
                <c:pt idx="75">
                  <c:v>0.18983508890732903</c:v>
                </c:pt>
                <c:pt idx="76">
                  <c:v>-0.16315896174811828</c:v>
                </c:pt>
                <c:pt idx="77">
                  <c:v>-1.1176263695647393E-2</c:v>
                </c:pt>
                <c:pt idx="78">
                  <c:v>7.4061489789213342E-2</c:v>
                </c:pt>
                <c:pt idx="79">
                  <c:v>9.3046337041476468E-2</c:v>
                </c:pt>
                <c:pt idx="80">
                  <c:v>0.11111049441978538</c:v>
                </c:pt>
                <c:pt idx="81">
                  <c:v>9.180850154196607E-2</c:v>
                </c:pt>
                <c:pt idx="82">
                  <c:v>0.16492958401456215</c:v>
                </c:pt>
                <c:pt idx="83">
                  <c:v>0.14311478984542036</c:v>
                </c:pt>
                <c:pt idx="84">
                  <c:v>0.14472177698755284</c:v>
                </c:pt>
                <c:pt idx="85">
                  <c:v>0.155033199506454</c:v>
                </c:pt>
                <c:pt idx="86">
                  <c:v>0.18419471122146347</c:v>
                </c:pt>
                <c:pt idx="87">
                  <c:v>0.48375136107370964</c:v>
                </c:pt>
                <c:pt idx="88">
                  <c:v>0.19777978585513267</c:v>
                </c:pt>
                <c:pt idx="89">
                  <c:v>0.12596566244049989</c:v>
                </c:pt>
                <c:pt idx="90">
                  <c:v>0.10867353661529955</c:v>
                </c:pt>
                <c:pt idx="91">
                  <c:v>0.18154191557307664</c:v>
                </c:pt>
                <c:pt idx="92">
                  <c:v>5.6124764836539276E-2</c:v>
                </c:pt>
                <c:pt idx="93">
                  <c:v>2.3642106881573532E-2</c:v>
                </c:pt>
                <c:pt idx="94">
                  <c:v>-1.2771504171401604E-3</c:v>
                </c:pt>
                <c:pt idx="95">
                  <c:v>-3.645801637332946E-2</c:v>
                </c:pt>
                <c:pt idx="96">
                  <c:v>-7.4044113455382643E-3</c:v>
                </c:pt>
                <c:pt idx="97">
                  <c:v>-9.1230656955685996E-2</c:v>
                </c:pt>
                <c:pt idx="98">
                  <c:v>1.9730588024494677E-2</c:v>
                </c:pt>
                <c:pt idx="99">
                  <c:v>1.022834258721117E-2</c:v>
                </c:pt>
                <c:pt idx="100">
                  <c:v>-8.8336237302253706E-2</c:v>
                </c:pt>
                <c:pt idx="101">
                  <c:v>-5.0717031705637461E-2</c:v>
                </c:pt>
                <c:pt idx="102">
                  <c:v>-0.13366096684106943</c:v>
                </c:pt>
                <c:pt idx="103">
                  <c:v>-0.15151728694412148</c:v>
                </c:pt>
                <c:pt idx="104">
                  <c:v>-0.1559299373081563</c:v>
                </c:pt>
                <c:pt idx="105">
                  <c:v>-0.12655818139717478</c:v>
                </c:pt>
                <c:pt idx="106">
                  <c:v>-0.1686462463952102</c:v>
                </c:pt>
                <c:pt idx="107">
                  <c:v>-0.21950095593571772</c:v>
                </c:pt>
                <c:pt idx="112">
                  <c:v>7.9987130009369078E-2</c:v>
                </c:pt>
              </c:numCache>
            </c:numRef>
          </c:val>
          <c:smooth val="0"/>
          <c:extLst>
            <c:ext xmlns:c16="http://schemas.microsoft.com/office/drawing/2014/chart" uri="{C3380CC4-5D6E-409C-BE32-E72D297353CC}">
              <c16:uniqueId val="{00000001-6BA3-4279-A307-9CD3C4817567}"/>
            </c:ext>
          </c:extLst>
        </c:ser>
        <c:ser>
          <c:idx val="2"/>
          <c:order val="2"/>
          <c:tx>
            <c:strRef>
              <c:f>地产投资!$O$1</c:f>
              <c:strCache>
                <c:ptCount val="1"/>
                <c:pt idx="0">
                  <c:v>安装</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地产投资!$A$36:$A$148</c:f>
              <c:numCache>
                <c:formatCode>yyyy\-mm;@</c:formatCode>
                <c:ptCount val="113"/>
                <c:pt idx="0">
                  <c:v>41364</c:v>
                </c:pt>
                <c:pt idx="1">
                  <c:v>41394</c:v>
                </c:pt>
                <c:pt idx="2">
                  <c:v>41425</c:v>
                </c:pt>
                <c:pt idx="3">
                  <c:v>41455</c:v>
                </c:pt>
                <c:pt idx="4">
                  <c:v>41486</c:v>
                </c:pt>
                <c:pt idx="5">
                  <c:v>41517</c:v>
                </c:pt>
                <c:pt idx="6">
                  <c:v>41547</c:v>
                </c:pt>
                <c:pt idx="7">
                  <c:v>41578</c:v>
                </c:pt>
                <c:pt idx="8">
                  <c:v>41608</c:v>
                </c:pt>
                <c:pt idx="9">
                  <c:v>41639</c:v>
                </c:pt>
                <c:pt idx="10">
                  <c:v>41698</c:v>
                </c:pt>
                <c:pt idx="11">
                  <c:v>41729</c:v>
                </c:pt>
                <c:pt idx="12">
                  <c:v>41759</c:v>
                </c:pt>
                <c:pt idx="13">
                  <c:v>41790</c:v>
                </c:pt>
                <c:pt idx="14">
                  <c:v>41820</c:v>
                </c:pt>
                <c:pt idx="15">
                  <c:v>41851</c:v>
                </c:pt>
                <c:pt idx="16">
                  <c:v>41882</c:v>
                </c:pt>
                <c:pt idx="17">
                  <c:v>41912</c:v>
                </c:pt>
                <c:pt idx="18">
                  <c:v>41943</c:v>
                </c:pt>
                <c:pt idx="19">
                  <c:v>41973</c:v>
                </c:pt>
                <c:pt idx="20">
                  <c:v>42004</c:v>
                </c:pt>
                <c:pt idx="21">
                  <c:v>42063</c:v>
                </c:pt>
                <c:pt idx="22">
                  <c:v>42094</c:v>
                </c:pt>
                <c:pt idx="23">
                  <c:v>42124</c:v>
                </c:pt>
                <c:pt idx="24">
                  <c:v>42155</c:v>
                </c:pt>
                <c:pt idx="25">
                  <c:v>42185</c:v>
                </c:pt>
                <c:pt idx="26">
                  <c:v>42216</c:v>
                </c:pt>
                <c:pt idx="27">
                  <c:v>42247</c:v>
                </c:pt>
                <c:pt idx="28">
                  <c:v>42277</c:v>
                </c:pt>
                <c:pt idx="29">
                  <c:v>42308</c:v>
                </c:pt>
                <c:pt idx="30">
                  <c:v>42338</c:v>
                </c:pt>
                <c:pt idx="31">
                  <c:v>42369</c:v>
                </c:pt>
                <c:pt idx="32">
                  <c:v>42429</c:v>
                </c:pt>
                <c:pt idx="33">
                  <c:v>42460</c:v>
                </c:pt>
                <c:pt idx="34">
                  <c:v>42490</c:v>
                </c:pt>
                <c:pt idx="35">
                  <c:v>42521</c:v>
                </c:pt>
                <c:pt idx="36">
                  <c:v>42551</c:v>
                </c:pt>
                <c:pt idx="37">
                  <c:v>42582</c:v>
                </c:pt>
                <c:pt idx="38">
                  <c:v>42613</c:v>
                </c:pt>
                <c:pt idx="39">
                  <c:v>42643</c:v>
                </c:pt>
                <c:pt idx="40">
                  <c:v>42674</c:v>
                </c:pt>
                <c:pt idx="41">
                  <c:v>42704</c:v>
                </c:pt>
                <c:pt idx="42">
                  <c:v>42735</c:v>
                </c:pt>
                <c:pt idx="43">
                  <c:v>42794</c:v>
                </c:pt>
                <c:pt idx="44">
                  <c:v>42825</c:v>
                </c:pt>
                <c:pt idx="45">
                  <c:v>42855</c:v>
                </c:pt>
                <c:pt idx="46">
                  <c:v>42886</c:v>
                </c:pt>
                <c:pt idx="47">
                  <c:v>42916</c:v>
                </c:pt>
                <c:pt idx="48">
                  <c:v>42947</c:v>
                </c:pt>
                <c:pt idx="49">
                  <c:v>42978</c:v>
                </c:pt>
                <c:pt idx="50">
                  <c:v>43008</c:v>
                </c:pt>
                <c:pt idx="51">
                  <c:v>43039</c:v>
                </c:pt>
                <c:pt idx="52">
                  <c:v>43069</c:v>
                </c:pt>
                <c:pt idx="53">
                  <c:v>43100</c:v>
                </c:pt>
                <c:pt idx="54">
                  <c:v>43159</c:v>
                </c:pt>
                <c:pt idx="55">
                  <c:v>43190</c:v>
                </c:pt>
                <c:pt idx="56">
                  <c:v>43220</c:v>
                </c:pt>
                <c:pt idx="57">
                  <c:v>43251</c:v>
                </c:pt>
                <c:pt idx="58">
                  <c:v>43281</c:v>
                </c:pt>
                <c:pt idx="59">
                  <c:v>43312</c:v>
                </c:pt>
                <c:pt idx="60">
                  <c:v>43343</c:v>
                </c:pt>
                <c:pt idx="61">
                  <c:v>43373</c:v>
                </c:pt>
                <c:pt idx="62">
                  <c:v>43404</c:v>
                </c:pt>
                <c:pt idx="63">
                  <c:v>43434</c:v>
                </c:pt>
                <c:pt idx="64">
                  <c:v>43465</c:v>
                </c:pt>
                <c:pt idx="65">
                  <c:v>43524</c:v>
                </c:pt>
                <c:pt idx="66">
                  <c:v>43555</c:v>
                </c:pt>
                <c:pt idx="67">
                  <c:v>43585</c:v>
                </c:pt>
                <c:pt idx="68">
                  <c:v>43616</c:v>
                </c:pt>
                <c:pt idx="69">
                  <c:v>43646</c:v>
                </c:pt>
                <c:pt idx="70">
                  <c:v>43677</c:v>
                </c:pt>
                <c:pt idx="71">
                  <c:v>43708</c:v>
                </c:pt>
                <c:pt idx="72">
                  <c:v>43738</c:v>
                </c:pt>
                <c:pt idx="73">
                  <c:v>43769</c:v>
                </c:pt>
                <c:pt idx="74">
                  <c:v>43799</c:v>
                </c:pt>
                <c:pt idx="75">
                  <c:v>43830</c:v>
                </c:pt>
                <c:pt idx="76">
                  <c:v>43890</c:v>
                </c:pt>
                <c:pt idx="77">
                  <c:v>43921</c:v>
                </c:pt>
                <c:pt idx="78">
                  <c:v>43951</c:v>
                </c:pt>
                <c:pt idx="79">
                  <c:v>43982</c:v>
                </c:pt>
                <c:pt idx="80">
                  <c:v>44012</c:v>
                </c:pt>
                <c:pt idx="81">
                  <c:v>44043</c:v>
                </c:pt>
                <c:pt idx="82">
                  <c:v>44074</c:v>
                </c:pt>
                <c:pt idx="83">
                  <c:v>44104</c:v>
                </c:pt>
                <c:pt idx="84">
                  <c:v>44135</c:v>
                </c:pt>
                <c:pt idx="85">
                  <c:v>44165</c:v>
                </c:pt>
                <c:pt idx="86">
                  <c:v>44196</c:v>
                </c:pt>
                <c:pt idx="87">
                  <c:v>44255</c:v>
                </c:pt>
                <c:pt idx="88">
                  <c:v>44286</c:v>
                </c:pt>
                <c:pt idx="89">
                  <c:v>44316</c:v>
                </c:pt>
                <c:pt idx="90">
                  <c:v>44347</c:v>
                </c:pt>
                <c:pt idx="91">
                  <c:v>44377</c:v>
                </c:pt>
                <c:pt idx="92">
                  <c:v>44408</c:v>
                </c:pt>
                <c:pt idx="93">
                  <c:v>44439</c:v>
                </c:pt>
                <c:pt idx="94">
                  <c:v>44469</c:v>
                </c:pt>
                <c:pt idx="95">
                  <c:v>44500</c:v>
                </c:pt>
                <c:pt idx="96">
                  <c:v>44530</c:v>
                </c:pt>
                <c:pt idx="97">
                  <c:v>44561</c:v>
                </c:pt>
                <c:pt idx="98">
                  <c:v>44620</c:v>
                </c:pt>
                <c:pt idx="99">
                  <c:v>44651</c:v>
                </c:pt>
                <c:pt idx="100">
                  <c:v>44681</c:v>
                </c:pt>
                <c:pt idx="101">
                  <c:v>44712</c:v>
                </c:pt>
                <c:pt idx="102">
                  <c:v>44742</c:v>
                </c:pt>
                <c:pt idx="103">
                  <c:v>44773</c:v>
                </c:pt>
                <c:pt idx="104">
                  <c:v>44804</c:v>
                </c:pt>
                <c:pt idx="105">
                  <c:v>44834</c:v>
                </c:pt>
                <c:pt idx="106">
                  <c:v>44865</c:v>
                </c:pt>
                <c:pt idx="107">
                  <c:v>44895</c:v>
                </c:pt>
                <c:pt idx="108">
                  <c:v>44926</c:v>
                </c:pt>
                <c:pt idx="112">
                  <c:v>45291</c:v>
                </c:pt>
              </c:numCache>
            </c:numRef>
          </c:cat>
          <c:val>
            <c:numRef>
              <c:f>地产投资!$O$36:$O$148</c:f>
            </c:numRef>
          </c:val>
          <c:smooth val="0"/>
          <c:extLst>
            <c:ext xmlns:c16="http://schemas.microsoft.com/office/drawing/2014/chart" uri="{C3380CC4-5D6E-409C-BE32-E72D297353CC}">
              <c16:uniqueId val="{00000002-6BA3-4279-A307-9CD3C4817567}"/>
            </c:ext>
          </c:extLst>
        </c:ser>
        <c:ser>
          <c:idx val="3"/>
          <c:order val="3"/>
          <c:tx>
            <c:strRef>
              <c:f>地产投资!$P$1</c:f>
              <c:strCache>
                <c:ptCount val="1"/>
                <c:pt idx="0">
                  <c:v>其他费用</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地产投资!$A$36:$A$148</c:f>
              <c:numCache>
                <c:formatCode>yyyy\-mm;@</c:formatCode>
                <c:ptCount val="113"/>
                <c:pt idx="0">
                  <c:v>41364</c:v>
                </c:pt>
                <c:pt idx="1">
                  <c:v>41394</c:v>
                </c:pt>
                <c:pt idx="2">
                  <c:v>41425</c:v>
                </c:pt>
                <c:pt idx="3">
                  <c:v>41455</c:v>
                </c:pt>
                <c:pt idx="4">
                  <c:v>41486</c:v>
                </c:pt>
                <c:pt idx="5">
                  <c:v>41517</c:v>
                </c:pt>
                <c:pt idx="6">
                  <c:v>41547</c:v>
                </c:pt>
                <c:pt idx="7">
                  <c:v>41578</c:v>
                </c:pt>
                <c:pt idx="8">
                  <c:v>41608</c:v>
                </c:pt>
                <c:pt idx="9">
                  <c:v>41639</c:v>
                </c:pt>
                <c:pt idx="10">
                  <c:v>41698</c:v>
                </c:pt>
                <c:pt idx="11">
                  <c:v>41729</c:v>
                </c:pt>
                <c:pt idx="12">
                  <c:v>41759</c:v>
                </c:pt>
                <c:pt idx="13">
                  <c:v>41790</c:v>
                </c:pt>
                <c:pt idx="14">
                  <c:v>41820</c:v>
                </c:pt>
                <c:pt idx="15">
                  <c:v>41851</c:v>
                </c:pt>
                <c:pt idx="16">
                  <c:v>41882</c:v>
                </c:pt>
                <c:pt idx="17">
                  <c:v>41912</c:v>
                </c:pt>
                <c:pt idx="18">
                  <c:v>41943</c:v>
                </c:pt>
                <c:pt idx="19">
                  <c:v>41973</c:v>
                </c:pt>
                <c:pt idx="20">
                  <c:v>42004</c:v>
                </c:pt>
                <c:pt idx="21">
                  <c:v>42063</c:v>
                </c:pt>
                <c:pt idx="22">
                  <c:v>42094</c:v>
                </c:pt>
                <c:pt idx="23">
                  <c:v>42124</c:v>
                </c:pt>
                <c:pt idx="24">
                  <c:v>42155</c:v>
                </c:pt>
                <c:pt idx="25">
                  <c:v>42185</c:v>
                </c:pt>
                <c:pt idx="26">
                  <c:v>42216</c:v>
                </c:pt>
                <c:pt idx="27">
                  <c:v>42247</c:v>
                </c:pt>
                <c:pt idx="28">
                  <c:v>42277</c:v>
                </c:pt>
                <c:pt idx="29">
                  <c:v>42308</c:v>
                </c:pt>
                <c:pt idx="30">
                  <c:v>42338</c:v>
                </c:pt>
                <c:pt idx="31">
                  <c:v>42369</c:v>
                </c:pt>
                <c:pt idx="32">
                  <c:v>42429</c:v>
                </c:pt>
                <c:pt idx="33">
                  <c:v>42460</c:v>
                </c:pt>
                <c:pt idx="34">
                  <c:v>42490</c:v>
                </c:pt>
                <c:pt idx="35">
                  <c:v>42521</c:v>
                </c:pt>
                <c:pt idx="36">
                  <c:v>42551</c:v>
                </c:pt>
                <c:pt idx="37">
                  <c:v>42582</c:v>
                </c:pt>
                <c:pt idx="38">
                  <c:v>42613</c:v>
                </c:pt>
                <c:pt idx="39">
                  <c:v>42643</c:v>
                </c:pt>
                <c:pt idx="40">
                  <c:v>42674</c:v>
                </c:pt>
                <c:pt idx="41">
                  <c:v>42704</c:v>
                </c:pt>
                <c:pt idx="42">
                  <c:v>42735</c:v>
                </c:pt>
                <c:pt idx="43">
                  <c:v>42794</c:v>
                </c:pt>
                <c:pt idx="44">
                  <c:v>42825</c:v>
                </c:pt>
                <c:pt idx="45">
                  <c:v>42855</c:v>
                </c:pt>
                <c:pt idx="46">
                  <c:v>42886</c:v>
                </c:pt>
                <c:pt idx="47">
                  <c:v>42916</c:v>
                </c:pt>
                <c:pt idx="48">
                  <c:v>42947</c:v>
                </c:pt>
                <c:pt idx="49">
                  <c:v>42978</c:v>
                </c:pt>
                <c:pt idx="50">
                  <c:v>43008</c:v>
                </c:pt>
                <c:pt idx="51">
                  <c:v>43039</c:v>
                </c:pt>
                <c:pt idx="52">
                  <c:v>43069</c:v>
                </c:pt>
                <c:pt idx="53">
                  <c:v>43100</c:v>
                </c:pt>
                <c:pt idx="54">
                  <c:v>43159</c:v>
                </c:pt>
                <c:pt idx="55">
                  <c:v>43190</c:v>
                </c:pt>
                <c:pt idx="56">
                  <c:v>43220</c:v>
                </c:pt>
                <c:pt idx="57">
                  <c:v>43251</c:v>
                </c:pt>
                <c:pt idx="58">
                  <c:v>43281</c:v>
                </c:pt>
                <c:pt idx="59">
                  <c:v>43312</c:v>
                </c:pt>
                <c:pt idx="60">
                  <c:v>43343</c:v>
                </c:pt>
                <c:pt idx="61">
                  <c:v>43373</c:v>
                </c:pt>
                <c:pt idx="62">
                  <c:v>43404</c:v>
                </c:pt>
                <c:pt idx="63">
                  <c:v>43434</c:v>
                </c:pt>
                <c:pt idx="64">
                  <c:v>43465</c:v>
                </c:pt>
                <c:pt idx="65">
                  <c:v>43524</c:v>
                </c:pt>
                <c:pt idx="66">
                  <c:v>43555</c:v>
                </c:pt>
                <c:pt idx="67">
                  <c:v>43585</c:v>
                </c:pt>
                <c:pt idx="68">
                  <c:v>43616</c:v>
                </c:pt>
                <c:pt idx="69">
                  <c:v>43646</c:v>
                </c:pt>
                <c:pt idx="70">
                  <c:v>43677</c:v>
                </c:pt>
                <c:pt idx="71">
                  <c:v>43708</c:v>
                </c:pt>
                <c:pt idx="72">
                  <c:v>43738</c:v>
                </c:pt>
                <c:pt idx="73">
                  <c:v>43769</c:v>
                </c:pt>
                <c:pt idx="74">
                  <c:v>43799</c:v>
                </c:pt>
                <c:pt idx="75">
                  <c:v>43830</c:v>
                </c:pt>
                <c:pt idx="76">
                  <c:v>43890</c:v>
                </c:pt>
                <c:pt idx="77">
                  <c:v>43921</c:v>
                </c:pt>
                <c:pt idx="78">
                  <c:v>43951</c:v>
                </c:pt>
                <c:pt idx="79">
                  <c:v>43982</c:v>
                </c:pt>
                <c:pt idx="80">
                  <c:v>44012</c:v>
                </c:pt>
                <c:pt idx="81">
                  <c:v>44043</c:v>
                </c:pt>
                <c:pt idx="82">
                  <c:v>44074</c:v>
                </c:pt>
                <c:pt idx="83">
                  <c:v>44104</c:v>
                </c:pt>
                <c:pt idx="84">
                  <c:v>44135</c:v>
                </c:pt>
                <c:pt idx="85">
                  <c:v>44165</c:v>
                </c:pt>
                <c:pt idx="86">
                  <c:v>44196</c:v>
                </c:pt>
                <c:pt idx="87">
                  <c:v>44255</c:v>
                </c:pt>
                <c:pt idx="88">
                  <c:v>44286</c:v>
                </c:pt>
                <c:pt idx="89">
                  <c:v>44316</c:v>
                </c:pt>
                <c:pt idx="90">
                  <c:v>44347</c:v>
                </c:pt>
                <c:pt idx="91">
                  <c:v>44377</c:v>
                </c:pt>
                <c:pt idx="92">
                  <c:v>44408</c:v>
                </c:pt>
                <c:pt idx="93">
                  <c:v>44439</c:v>
                </c:pt>
                <c:pt idx="94">
                  <c:v>44469</c:v>
                </c:pt>
                <c:pt idx="95">
                  <c:v>44500</c:v>
                </c:pt>
                <c:pt idx="96">
                  <c:v>44530</c:v>
                </c:pt>
                <c:pt idx="97">
                  <c:v>44561</c:v>
                </c:pt>
                <c:pt idx="98">
                  <c:v>44620</c:v>
                </c:pt>
                <c:pt idx="99">
                  <c:v>44651</c:v>
                </c:pt>
                <c:pt idx="100">
                  <c:v>44681</c:v>
                </c:pt>
                <c:pt idx="101">
                  <c:v>44712</c:v>
                </c:pt>
                <c:pt idx="102">
                  <c:v>44742</c:v>
                </c:pt>
                <c:pt idx="103">
                  <c:v>44773</c:v>
                </c:pt>
                <c:pt idx="104">
                  <c:v>44804</c:v>
                </c:pt>
                <c:pt idx="105">
                  <c:v>44834</c:v>
                </c:pt>
                <c:pt idx="106">
                  <c:v>44865</c:v>
                </c:pt>
                <c:pt idx="107">
                  <c:v>44895</c:v>
                </c:pt>
                <c:pt idx="108">
                  <c:v>44926</c:v>
                </c:pt>
                <c:pt idx="112">
                  <c:v>45291</c:v>
                </c:pt>
              </c:numCache>
            </c:numRef>
          </c:cat>
          <c:val>
            <c:numRef>
              <c:f>地产投资!$P$36:$P$148</c:f>
              <c:numCache>
                <c:formatCode>0.0%</c:formatCode>
                <c:ptCount val="113"/>
                <c:pt idx="0">
                  <c:v>1.8977865699117524E-2</c:v>
                </c:pt>
                <c:pt idx="1">
                  <c:v>0.19520175121265115</c:v>
                </c:pt>
                <c:pt idx="2">
                  <c:v>3.9690041647055585E-2</c:v>
                </c:pt>
                <c:pt idx="3">
                  <c:v>6.1255251913638231E-2</c:v>
                </c:pt>
                <c:pt idx="4">
                  <c:v>0.11014354558158335</c:v>
                </c:pt>
                <c:pt idx="5">
                  <c:v>4.6940959440451735E-2</c:v>
                </c:pt>
                <c:pt idx="6">
                  <c:v>0.17547489103887348</c:v>
                </c:pt>
                <c:pt idx="7">
                  <c:v>-5.0620488817229026E-3</c:v>
                </c:pt>
                <c:pt idx="8">
                  <c:v>0.22789600605710381</c:v>
                </c:pt>
                <c:pt idx="9">
                  <c:v>0.43382818528333278</c:v>
                </c:pt>
                <c:pt idx="10">
                  <c:v>0.18295613274200484</c:v>
                </c:pt>
                <c:pt idx="11">
                  <c:v>4.0836708262364185E-2</c:v>
                </c:pt>
                <c:pt idx="12">
                  <c:v>9.7159429933548314E-2</c:v>
                </c:pt>
                <c:pt idx="13">
                  <c:v>3.6917506301333169E-2</c:v>
                </c:pt>
                <c:pt idx="14">
                  <c:v>8.9521782774512726E-2</c:v>
                </c:pt>
                <c:pt idx="15">
                  <c:v>0.19171340159745665</c:v>
                </c:pt>
                <c:pt idx="16">
                  <c:v>0.19983115597845669</c:v>
                </c:pt>
                <c:pt idx="17">
                  <c:v>0.12761500502948975</c:v>
                </c:pt>
                <c:pt idx="18">
                  <c:v>0.27880423807561971</c:v>
                </c:pt>
                <c:pt idx="19">
                  <c:v>0.21906659270944839</c:v>
                </c:pt>
                <c:pt idx="20">
                  <c:v>-0.1441494722508565</c:v>
                </c:pt>
                <c:pt idx="21">
                  <c:v>0.16191352820999416</c:v>
                </c:pt>
                <c:pt idx="22">
                  <c:v>0.21537516380655952</c:v>
                </c:pt>
                <c:pt idx="23">
                  <c:v>7.3367987206419238E-2</c:v>
                </c:pt>
                <c:pt idx="24">
                  <c:v>9.9701701038264146E-2</c:v>
                </c:pt>
                <c:pt idx="25">
                  <c:v>7.2640568353228963E-2</c:v>
                </c:pt>
                <c:pt idx="26">
                  <c:v>8.9578168991779616E-2</c:v>
                </c:pt>
                <c:pt idx="27">
                  <c:v>-6.1825565664980542E-2</c:v>
                </c:pt>
                <c:pt idx="28">
                  <c:v>-7.1999597878192434E-2</c:v>
                </c:pt>
                <c:pt idx="29">
                  <c:v>1.0060606199178368E-2</c:v>
                </c:pt>
                <c:pt idx="30">
                  <c:v>-0.18338296747544147</c:v>
                </c:pt>
                <c:pt idx="31">
                  <c:v>-5.5190258929364355E-2</c:v>
                </c:pt>
                <c:pt idx="32">
                  <c:v>6.9546834769978583E-2</c:v>
                </c:pt>
                <c:pt idx="33">
                  <c:v>-3.6032628420943236E-2</c:v>
                </c:pt>
                <c:pt idx="34">
                  <c:v>-9.2519646518698373E-3</c:v>
                </c:pt>
                <c:pt idx="35">
                  <c:v>-5.3898786337625015E-4</c:v>
                </c:pt>
                <c:pt idx="36">
                  <c:v>9.8706628206886027E-3</c:v>
                </c:pt>
                <c:pt idx="37">
                  <c:v>-1.3126558425789803E-2</c:v>
                </c:pt>
                <c:pt idx="38">
                  <c:v>8.6692437958807655E-2</c:v>
                </c:pt>
                <c:pt idx="39">
                  <c:v>8.3922236855367149E-2</c:v>
                </c:pt>
                <c:pt idx="40">
                  <c:v>0.18099137374025598</c:v>
                </c:pt>
                <c:pt idx="41">
                  <c:v>4.6645987434964287E-2</c:v>
                </c:pt>
                <c:pt idx="42">
                  <c:v>0.19488846382376335</c:v>
                </c:pt>
                <c:pt idx="43">
                  <c:v>0.11645643471618561</c:v>
                </c:pt>
                <c:pt idx="44">
                  <c:v>0.14986250590312622</c:v>
                </c:pt>
                <c:pt idx="45">
                  <c:v>0.23899753765965337</c:v>
                </c:pt>
                <c:pt idx="46">
                  <c:v>0.12812405922501635</c:v>
                </c:pt>
                <c:pt idx="47">
                  <c:v>0.11646691857360691</c:v>
                </c:pt>
                <c:pt idx="48">
                  <c:v>0.10381344816627736</c:v>
                </c:pt>
                <c:pt idx="49">
                  <c:v>0.21284546868253718</c:v>
                </c:pt>
                <c:pt idx="50">
                  <c:v>0.28304370472312645</c:v>
                </c:pt>
                <c:pt idx="51">
                  <c:v>0.18048155967180834</c:v>
                </c:pt>
                <c:pt idx="52">
                  <c:v>0.29671373283441516</c:v>
                </c:pt>
                <c:pt idx="53">
                  <c:v>0.32661158968183224</c:v>
                </c:pt>
                <c:pt idx="54">
                  <c:v>0.36385467442589747</c:v>
                </c:pt>
                <c:pt idx="55">
                  <c:v>0.59514688846862773</c:v>
                </c:pt>
                <c:pt idx="56">
                  <c:v>0.51174451337884563</c:v>
                </c:pt>
                <c:pt idx="57">
                  <c:v>0.59438650935612181</c:v>
                </c:pt>
                <c:pt idx="58">
                  <c:v>0.64597909427889233</c:v>
                </c:pt>
                <c:pt idx="59">
                  <c:v>0.44611116414576979</c:v>
                </c:pt>
                <c:pt idx="60">
                  <c:v>0.37147028126746484</c:v>
                </c:pt>
                <c:pt idx="61">
                  <c:v>0.45621399290182119</c:v>
                </c:pt>
                <c:pt idx="62">
                  <c:v>0.37179791511215998</c:v>
                </c:pt>
                <c:pt idx="63">
                  <c:v>0.32689187634479078</c:v>
                </c:pt>
                <c:pt idx="64">
                  <c:v>0.18940863387574924</c:v>
                </c:pt>
                <c:pt idx="65">
                  <c:v>0.26287108237252843</c:v>
                </c:pt>
                <c:pt idx="66">
                  <c:v>0.28453921841132535</c:v>
                </c:pt>
                <c:pt idx="67">
                  <c:v>0.21368184215465469</c:v>
                </c:pt>
                <c:pt idx="68">
                  <c:v>0.17061316647183067</c:v>
                </c:pt>
                <c:pt idx="69">
                  <c:v>0.15654589657831175</c:v>
                </c:pt>
                <c:pt idx="70">
                  <c:v>0.10044955357001895</c:v>
                </c:pt>
                <c:pt idx="71">
                  <c:v>0.17809023513711364</c:v>
                </c:pt>
                <c:pt idx="72">
                  <c:v>9.4109127320597175E-2</c:v>
                </c:pt>
                <c:pt idx="73">
                  <c:v>8.5848292873740073E-2</c:v>
                </c:pt>
                <c:pt idx="74">
                  <c:v>5.8509008269122864E-2</c:v>
                </c:pt>
                <c:pt idx="75">
                  <c:v>-7.8312885683550548E-2</c:v>
                </c:pt>
                <c:pt idx="76">
                  <c:v>-0.1085155477413815</c:v>
                </c:pt>
                <c:pt idx="77">
                  <c:v>8.0595382315082009E-2</c:v>
                </c:pt>
                <c:pt idx="78">
                  <c:v>9.4425283769267621E-2</c:v>
                </c:pt>
                <c:pt idx="79">
                  <c:v>9.9592671016092149E-2</c:v>
                </c:pt>
                <c:pt idx="80">
                  <c:v>8.4576933352231265E-2</c:v>
                </c:pt>
                <c:pt idx="81">
                  <c:v>0.19862905779892226</c:v>
                </c:pt>
                <c:pt idx="82">
                  <c:v>7.4517675611073475E-2</c:v>
                </c:pt>
                <c:pt idx="83">
                  <c:v>0.11948420067309717</c:v>
                </c:pt>
                <c:pt idx="84">
                  <c:v>0.12483971167877161</c:v>
                </c:pt>
                <c:pt idx="85">
                  <c:v>7.3960986602767065E-2</c:v>
                </c:pt>
                <c:pt idx="86">
                  <c:v>-6.7188117381643542E-2</c:v>
                </c:pt>
                <c:pt idx="87">
                  <c:v>0.19425638019876845</c:v>
                </c:pt>
                <c:pt idx="88">
                  <c:v>0.10510572815641517</c:v>
                </c:pt>
                <c:pt idx="89">
                  <c:v>0.19814577083895757</c:v>
                </c:pt>
                <c:pt idx="90">
                  <c:v>0.1201047685466079</c:v>
                </c:pt>
                <c:pt idx="91">
                  <c:v>-8.3070890230536154E-2</c:v>
                </c:pt>
                <c:pt idx="92">
                  <c:v>-3.7246005533077886E-2</c:v>
                </c:pt>
                <c:pt idx="93">
                  <c:v>-1.0860753827776071E-2</c:v>
                </c:pt>
                <c:pt idx="94">
                  <c:v>-7.1211614539298029E-2</c:v>
                </c:pt>
                <c:pt idx="95">
                  <c:v>-6.42161214495518E-2</c:v>
                </c:pt>
                <c:pt idx="96">
                  <c:v>-9.9763109308604991E-2</c:v>
                </c:pt>
                <c:pt idx="97">
                  <c:v>-0.27350032696005044</c:v>
                </c:pt>
                <c:pt idx="98">
                  <c:v>0.10875428662998776</c:v>
                </c:pt>
                <c:pt idx="99">
                  <c:v>-6.5644679457366961E-2</c:v>
                </c:pt>
                <c:pt idx="100">
                  <c:v>-0.12217730626182488</c:v>
                </c:pt>
                <c:pt idx="101">
                  <c:v>-0.11608683298720546</c:v>
                </c:pt>
                <c:pt idx="102">
                  <c:v>-3.1911702462024794E-2</c:v>
                </c:pt>
                <c:pt idx="103">
                  <c:v>-6.9858169965626327E-2</c:v>
                </c:pt>
                <c:pt idx="104">
                  <c:v>-0.11376645181172629</c:v>
                </c:pt>
                <c:pt idx="105">
                  <c:v>-0.1165311192370545</c:v>
                </c:pt>
                <c:pt idx="106">
                  <c:v>-0.14264779574429221</c:v>
                </c:pt>
                <c:pt idx="107">
                  <c:v>-0.14445038576120994</c:v>
                </c:pt>
                <c:pt idx="112">
                  <c:v>-0.29999999999999993</c:v>
                </c:pt>
              </c:numCache>
            </c:numRef>
          </c:val>
          <c:smooth val="0"/>
          <c:extLst>
            <c:ext xmlns:c16="http://schemas.microsoft.com/office/drawing/2014/chart" uri="{C3380CC4-5D6E-409C-BE32-E72D297353CC}">
              <c16:uniqueId val="{00000003-6BA3-4279-A307-9CD3C4817567}"/>
            </c:ext>
          </c:extLst>
        </c:ser>
        <c:dLbls>
          <c:showLegendKey val="0"/>
          <c:showVal val="0"/>
          <c:showCatName val="0"/>
          <c:showSerName val="0"/>
          <c:showPercent val="0"/>
          <c:showBubbleSize val="0"/>
        </c:dLbls>
        <c:marker val="1"/>
        <c:smooth val="0"/>
        <c:axId val="193007456"/>
        <c:axId val="193001632"/>
      </c:lineChart>
      <c:dateAx>
        <c:axId val="193007456"/>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3001632"/>
        <c:crosses val="autoZero"/>
        <c:auto val="1"/>
        <c:lblOffset val="100"/>
        <c:baseTimeUnit val="months"/>
      </c:dateAx>
      <c:valAx>
        <c:axId val="19300163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30074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span"/>
    <c:showDLblsOverMax val="0"/>
  </c:chart>
  <c:spPr>
    <a:noFill/>
    <a:ln>
      <a:noFill/>
    </a:ln>
    <a:effectLst/>
  </c:spPr>
  <c:txPr>
    <a:bodyPr/>
    <a:lstStyle/>
    <a:p>
      <a:pPr>
        <a:defRPr sz="900"/>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a:t>16-24</a:t>
            </a:r>
            <a:r>
              <a:rPr lang="zh-CN"/>
              <a:t>岁人口调查失业率</a:t>
            </a:r>
            <a:endParaRPr lang="en-US"/>
          </a:p>
        </c:rich>
      </c:tx>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2583778570057867E-2"/>
          <c:y val="0.12536278214108076"/>
          <c:w val="0.86332389835472823"/>
          <c:h val="0.53143776409136145"/>
        </c:manualLayout>
      </c:layout>
      <c:lineChart>
        <c:grouping val="standard"/>
        <c:varyColors val="0"/>
        <c:ser>
          <c:idx val="0"/>
          <c:order val="0"/>
          <c:tx>
            <c:strRef>
              <c:f>失业率!$Q$66</c:f>
              <c:strCache>
                <c:ptCount val="1"/>
                <c:pt idx="0">
                  <c:v>2018</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失业率!$Q$67:$Q$78</c:f>
              <c:numCache>
                <c:formatCode>General</c:formatCode>
                <c:ptCount val="12"/>
                <c:pt idx="0">
                  <c:v>11.2</c:v>
                </c:pt>
                <c:pt idx="1">
                  <c:v>11</c:v>
                </c:pt>
                <c:pt idx="2">
                  <c:v>10.4</c:v>
                </c:pt>
                <c:pt idx="3">
                  <c:v>10.1</c:v>
                </c:pt>
                <c:pt idx="4">
                  <c:v>9.6</c:v>
                </c:pt>
                <c:pt idx="5">
                  <c:v>10</c:v>
                </c:pt>
                <c:pt idx="6">
                  <c:v>13.3</c:v>
                </c:pt>
                <c:pt idx="7">
                  <c:v>13.1</c:v>
                </c:pt>
                <c:pt idx="8">
                  <c:v>11.2</c:v>
                </c:pt>
                <c:pt idx="9">
                  <c:v>9.8000000000000007</c:v>
                </c:pt>
                <c:pt idx="10">
                  <c:v>10</c:v>
                </c:pt>
                <c:pt idx="11">
                  <c:v>10.1</c:v>
                </c:pt>
              </c:numCache>
            </c:numRef>
          </c:val>
          <c:smooth val="0"/>
          <c:extLst>
            <c:ext xmlns:c16="http://schemas.microsoft.com/office/drawing/2014/chart" uri="{C3380CC4-5D6E-409C-BE32-E72D297353CC}">
              <c16:uniqueId val="{00000000-6227-453F-B150-9237A5230473}"/>
            </c:ext>
          </c:extLst>
        </c:ser>
        <c:ser>
          <c:idx val="1"/>
          <c:order val="1"/>
          <c:tx>
            <c:strRef>
              <c:f>失业率!$R$66</c:f>
              <c:strCache>
                <c:ptCount val="1"/>
                <c:pt idx="0">
                  <c:v>2019</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失业率!$R$67:$R$78</c:f>
              <c:numCache>
                <c:formatCode>General</c:formatCode>
                <c:ptCount val="12"/>
                <c:pt idx="0">
                  <c:v>11.2</c:v>
                </c:pt>
                <c:pt idx="1">
                  <c:v>11</c:v>
                </c:pt>
                <c:pt idx="2">
                  <c:v>11.3</c:v>
                </c:pt>
                <c:pt idx="3">
                  <c:v>9.9</c:v>
                </c:pt>
                <c:pt idx="4">
                  <c:v>10.5</c:v>
                </c:pt>
                <c:pt idx="5">
                  <c:v>11.6</c:v>
                </c:pt>
                <c:pt idx="6">
                  <c:v>13.9</c:v>
                </c:pt>
                <c:pt idx="7">
                  <c:v>13.1</c:v>
                </c:pt>
                <c:pt idx="8">
                  <c:v>13</c:v>
                </c:pt>
                <c:pt idx="9">
                  <c:v>12.4</c:v>
                </c:pt>
                <c:pt idx="10">
                  <c:v>12.5</c:v>
                </c:pt>
                <c:pt idx="11">
                  <c:v>12.2</c:v>
                </c:pt>
              </c:numCache>
            </c:numRef>
          </c:val>
          <c:smooth val="0"/>
          <c:extLst>
            <c:ext xmlns:c16="http://schemas.microsoft.com/office/drawing/2014/chart" uri="{C3380CC4-5D6E-409C-BE32-E72D297353CC}">
              <c16:uniqueId val="{00000001-6227-453F-B150-9237A5230473}"/>
            </c:ext>
          </c:extLst>
        </c:ser>
        <c:ser>
          <c:idx val="2"/>
          <c:order val="2"/>
          <c:tx>
            <c:strRef>
              <c:f>失业率!$S$66</c:f>
              <c:strCache>
                <c:ptCount val="1"/>
                <c:pt idx="0">
                  <c:v>2020</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失业率!$S$67:$S$78</c:f>
              <c:numCache>
                <c:formatCode>General</c:formatCode>
                <c:ptCount val="12"/>
                <c:pt idx="0">
                  <c:v>12.5</c:v>
                </c:pt>
                <c:pt idx="1">
                  <c:v>13.6</c:v>
                </c:pt>
                <c:pt idx="2">
                  <c:v>13.3</c:v>
                </c:pt>
                <c:pt idx="3">
                  <c:v>13.8</c:v>
                </c:pt>
                <c:pt idx="4">
                  <c:v>14.8</c:v>
                </c:pt>
                <c:pt idx="5">
                  <c:v>15.4</c:v>
                </c:pt>
                <c:pt idx="6">
                  <c:v>16.8</c:v>
                </c:pt>
                <c:pt idx="7">
                  <c:v>16.8</c:v>
                </c:pt>
                <c:pt idx="8">
                  <c:v>15</c:v>
                </c:pt>
                <c:pt idx="9">
                  <c:v>13.2</c:v>
                </c:pt>
                <c:pt idx="10">
                  <c:v>12.8</c:v>
                </c:pt>
                <c:pt idx="11">
                  <c:v>12.3</c:v>
                </c:pt>
              </c:numCache>
            </c:numRef>
          </c:val>
          <c:smooth val="0"/>
          <c:extLst>
            <c:ext xmlns:c16="http://schemas.microsoft.com/office/drawing/2014/chart" uri="{C3380CC4-5D6E-409C-BE32-E72D297353CC}">
              <c16:uniqueId val="{00000002-6227-453F-B150-9237A5230473}"/>
            </c:ext>
          </c:extLst>
        </c:ser>
        <c:ser>
          <c:idx val="3"/>
          <c:order val="3"/>
          <c:tx>
            <c:strRef>
              <c:f>失业率!$T$66</c:f>
              <c:strCache>
                <c:ptCount val="1"/>
                <c:pt idx="0">
                  <c:v>2021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失业率!$T$67:$T$78</c:f>
              <c:numCache>
                <c:formatCode>General</c:formatCode>
                <c:ptCount val="12"/>
                <c:pt idx="0">
                  <c:v>12.7</c:v>
                </c:pt>
                <c:pt idx="1">
                  <c:v>13.1</c:v>
                </c:pt>
                <c:pt idx="2">
                  <c:v>13.6</c:v>
                </c:pt>
                <c:pt idx="3">
                  <c:v>13.6</c:v>
                </c:pt>
                <c:pt idx="4">
                  <c:v>13.8</c:v>
                </c:pt>
                <c:pt idx="5">
                  <c:v>15.4</c:v>
                </c:pt>
                <c:pt idx="6">
                  <c:v>16.2</c:v>
                </c:pt>
                <c:pt idx="7">
                  <c:v>15.3</c:v>
                </c:pt>
                <c:pt idx="8">
                  <c:v>14.6</c:v>
                </c:pt>
                <c:pt idx="9">
                  <c:v>14.2</c:v>
                </c:pt>
                <c:pt idx="10">
                  <c:v>14.3</c:v>
                </c:pt>
                <c:pt idx="11">
                  <c:v>14.3</c:v>
                </c:pt>
              </c:numCache>
            </c:numRef>
          </c:val>
          <c:smooth val="0"/>
          <c:extLst>
            <c:ext xmlns:c16="http://schemas.microsoft.com/office/drawing/2014/chart" uri="{C3380CC4-5D6E-409C-BE32-E72D297353CC}">
              <c16:uniqueId val="{00000003-6227-453F-B150-9237A5230473}"/>
            </c:ext>
          </c:extLst>
        </c:ser>
        <c:ser>
          <c:idx val="4"/>
          <c:order val="4"/>
          <c:tx>
            <c:strRef>
              <c:f>失业率!$U$66</c:f>
              <c:strCache>
                <c:ptCount val="1"/>
                <c:pt idx="0">
                  <c:v>2022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失业率!$U$67:$U$78</c:f>
              <c:numCache>
                <c:formatCode>General</c:formatCode>
                <c:ptCount val="12"/>
                <c:pt idx="0">
                  <c:v>15.3</c:v>
                </c:pt>
                <c:pt idx="1">
                  <c:v>15.3</c:v>
                </c:pt>
                <c:pt idx="2">
                  <c:v>16</c:v>
                </c:pt>
                <c:pt idx="3">
                  <c:v>18.2</c:v>
                </c:pt>
                <c:pt idx="4">
                  <c:v>18.399999999999999</c:v>
                </c:pt>
                <c:pt idx="5">
                  <c:v>19.3</c:v>
                </c:pt>
                <c:pt idx="6">
                  <c:v>19.899999999999999</c:v>
                </c:pt>
                <c:pt idx="7">
                  <c:v>18.7</c:v>
                </c:pt>
                <c:pt idx="8">
                  <c:v>17.899999999999999</c:v>
                </c:pt>
                <c:pt idx="9">
                  <c:v>17.899999999999999</c:v>
                </c:pt>
                <c:pt idx="10">
                  <c:v>17.100000000000001</c:v>
                </c:pt>
                <c:pt idx="11">
                  <c:v>#N/A</c:v>
                </c:pt>
              </c:numCache>
            </c:numRef>
          </c:val>
          <c:smooth val="0"/>
          <c:extLst>
            <c:ext xmlns:c16="http://schemas.microsoft.com/office/drawing/2014/chart" uri="{C3380CC4-5D6E-409C-BE32-E72D297353CC}">
              <c16:uniqueId val="{00000004-6227-453F-B150-9237A5230473}"/>
            </c:ext>
          </c:extLst>
        </c:ser>
        <c:dLbls>
          <c:showLegendKey val="0"/>
          <c:showVal val="0"/>
          <c:showCatName val="0"/>
          <c:showSerName val="0"/>
          <c:showPercent val="0"/>
          <c:showBubbleSize val="0"/>
        </c:dLbls>
        <c:marker val="1"/>
        <c:smooth val="0"/>
        <c:axId val="1801188943"/>
        <c:axId val="1801178959"/>
      </c:lineChart>
      <c:catAx>
        <c:axId val="1801188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01178959"/>
        <c:crosses val="autoZero"/>
        <c:auto val="1"/>
        <c:lblAlgn val="ctr"/>
        <c:lblOffset val="100"/>
        <c:noMultiLvlLbl val="0"/>
      </c:catAx>
      <c:valAx>
        <c:axId val="1801178959"/>
        <c:scaling>
          <c:orientation val="minMax"/>
          <c:min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0118894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9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a:t>25-59</a:t>
            </a:r>
            <a:r>
              <a:rPr lang="zh-CN"/>
              <a:t>人口调查失业率</a:t>
            </a:r>
            <a:endParaRPr lang="en-US"/>
          </a:p>
        </c:rich>
      </c:tx>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失业率!$V$66</c:f>
              <c:strCache>
                <c:ptCount val="1"/>
                <c:pt idx="0">
                  <c:v>2018</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失业率!$V$67:$V$78</c:f>
              <c:numCache>
                <c:formatCode>General</c:formatCode>
                <c:ptCount val="12"/>
                <c:pt idx="0">
                  <c:v>4.4000000000000004</c:v>
                </c:pt>
                <c:pt idx="1">
                  <c:v>4.5</c:v>
                </c:pt>
                <c:pt idx="2">
                  <c:v>4.5999999999999996</c:v>
                </c:pt>
                <c:pt idx="3">
                  <c:v>4.4000000000000004</c:v>
                </c:pt>
                <c:pt idx="4">
                  <c:v>4.4000000000000004</c:v>
                </c:pt>
                <c:pt idx="5">
                  <c:v>4.4000000000000004</c:v>
                </c:pt>
                <c:pt idx="6">
                  <c:v>4.4000000000000004</c:v>
                </c:pt>
                <c:pt idx="7">
                  <c:v>4.3</c:v>
                </c:pt>
                <c:pt idx="8">
                  <c:v>4.3</c:v>
                </c:pt>
                <c:pt idx="9">
                  <c:v>4.4000000000000004</c:v>
                </c:pt>
                <c:pt idx="10">
                  <c:v>4.4000000000000004</c:v>
                </c:pt>
                <c:pt idx="11">
                  <c:v>4.4000000000000004</c:v>
                </c:pt>
              </c:numCache>
            </c:numRef>
          </c:val>
          <c:smooth val="0"/>
          <c:extLst>
            <c:ext xmlns:c16="http://schemas.microsoft.com/office/drawing/2014/chart" uri="{C3380CC4-5D6E-409C-BE32-E72D297353CC}">
              <c16:uniqueId val="{00000000-5754-47C2-A9D4-65F54787388C}"/>
            </c:ext>
          </c:extLst>
        </c:ser>
        <c:ser>
          <c:idx val="1"/>
          <c:order val="1"/>
          <c:tx>
            <c:strRef>
              <c:f>失业率!$W$66</c:f>
              <c:strCache>
                <c:ptCount val="1"/>
                <c:pt idx="0">
                  <c:v>2019</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失业率!$W$67:$W$78</c:f>
              <c:numCache>
                <c:formatCode>General</c:formatCode>
                <c:ptCount val="12"/>
                <c:pt idx="0">
                  <c:v>4.5999999999999996</c:v>
                </c:pt>
                <c:pt idx="1">
                  <c:v>4.9000000000000004</c:v>
                </c:pt>
                <c:pt idx="2">
                  <c:v>4.8</c:v>
                </c:pt>
                <c:pt idx="3">
                  <c:v>4.7</c:v>
                </c:pt>
                <c:pt idx="4">
                  <c:v>4.5</c:v>
                </c:pt>
                <c:pt idx="5">
                  <c:v>4.5999999999999996</c:v>
                </c:pt>
                <c:pt idx="6">
                  <c:v>4.5999999999999996</c:v>
                </c:pt>
                <c:pt idx="7">
                  <c:v>4.5</c:v>
                </c:pt>
                <c:pt idx="8">
                  <c:v>4.5999999999999996</c:v>
                </c:pt>
                <c:pt idx="9">
                  <c:v>4.5999999999999996</c:v>
                </c:pt>
                <c:pt idx="10">
                  <c:v>4.5999999999999996</c:v>
                </c:pt>
                <c:pt idx="11">
                  <c:v>4.7</c:v>
                </c:pt>
              </c:numCache>
            </c:numRef>
          </c:val>
          <c:smooth val="0"/>
          <c:extLst>
            <c:ext xmlns:c16="http://schemas.microsoft.com/office/drawing/2014/chart" uri="{C3380CC4-5D6E-409C-BE32-E72D297353CC}">
              <c16:uniqueId val="{00000001-5754-47C2-A9D4-65F54787388C}"/>
            </c:ext>
          </c:extLst>
        </c:ser>
        <c:ser>
          <c:idx val="2"/>
          <c:order val="2"/>
          <c:tx>
            <c:strRef>
              <c:f>失业率!$X$66</c:f>
              <c:strCache>
                <c:ptCount val="1"/>
                <c:pt idx="0">
                  <c:v>2020</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失业率!$X$67:$X$78</c:f>
              <c:numCache>
                <c:formatCode>General</c:formatCode>
                <c:ptCount val="12"/>
                <c:pt idx="0">
                  <c:v>4.7</c:v>
                </c:pt>
                <c:pt idx="1">
                  <c:v>5.6</c:v>
                </c:pt>
                <c:pt idx="2">
                  <c:v>5.4</c:v>
                </c:pt>
                <c:pt idx="3">
                  <c:v>5.5</c:v>
                </c:pt>
                <c:pt idx="4">
                  <c:v>5.4</c:v>
                </c:pt>
                <c:pt idx="5">
                  <c:v>5.2</c:v>
                </c:pt>
                <c:pt idx="6">
                  <c:v>5</c:v>
                </c:pt>
                <c:pt idx="7">
                  <c:v>4.8</c:v>
                </c:pt>
                <c:pt idx="8">
                  <c:v>4.8</c:v>
                </c:pt>
                <c:pt idx="9">
                  <c:v>4.8</c:v>
                </c:pt>
                <c:pt idx="10">
                  <c:v>4.7</c:v>
                </c:pt>
                <c:pt idx="11">
                  <c:v>4.7</c:v>
                </c:pt>
              </c:numCache>
            </c:numRef>
          </c:val>
          <c:smooth val="0"/>
          <c:extLst>
            <c:ext xmlns:c16="http://schemas.microsoft.com/office/drawing/2014/chart" uri="{C3380CC4-5D6E-409C-BE32-E72D297353CC}">
              <c16:uniqueId val="{00000002-5754-47C2-A9D4-65F54787388C}"/>
            </c:ext>
          </c:extLst>
        </c:ser>
        <c:ser>
          <c:idx val="3"/>
          <c:order val="3"/>
          <c:tx>
            <c:strRef>
              <c:f>失业率!$Y$66</c:f>
              <c:strCache>
                <c:ptCount val="1"/>
                <c:pt idx="0">
                  <c:v>2021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失业率!$Y$67:$Y$78</c:f>
              <c:numCache>
                <c:formatCode>General</c:formatCode>
                <c:ptCount val="12"/>
                <c:pt idx="0">
                  <c:v>4.9000000000000004</c:v>
                </c:pt>
                <c:pt idx="1">
                  <c:v>5</c:v>
                </c:pt>
                <c:pt idx="2">
                  <c:v>4.8</c:v>
                </c:pt>
                <c:pt idx="3">
                  <c:v>4.5999999999999996</c:v>
                </c:pt>
                <c:pt idx="4">
                  <c:v>4.4000000000000004</c:v>
                </c:pt>
                <c:pt idx="5">
                  <c:v>4.2</c:v>
                </c:pt>
                <c:pt idx="6">
                  <c:v>4.2</c:v>
                </c:pt>
                <c:pt idx="7">
                  <c:v>4.3</c:v>
                </c:pt>
                <c:pt idx="8">
                  <c:v>4.2</c:v>
                </c:pt>
                <c:pt idx="9">
                  <c:v>4.2</c:v>
                </c:pt>
                <c:pt idx="10">
                  <c:v>4.3</c:v>
                </c:pt>
                <c:pt idx="11">
                  <c:v>4.4000000000000004</c:v>
                </c:pt>
              </c:numCache>
            </c:numRef>
          </c:val>
          <c:smooth val="0"/>
          <c:extLst>
            <c:ext xmlns:c16="http://schemas.microsoft.com/office/drawing/2014/chart" uri="{C3380CC4-5D6E-409C-BE32-E72D297353CC}">
              <c16:uniqueId val="{00000003-5754-47C2-A9D4-65F54787388C}"/>
            </c:ext>
          </c:extLst>
        </c:ser>
        <c:ser>
          <c:idx val="4"/>
          <c:order val="4"/>
          <c:tx>
            <c:strRef>
              <c:f>失业率!$Z$66</c:f>
              <c:strCache>
                <c:ptCount val="1"/>
                <c:pt idx="0">
                  <c:v>2022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失业率!$F$67:$F$78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失业率!$Z$67:$Z$78</c:f>
              <c:numCache>
                <c:formatCode>General</c:formatCode>
                <c:ptCount val="12"/>
                <c:pt idx="0">
                  <c:v>4.5999999999999996</c:v>
                </c:pt>
                <c:pt idx="1">
                  <c:v>4.8</c:v>
                </c:pt>
                <c:pt idx="2">
                  <c:v>5.2</c:v>
                </c:pt>
                <c:pt idx="3">
                  <c:v>5.3</c:v>
                </c:pt>
                <c:pt idx="4">
                  <c:v>5.0999999999999996</c:v>
                </c:pt>
                <c:pt idx="5">
                  <c:v>4.5</c:v>
                </c:pt>
                <c:pt idx="6">
                  <c:v>4.3</c:v>
                </c:pt>
                <c:pt idx="7">
                  <c:v>4.3</c:v>
                </c:pt>
                <c:pt idx="8">
                  <c:v>4.7</c:v>
                </c:pt>
                <c:pt idx="9">
                  <c:v>4.7</c:v>
                </c:pt>
                <c:pt idx="10">
                  <c:v>5</c:v>
                </c:pt>
                <c:pt idx="11">
                  <c:v>#N/A</c:v>
                </c:pt>
              </c:numCache>
            </c:numRef>
          </c:val>
          <c:smooth val="0"/>
          <c:extLst>
            <c:ext xmlns:c16="http://schemas.microsoft.com/office/drawing/2014/chart" uri="{C3380CC4-5D6E-409C-BE32-E72D297353CC}">
              <c16:uniqueId val="{00000004-5754-47C2-A9D4-65F54787388C}"/>
            </c:ext>
          </c:extLst>
        </c:ser>
        <c:dLbls>
          <c:showLegendKey val="0"/>
          <c:showVal val="0"/>
          <c:showCatName val="0"/>
          <c:showSerName val="0"/>
          <c:showPercent val="0"/>
          <c:showBubbleSize val="0"/>
        </c:dLbls>
        <c:marker val="1"/>
        <c:smooth val="0"/>
        <c:axId val="1801188943"/>
        <c:axId val="1801178959"/>
      </c:lineChart>
      <c:catAx>
        <c:axId val="1801188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01178959"/>
        <c:crosses val="autoZero"/>
        <c:auto val="1"/>
        <c:lblAlgn val="ctr"/>
        <c:lblOffset val="100"/>
        <c:noMultiLvlLbl val="0"/>
      </c:catAx>
      <c:valAx>
        <c:axId val="1801178959"/>
        <c:scaling>
          <c:orientation val="minMax"/>
          <c:min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0118894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9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0.01775</cdr:x>
      <cdr:y>0.006</cdr:y>
    </cdr:from>
    <cdr:to>
      <cdr:x>0.15625</cdr:x>
      <cdr:y>0.06475</cdr:y>
    </cdr:to>
    <cdr:sp macro="" textlink="" fLocksText="0">
      <cdr:nvSpPr>
        <cdr:cNvPr id="2" name="矩形 1"/>
        <cdr:cNvSpPr/>
      </cdr:nvSpPr>
      <cdr:spPr>
        <a:xfrm xmlns:a="http://schemas.openxmlformats.org/drawingml/2006/main">
          <a:off x="76200" y="9525"/>
          <a:ext cx="657225" cy="161925"/>
        </a:xfrm>
        <a:prstGeom xmlns:a="http://schemas.openxmlformats.org/drawingml/2006/main" prst="rect">
          <a:avLst/>
        </a:prstGeom>
      </cdr:spPr>
      <cdr:txBody>
        <a:bodyPr xmlns:a="http://schemas.openxmlformats.org/drawingml/2006/main" vertOverflow="clip" wrap="square"/>
        <a:lstStyle xmlns:a="http://schemas.openxmlformats.org/drawingml/2006/main"/>
        <a:p xmlns:a="http://schemas.openxmlformats.org/drawingml/2006/main">
          <a:endParaRPr lang="zh-CN" altLang="en-US" sz="1000">
            <a:latin typeface="楷体" panose="02010609060101010101" charset="-122"/>
            <a:ea typeface="楷体" panose="02010609060101010101" charset="-122"/>
            <a:cs typeface="楷体" panose="02010609060101010101" charset="-122"/>
          </a:endParaRPr>
        </a:p>
      </cdr:txBody>
    </cdr:sp>
  </cdr:relSizeAnchor>
  <cdr:relSizeAnchor xmlns:cdr="http://schemas.openxmlformats.org/drawingml/2006/chartDrawing">
    <cdr:from>
      <cdr:x>0.86075</cdr:x>
      <cdr:y>0.006</cdr:y>
    </cdr:from>
    <cdr:to>
      <cdr:x>0.99975</cdr:x>
      <cdr:y>0.09</cdr:y>
    </cdr:to>
    <cdr:sp macro="" textlink="" fLocksText="0">
      <cdr:nvSpPr>
        <cdr:cNvPr id="3" name="矩形 2"/>
        <cdr:cNvSpPr/>
      </cdr:nvSpPr>
      <cdr:spPr>
        <a:xfrm xmlns:a="http://schemas.openxmlformats.org/drawingml/2006/main">
          <a:off x="4057650" y="9525"/>
          <a:ext cx="657225" cy="238125"/>
        </a:xfrm>
        <a:prstGeom xmlns:a="http://schemas.openxmlformats.org/drawingml/2006/main" prst="rect">
          <a:avLst/>
        </a:prstGeom>
      </cdr:spPr>
      <cdr:txBody>
        <a:bodyPr xmlns:a="http://schemas.openxmlformats.org/drawingml/2006/main" wrap="square"/>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endParaRPr lang="en-US" altLang="zh-CN" sz="1000">
            <a:latin typeface="楷体" panose="02010609060101010101" charset="-122"/>
            <a:ea typeface="楷体" panose="02010609060101010101" charset="-122"/>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0.01412</cdr:x>
      <cdr:y>0.05761</cdr:y>
    </cdr:from>
    <cdr:to>
      <cdr:x>0.16222</cdr:x>
      <cdr:y>0.18634</cdr:y>
    </cdr:to>
    <cdr:sp macro="" textlink="">
      <cdr:nvSpPr>
        <cdr:cNvPr id="2" name="文本框 1">
          <a:extLst xmlns:a="http://schemas.openxmlformats.org/drawingml/2006/main">
            <a:ext uri="{FF2B5EF4-FFF2-40B4-BE49-F238E27FC236}">
              <a16:creationId xmlns:a16="http://schemas.microsoft.com/office/drawing/2014/main" id="{AB32A96E-C8CD-FE11-B05B-DA0251411D50}"/>
            </a:ext>
          </a:extLst>
        </cdr:cNvPr>
        <cdr:cNvSpPr txBox="1"/>
      </cdr:nvSpPr>
      <cdr:spPr>
        <a:xfrm xmlns:a="http://schemas.openxmlformats.org/drawingml/2006/main">
          <a:off x="54643" y="129374"/>
          <a:ext cx="573085" cy="28909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000" dirty="0">
              <a:latin typeface="楷体" panose="02010609060101010101" pitchFamily="49" charset="-122"/>
              <a:ea typeface="楷体" panose="02010609060101010101" pitchFamily="49" charset="-122"/>
            </a:rPr>
            <a:t>亿元</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8FFD3EC9-3C51-42EF-BB6A-D38CB22327C0}" type="datetimeFigureOut">
              <a:rPr lang="zh-CN" altLang="en-US" smtClean="0"/>
              <a:t>2022/12/30</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D2E1993A-33BF-4592-9E7C-1C088140BA5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21</a:t>
            </a:fld>
            <a:endParaRPr lang="zh-CN" altLang="en-US"/>
          </a:p>
        </p:txBody>
      </p:sp>
    </p:spTree>
    <p:extLst>
      <p:ext uri="{BB962C8B-B14F-4D97-AF65-F5344CB8AC3E}">
        <p14:creationId xmlns:p14="http://schemas.microsoft.com/office/powerpoint/2010/main" val="254809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DA9C3E-6D87-4C29-8288-8701A99FA877}" type="slidenum">
              <a:rPr lang="zh-CN" altLang="en-US" smtClean="0"/>
              <a:t>42</a:t>
            </a:fld>
            <a:endParaRPr lang="zh-CN" altLang="en-US"/>
          </a:p>
        </p:txBody>
      </p:sp>
    </p:spTree>
    <p:extLst>
      <p:ext uri="{BB962C8B-B14F-4D97-AF65-F5344CB8AC3E}">
        <p14:creationId xmlns:p14="http://schemas.microsoft.com/office/powerpoint/2010/main" val="17209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4" name="灯片编号占位符 1"/>
          <p:cNvSpPr txBox="1"/>
          <p:nvPr userDrawn="1"/>
        </p:nvSpPr>
        <p:spPr>
          <a:xfrm>
            <a:off x="6960235" y="474821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2BC99-A055-4DAB-B415-8F83ED225857}" type="slidenum">
              <a:rPr lang="zh-CN" altLang="en-US" sz="900" smtClean="0">
                <a:solidFill>
                  <a:schemeClr val="bg1">
                    <a:lumMod val="50000"/>
                  </a:schemeClr>
                </a:solidFill>
                <a:latin typeface="微软雅黑" panose="020B0503020204020204" pitchFamily="34" charset="-122"/>
                <a:ea typeface="微软雅黑" panose="020B0503020204020204" pitchFamily="34" charset="-122"/>
              </a:rPr>
              <a:t>‹#›</a:t>
            </a:fld>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
        <p:nvSpPr>
          <p:cNvPr id="14" name="灯片编号占位符 1"/>
          <p:cNvSpPr txBox="1"/>
          <p:nvPr userDrawn="1"/>
        </p:nvSpPr>
        <p:spPr>
          <a:xfrm>
            <a:off x="6960235" y="474821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2BC99-A055-4DAB-B415-8F83ED225857}" type="slidenum">
              <a:rPr lang="zh-CN" altLang="en-US" sz="900" smtClean="0">
                <a:solidFill>
                  <a:schemeClr val="bg1">
                    <a:lumMod val="50000"/>
                  </a:schemeClr>
                </a:solidFill>
                <a:latin typeface="微软雅黑" panose="020B0503020204020204" pitchFamily="34" charset="-122"/>
                <a:ea typeface="微软雅黑" panose="020B0503020204020204" pitchFamily="34" charset="-122"/>
              </a:rPr>
              <a:t>‹#›</a:t>
            </a:fld>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 name="直接连接符 1"/>
          <p:cNvCxnSpPr/>
          <p:nvPr userDrawn="1"/>
        </p:nvCxnSpPr>
        <p:spPr>
          <a:xfrm flipH="1">
            <a:off x="326390" y="677545"/>
            <a:ext cx="8490585" cy="0"/>
          </a:xfrm>
          <a:prstGeom prst="line">
            <a:avLst/>
          </a:prstGeom>
        </p:spPr>
        <p:style>
          <a:lnRef idx="2">
            <a:schemeClr val="accent2"/>
          </a:lnRef>
          <a:fillRef idx="0">
            <a:schemeClr val="accent2"/>
          </a:fillRef>
          <a:effectRef idx="1">
            <a:schemeClr val="accent2"/>
          </a:effectRef>
          <a:fontRef idx="minor">
            <a:schemeClr val="tx1"/>
          </a:fontRef>
        </p:style>
      </p:cxnSp>
      <p:pic>
        <p:nvPicPr>
          <p:cNvPr id="11" name="图片 10" descr="光大保德信基金"/>
          <p:cNvPicPr>
            <a:picLocks noChangeAspect="1"/>
          </p:cNvPicPr>
          <p:nvPr userDrawn="1"/>
        </p:nvPicPr>
        <p:blipFill>
          <a:blip r:embed="rId2"/>
          <a:srcRect l="12595" t="34328" r="14402" b="33650"/>
          <a:stretch>
            <a:fillRect/>
          </a:stretch>
        </p:blipFill>
        <p:spPr>
          <a:xfrm>
            <a:off x="7418705" y="165735"/>
            <a:ext cx="1398270" cy="34544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
        <p:nvSpPr>
          <p:cNvPr id="14" name="灯片编号占位符 1"/>
          <p:cNvSpPr txBox="1"/>
          <p:nvPr userDrawn="1"/>
        </p:nvSpPr>
        <p:spPr>
          <a:xfrm>
            <a:off x="6960235" y="474821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2BC99-A055-4DAB-B415-8F83ED225857}" type="slidenum">
              <a:rPr lang="zh-CN" altLang="en-US" sz="900" smtClean="0">
                <a:solidFill>
                  <a:schemeClr val="bg1">
                    <a:lumMod val="50000"/>
                  </a:schemeClr>
                </a:solidFill>
                <a:latin typeface="微软雅黑" panose="020B0503020204020204" pitchFamily="34" charset="-122"/>
                <a:ea typeface="微软雅黑" panose="020B0503020204020204" pitchFamily="34" charset="-122"/>
              </a:rPr>
              <a:t>‹#›</a:t>
            </a:fld>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图片 10" descr="光大保德信基金"/>
          <p:cNvPicPr>
            <a:picLocks noChangeAspect="1"/>
          </p:cNvPicPr>
          <p:nvPr userDrawn="1"/>
        </p:nvPicPr>
        <p:blipFill>
          <a:blip r:embed="rId2"/>
          <a:srcRect l="12595" t="34328" r="14402" b="33650"/>
          <a:stretch>
            <a:fillRect/>
          </a:stretch>
        </p:blipFill>
        <p:spPr>
          <a:xfrm>
            <a:off x="7418705" y="165735"/>
            <a:ext cx="1398270" cy="3454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14" name="灯片编号占位符 1"/>
          <p:cNvSpPr txBox="1"/>
          <p:nvPr userDrawn="1"/>
        </p:nvSpPr>
        <p:spPr>
          <a:xfrm>
            <a:off x="6960235" y="474821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2BC99-A055-4DAB-B415-8F83ED225857}" type="slidenum">
              <a:rPr lang="zh-CN" altLang="en-US" sz="900" smtClean="0">
                <a:solidFill>
                  <a:schemeClr val="bg1">
                    <a:lumMod val="50000"/>
                  </a:schemeClr>
                </a:solidFill>
                <a:latin typeface="微软雅黑" panose="020B0503020204020204" pitchFamily="34" charset="-122"/>
                <a:ea typeface="微软雅黑" panose="020B0503020204020204" pitchFamily="34" charset="-122"/>
              </a:rPr>
              <a:t>‹#›</a:t>
            </a:fld>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pic>
        <p:nvPicPr>
          <p:cNvPr id="8" name="图片 7" descr="组 2"/>
          <p:cNvPicPr>
            <a:picLocks noChangeAspect="1"/>
          </p:cNvPicPr>
          <p:nvPr userDrawn="1"/>
        </p:nvPicPr>
        <p:blipFill>
          <a:blip r:embed="rId2"/>
          <a:srcRect l="740"/>
          <a:stretch>
            <a:fillRect/>
          </a:stretch>
        </p:blipFill>
        <p:spPr>
          <a:xfrm>
            <a:off x="-26035" y="880110"/>
            <a:ext cx="9195435" cy="36779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1CBBE5D-348A-4E40-99C6-28CD6990E365}" type="datetime1">
              <a:rPr lang="zh-CN" altLang="en-US" smtClean="0"/>
              <a:t>2022/12/30</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4" name="灯片编号占位符 1"/>
          <p:cNvSpPr txBox="1"/>
          <p:nvPr userDrawn="1"/>
        </p:nvSpPr>
        <p:spPr>
          <a:xfrm>
            <a:off x="6960235" y="474821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2BC99-A055-4DAB-B415-8F83ED225857}" type="slidenum">
              <a:rPr lang="zh-CN" altLang="en-US" sz="900" smtClean="0">
                <a:solidFill>
                  <a:schemeClr val="bg1">
                    <a:lumMod val="50000"/>
                  </a:schemeClr>
                </a:solidFill>
                <a:latin typeface="微软雅黑" panose="020B0503020204020204" pitchFamily="34" charset="-122"/>
                <a:ea typeface="微软雅黑" panose="020B0503020204020204" pitchFamily="34" charset="-122"/>
              </a:rPr>
              <a:t>‹#›</a:t>
            </a:fld>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flipH="1">
            <a:off x="326390" y="677545"/>
            <a:ext cx="8490585" cy="0"/>
          </a:xfrm>
          <a:prstGeom prst="line">
            <a:avLst/>
          </a:prstGeom>
        </p:spPr>
        <p:style>
          <a:lnRef idx="2">
            <a:schemeClr val="accent2"/>
          </a:lnRef>
          <a:fillRef idx="0">
            <a:schemeClr val="accent2"/>
          </a:fillRef>
          <a:effectRef idx="1">
            <a:schemeClr val="accent2"/>
          </a:effectRef>
          <a:fontRef idx="minor">
            <a:schemeClr val="tx1"/>
          </a:fontRef>
        </p:style>
      </p:cxnSp>
      <p:pic>
        <p:nvPicPr>
          <p:cNvPr id="11" name="图片 10" descr="光大保德信基金"/>
          <p:cNvPicPr>
            <a:picLocks noChangeAspect="1"/>
          </p:cNvPicPr>
          <p:nvPr userDrawn="1"/>
        </p:nvPicPr>
        <p:blipFill>
          <a:blip r:embed="rId6"/>
          <a:srcRect l="12595" t="34328" r="14402" b="33650"/>
          <a:stretch>
            <a:fillRect/>
          </a:stretch>
        </p:blipFill>
        <p:spPr>
          <a:xfrm>
            <a:off x="7418705" y="165735"/>
            <a:ext cx="1398270" cy="3454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chart" Target="../charts/chart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9512" y="2016742"/>
            <a:ext cx="5146536" cy="461665"/>
          </a:xfrm>
          <a:prstGeom prst="rect">
            <a:avLst/>
          </a:prstGeom>
          <a:noFill/>
        </p:spPr>
        <p:txBody>
          <a:bodyPr wrap="square" rtlCol="0">
            <a:spAutoFit/>
          </a:bodyPr>
          <a:lstStyle/>
          <a:p>
            <a:r>
              <a:rPr lang="zh-CN" altLang="en-US" sz="2400" b="1" dirty="0" smtClean="0">
                <a:solidFill>
                  <a:schemeClr val="bg1"/>
                </a:solidFill>
                <a:latin typeface="微软雅黑" charset="0"/>
                <a:ea typeface="微软雅黑" charset="0"/>
                <a:cs typeface="微软雅黑" charset="0"/>
              </a:rPr>
              <a:t>重寻增长之锚，下半年复苏趋势更好</a:t>
            </a:r>
            <a:endParaRPr lang="en-US" altLang="zh-CN" sz="2400" b="1" dirty="0" smtClean="0">
              <a:solidFill>
                <a:schemeClr val="bg1"/>
              </a:solidFill>
              <a:latin typeface="微软雅黑" charset="0"/>
              <a:ea typeface="微软雅黑" charset="0"/>
              <a:cs typeface="微软雅黑" charset="0"/>
            </a:endParaRPr>
          </a:p>
        </p:txBody>
      </p:sp>
      <p:pic>
        <p:nvPicPr>
          <p:cNvPr id="11" name="图片 10" descr="光大保德信基金"/>
          <p:cNvPicPr>
            <a:picLocks noChangeAspect="1"/>
          </p:cNvPicPr>
          <p:nvPr/>
        </p:nvPicPr>
        <p:blipFill>
          <a:blip r:embed="rId2"/>
          <a:srcRect l="12595" t="34328" r="14402" b="33650"/>
          <a:stretch>
            <a:fillRect/>
          </a:stretch>
        </p:blipFill>
        <p:spPr>
          <a:xfrm>
            <a:off x="289560" y="393700"/>
            <a:ext cx="1821815" cy="449580"/>
          </a:xfrm>
          <a:prstGeom prst="rect">
            <a:avLst/>
          </a:prstGeom>
        </p:spPr>
      </p:pic>
      <p:sp>
        <p:nvSpPr>
          <p:cNvPr id="6" name="圆角矩形 5"/>
          <p:cNvSpPr/>
          <p:nvPr/>
        </p:nvSpPr>
        <p:spPr>
          <a:xfrm>
            <a:off x="1043608" y="2512555"/>
            <a:ext cx="3135440" cy="361370"/>
          </a:xfrm>
          <a:prstGeom prst="roundRect">
            <a:avLst/>
          </a:prstGeom>
          <a:solidFill>
            <a:srgbClr val="E96B26"/>
          </a:solidFill>
          <a:ln w="12700">
            <a:solidFill>
              <a:srgbClr val="1D65A9"/>
            </a:solidFill>
            <a:miter lim="400000"/>
          </a:ln>
        </p:spPr>
        <p:txBody>
          <a:bodyPr lIns="14288" tIns="14288" rIns="14288" bIns="14288" rtlCol="0" anchor="ctr"/>
          <a:lstStyle/>
          <a:p>
            <a:pPr algn="ctr">
              <a:lnSpc>
                <a:spcPct val="150000"/>
              </a:lnSpc>
              <a:defRPr/>
            </a:pPr>
            <a:r>
              <a:rPr lang="zh-CN" altLang="en-US" sz="1600" b="1" dirty="0">
                <a:solidFill>
                  <a:schemeClr val="bg1"/>
                </a:solidFill>
                <a:latin typeface="微软雅黑" panose="020B0503020204020204" pitchFamily="34" charset="-122"/>
                <a:ea typeface="微软雅黑" panose="020B0503020204020204" pitchFamily="34" charset="-122"/>
              </a:rPr>
              <a:t>光大保德</a:t>
            </a:r>
            <a:r>
              <a:rPr lang="zh-CN" altLang="en-US" sz="1600" b="1" dirty="0" smtClean="0">
                <a:solidFill>
                  <a:schemeClr val="bg1"/>
                </a:solidFill>
                <a:latin typeface="微软雅黑" panose="020B0503020204020204" pitchFamily="34" charset="-122"/>
                <a:ea typeface="微软雅黑" panose="020B0503020204020204" pitchFamily="34" charset="-122"/>
              </a:rPr>
              <a:t>信</a:t>
            </a:r>
            <a:r>
              <a:rPr lang="en-US" altLang="zh-CN" sz="1600" b="1" dirty="0" smtClean="0">
                <a:solidFill>
                  <a:schemeClr val="bg1"/>
                </a:solidFill>
                <a:latin typeface="微软雅黑" panose="020B0503020204020204" pitchFamily="34" charset="-122"/>
                <a:ea typeface="微软雅黑" panose="020B0503020204020204" pitchFamily="34" charset="-122"/>
              </a:rPr>
              <a:t>2023</a:t>
            </a:r>
            <a:r>
              <a:rPr lang="zh-CN" altLang="en-US" sz="1600" b="1" dirty="0" smtClean="0">
                <a:solidFill>
                  <a:schemeClr val="bg1"/>
                </a:solidFill>
                <a:latin typeface="微软雅黑" panose="020B0503020204020204" pitchFamily="34" charset="-122"/>
                <a:ea typeface="微软雅黑" panose="020B0503020204020204" pitchFamily="34" charset="-122"/>
              </a:rPr>
              <a:t>年市场投资策略</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67544" y="3651870"/>
            <a:ext cx="3997964" cy="377411"/>
          </a:xfrm>
          <a:prstGeom prst="rect">
            <a:avLst/>
          </a:prstGeom>
          <a:noFill/>
        </p:spPr>
        <p:txBody>
          <a:bodyPr wrap="square" rtlCol="0">
            <a:spAutoFit/>
          </a:bodyPr>
          <a:lstStyle/>
          <a:p>
            <a:pPr algn="ctr">
              <a:lnSpc>
                <a:spcPct val="150000"/>
              </a:lnSpc>
            </a:pPr>
            <a:r>
              <a:rPr lang="en-US" altLang="zh-CN" sz="1400" b="1" dirty="0">
                <a:solidFill>
                  <a:srgbClr val="EF8032"/>
                </a:solidFill>
                <a:latin typeface="微软雅黑" panose="020B0503020204020204" pitchFamily="34" charset="-122"/>
                <a:ea typeface="微软雅黑" panose="020B0503020204020204" pitchFamily="34" charset="-122"/>
              </a:rPr>
              <a:t> 2022</a:t>
            </a:r>
            <a:r>
              <a:rPr lang="zh-CN" altLang="en-US" sz="1400" b="1" dirty="0">
                <a:solidFill>
                  <a:srgbClr val="EF8032"/>
                </a:solidFill>
                <a:latin typeface="微软雅黑" panose="020B0503020204020204" pitchFamily="34" charset="-122"/>
                <a:ea typeface="微软雅黑" panose="020B0503020204020204" pitchFamily="34" charset="-122"/>
              </a:rPr>
              <a:t>年</a:t>
            </a:r>
            <a:r>
              <a:rPr lang="en-US" altLang="zh-CN" sz="1400" b="1" dirty="0">
                <a:solidFill>
                  <a:srgbClr val="EF8032"/>
                </a:solidFill>
                <a:latin typeface="微软雅黑" panose="020B0503020204020204" pitchFamily="34" charset="-122"/>
                <a:ea typeface="微软雅黑" panose="020B0503020204020204" pitchFamily="34" charset="-122"/>
              </a:rPr>
              <a:t>12</a:t>
            </a:r>
            <a:r>
              <a:rPr lang="zh-CN" altLang="en-US" sz="1400" b="1" dirty="0">
                <a:solidFill>
                  <a:srgbClr val="EF8032"/>
                </a:solidFill>
                <a:latin typeface="微软雅黑" panose="020B0503020204020204" pitchFamily="34" charset="-122"/>
                <a:ea typeface="微软雅黑" panose="020B0503020204020204" pitchFamily="34" charset="-122"/>
              </a:rPr>
              <a:t>月</a:t>
            </a:r>
            <a:endParaRPr lang="en-US" altLang="zh-CN" sz="1400" b="1" dirty="0">
              <a:solidFill>
                <a:srgbClr val="EF803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512" y="4804946"/>
            <a:ext cx="8928992" cy="215444"/>
          </a:xfrm>
          <a:prstGeom prst="rect">
            <a:avLst/>
          </a:prstGeom>
          <a:noFill/>
        </p:spPr>
        <p:txBody>
          <a:bodyPr wrap="square" rtlCol="0">
            <a:spAutoFit/>
          </a:bodyPr>
          <a:lstStyle/>
          <a:p>
            <a:pPr marL="171450" indent="-171450">
              <a:buFont typeface="Arial" panose="020B0604020202020204" pitchFamily="34" charset="0"/>
              <a:buChar char="•"/>
            </a:pPr>
            <a:r>
              <a:rPr lang="zh-CN" altLang="zh-CN" sz="800" b="1" i="1" kern="0" dirty="0">
                <a:latin typeface="Times New Roman" panose="02020603050405020304" pitchFamily="18" charset="0"/>
                <a:ea typeface="黑体" panose="02010609060101010101" pitchFamily="49" charset="-122"/>
              </a:rPr>
              <a:t>本资料仅供</a:t>
            </a:r>
            <a:r>
              <a:rPr lang="zh-CN" altLang="en-US" sz="800" b="1" i="1" kern="0" dirty="0">
                <a:latin typeface="Times New Roman" panose="02020603050405020304" pitchFamily="18" charset="0"/>
                <a:ea typeface="黑体" panose="02010609060101010101" pitchFamily="49" charset="-122"/>
              </a:rPr>
              <a:t>内部参阅</a:t>
            </a:r>
            <a:r>
              <a:rPr lang="zh-CN" altLang="zh-CN" sz="800" b="1" i="1" kern="0" dirty="0">
                <a:latin typeface="Times New Roman" panose="02020603050405020304" pitchFamily="18" charset="0"/>
                <a:ea typeface="黑体" panose="02010609060101010101" pitchFamily="49" charset="-122"/>
              </a:rPr>
              <a:t>，而非宣传推介材料，请勿直接对外公开发布或传播。本资料中</a:t>
            </a:r>
            <a:r>
              <a:rPr lang="zh-CN" altLang="zh-CN" sz="800" b="1" i="1" kern="0" dirty="0" smtClean="0">
                <a:latin typeface="Times New Roman" panose="02020603050405020304" pitchFamily="18" charset="0"/>
                <a:ea typeface="黑体" panose="02010609060101010101" pitchFamily="49" charset="-122"/>
              </a:rPr>
              <a:t>提及</a:t>
            </a:r>
            <a:r>
              <a:rPr lang="zh-CN" altLang="en-US" sz="800" b="1" i="1" kern="0" dirty="0" smtClean="0">
                <a:latin typeface="Times New Roman" panose="02020603050405020304" pitchFamily="18" charset="0"/>
                <a:ea typeface="黑体" panose="02010609060101010101" pitchFamily="49" charset="-122"/>
              </a:rPr>
              <a:t>的观点和分析</a:t>
            </a:r>
            <a:r>
              <a:rPr lang="zh-CN" altLang="zh-CN" sz="800" b="1" i="1" kern="0" dirty="0" smtClean="0">
                <a:latin typeface="Times New Roman" panose="02020603050405020304" pitchFamily="18" charset="0"/>
                <a:ea typeface="黑体" panose="02010609060101010101" pitchFamily="49" charset="-122"/>
              </a:rPr>
              <a:t>不</a:t>
            </a:r>
            <a:r>
              <a:rPr lang="zh-CN" altLang="zh-CN" sz="800" b="1" i="1" kern="0" dirty="0">
                <a:latin typeface="Times New Roman" panose="02020603050405020304" pitchFamily="18" charset="0"/>
                <a:ea typeface="黑体" panose="02010609060101010101" pitchFamily="49" charset="-122"/>
              </a:rPr>
              <a:t>构成投资建议。</a:t>
            </a:r>
          </a:p>
        </p:txBody>
      </p:sp>
    </p:spTree>
    <p:extLst>
      <p:ext uri="{BB962C8B-B14F-4D97-AF65-F5344CB8AC3E}">
        <p14:creationId xmlns:p14="http://schemas.microsoft.com/office/powerpoint/2010/main" val="343431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932040" y="2634448"/>
            <a:ext cx="3894326" cy="2470664"/>
          </a:xfrm>
          <a:prstGeom prst="rect">
            <a:avLst/>
          </a:prstGeom>
        </p:spPr>
      </p:pic>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货币收紧的风险较小</a:t>
            </a:r>
            <a:endParaRPr lang="zh-CN" altLang="en-US" dirty="0">
              <a:sym typeface="+mn-ea"/>
            </a:endParaRPr>
          </a:p>
        </p:txBody>
      </p:sp>
      <p:pic>
        <p:nvPicPr>
          <p:cNvPr id="3" name="图片 2"/>
          <p:cNvPicPr>
            <a:picLocks noChangeAspect="1"/>
          </p:cNvPicPr>
          <p:nvPr/>
        </p:nvPicPr>
        <p:blipFill>
          <a:blip r:embed="rId3"/>
          <a:stretch>
            <a:fillRect/>
          </a:stretch>
        </p:blipFill>
        <p:spPr>
          <a:xfrm>
            <a:off x="187956" y="2709509"/>
            <a:ext cx="4381342" cy="2395603"/>
          </a:xfrm>
          <a:prstGeom prst="rect">
            <a:avLst/>
          </a:prstGeom>
        </p:spPr>
      </p:pic>
      <p:sp>
        <p:nvSpPr>
          <p:cNvPr id="4" name="文本框 3"/>
          <p:cNvSpPr txBox="1"/>
          <p:nvPr/>
        </p:nvSpPr>
        <p:spPr>
          <a:xfrm>
            <a:off x="311318" y="699542"/>
            <a:ext cx="8653593" cy="1461939"/>
          </a:xfrm>
          <a:prstGeom prst="rect">
            <a:avLst/>
          </a:prstGeom>
          <a:noFill/>
        </p:spPr>
        <p:txBody>
          <a:bodyPr wrap="square" rtlCol="0">
            <a:spAutoFit/>
          </a:bodyPr>
          <a:lstStyle/>
          <a:p>
            <a:pPr marL="285750" indent="-285750">
              <a:spcBef>
                <a:spcPts val="600"/>
              </a:spcBef>
              <a:buFont typeface="Wingdings" panose="05000000000000000000" pitchFamily="2" charset="2"/>
              <a:buChar char="l"/>
              <a:defRPr/>
            </a:pPr>
            <a:r>
              <a:rPr lang="en-US" altLang="zh-CN" sz="1400" b="1" dirty="0">
                <a:solidFill>
                  <a:srgbClr val="000000"/>
                </a:solidFill>
                <a:latin typeface="等线" panose="02010600030101010101" pitchFamily="2" charset="-122"/>
                <a:ea typeface="等线" panose="02010600030101010101" pitchFamily="2" charset="-122"/>
              </a:rPr>
              <a:t>PPI</a:t>
            </a:r>
            <a:r>
              <a:rPr lang="zh-CN" altLang="en-US" sz="1400" b="1" dirty="0">
                <a:solidFill>
                  <a:srgbClr val="000000"/>
                </a:solidFill>
                <a:latin typeface="等线" panose="02010600030101010101" pitchFamily="2" charset="-122"/>
                <a:ea typeface="等线" panose="02010600030101010101" pitchFamily="2" charset="-122"/>
              </a:rPr>
              <a:t>和出口同时转负将推动流动性进一步</a:t>
            </a:r>
            <a:r>
              <a:rPr lang="zh-CN" altLang="en-US" sz="1400" b="1" dirty="0" smtClean="0">
                <a:solidFill>
                  <a:srgbClr val="000000"/>
                </a:solidFill>
                <a:latin typeface="等线" panose="02010600030101010101" pitchFamily="2" charset="-122"/>
                <a:ea typeface="等线" panose="02010600030101010101" pitchFamily="2" charset="-122"/>
              </a:rPr>
              <a:t>宽松，过去</a:t>
            </a:r>
            <a:r>
              <a:rPr lang="zh-CN" altLang="en-US" sz="1400" b="1" dirty="0">
                <a:solidFill>
                  <a:srgbClr val="000000"/>
                </a:solidFill>
                <a:latin typeface="等线" panose="02010600030101010101" pitchFamily="2" charset="-122"/>
                <a:ea typeface="等线" panose="02010600030101010101" pitchFamily="2" charset="-122"/>
              </a:rPr>
              <a:t>四次</a:t>
            </a:r>
            <a:r>
              <a:rPr lang="en-US" altLang="zh-CN" sz="1400" b="1" dirty="0">
                <a:solidFill>
                  <a:srgbClr val="000000"/>
                </a:solidFill>
                <a:latin typeface="等线" panose="02010600030101010101" pitchFamily="2" charset="-122"/>
                <a:ea typeface="等线" panose="02010600030101010101" pitchFamily="2" charset="-122"/>
              </a:rPr>
              <a:t>PPI</a:t>
            </a:r>
            <a:r>
              <a:rPr lang="zh-CN" altLang="en-US" sz="1400" b="1" dirty="0">
                <a:solidFill>
                  <a:srgbClr val="000000"/>
                </a:solidFill>
                <a:latin typeface="等线" panose="02010600030101010101" pitchFamily="2" charset="-122"/>
                <a:ea typeface="等线" panose="02010600030101010101" pitchFamily="2" charset="-122"/>
              </a:rPr>
              <a:t>和出口同时转负均伴随着货币宽松加力。</a:t>
            </a:r>
            <a:r>
              <a:rPr lang="en-US" altLang="zh-CN" sz="1400" dirty="0">
                <a:solidFill>
                  <a:srgbClr val="000000"/>
                </a:solidFill>
                <a:latin typeface="等线" panose="02010600030101010101" pitchFamily="2" charset="-122"/>
                <a:ea typeface="等线" panose="02010600030101010101" pitchFamily="2" charset="-122"/>
              </a:rPr>
              <a:t>PPI</a:t>
            </a:r>
            <a:r>
              <a:rPr lang="zh-CN" altLang="en-US" sz="1400" dirty="0">
                <a:solidFill>
                  <a:srgbClr val="000000"/>
                </a:solidFill>
                <a:latin typeface="等线" panose="02010600030101010101" pitchFamily="2" charset="-122"/>
                <a:ea typeface="等线" panose="02010600030101010101" pitchFamily="2" charset="-122"/>
              </a:rPr>
              <a:t>转负意味着价格上涨的压力解除，出口转负则凸显扩大内需的重要性，两者共同指向流动性宽松约束的放宽和必要性加强。其中</a:t>
            </a:r>
            <a:r>
              <a:rPr lang="en-US" altLang="zh-CN" sz="1400" dirty="0">
                <a:solidFill>
                  <a:srgbClr val="000000"/>
                </a:solidFill>
                <a:latin typeface="等线" panose="02010600030101010101" pitchFamily="2" charset="-122"/>
                <a:ea typeface="等线" panose="02010600030101010101" pitchFamily="2" charset="-122"/>
              </a:rPr>
              <a:t>2008</a:t>
            </a:r>
            <a:r>
              <a:rPr lang="zh-CN" altLang="en-US" sz="1400" dirty="0">
                <a:solidFill>
                  <a:srgbClr val="000000"/>
                </a:solidFill>
                <a:latin typeface="等线" panose="02010600030101010101" pitchFamily="2" charset="-122"/>
                <a:ea typeface="等线" panose="02010600030101010101" pitchFamily="2" charset="-122"/>
              </a:rPr>
              <a:t>年</a:t>
            </a:r>
            <a:r>
              <a:rPr lang="en-US" altLang="zh-CN" sz="1400" dirty="0">
                <a:solidFill>
                  <a:srgbClr val="000000"/>
                </a:solidFill>
                <a:latin typeface="等线" panose="02010600030101010101" pitchFamily="2" charset="-122"/>
                <a:ea typeface="等线" panose="02010600030101010101" pitchFamily="2" charset="-122"/>
              </a:rPr>
              <a:t>11</a:t>
            </a:r>
            <a:r>
              <a:rPr lang="zh-CN" altLang="en-US" sz="1400" dirty="0">
                <a:solidFill>
                  <a:srgbClr val="000000"/>
                </a:solidFill>
                <a:latin typeface="等线" panose="02010600030101010101" pitchFamily="2" charset="-122"/>
                <a:ea typeface="等线" panose="02010600030101010101" pitchFamily="2" charset="-122"/>
              </a:rPr>
              <a:t>月</a:t>
            </a:r>
            <a:r>
              <a:rPr lang="en-US" altLang="zh-CN" sz="1400" dirty="0">
                <a:solidFill>
                  <a:srgbClr val="000000"/>
                </a:solidFill>
                <a:latin typeface="等线" panose="02010600030101010101" pitchFamily="2" charset="-122"/>
                <a:ea typeface="等线" panose="02010600030101010101" pitchFamily="2" charset="-122"/>
              </a:rPr>
              <a:t>-12</a:t>
            </a:r>
            <a:r>
              <a:rPr lang="zh-CN" altLang="en-US" sz="1400" dirty="0">
                <a:solidFill>
                  <a:srgbClr val="000000"/>
                </a:solidFill>
                <a:latin typeface="等线" panose="02010600030101010101" pitchFamily="2" charset="-122"/>
                <a:ea typeface="等线" panose="02010600030101010101" pitchFamily="2" charset="-122"/>
              </a:rPr>
              <a:t>月两次降息</a:t>
            </a:r>
            <a:r>
              <a:rPr lang="en-US" altLang="zh-CN" sz="1400" dirty="0">
                <a:solidFill>
                  <a:srgbClr val="000000"/>
                </a:solidFill>
                <a:latin typeface="等线" panose="02010600030101010101" pitchFamily="2" charset="-122"/>
                <a:ea typeface="等线" panose="02010600030101010101" pitchFamily="2" charset="-122"/>
              </a:rPr>
              <a:t>+</a:t>
            </a:r>
            <a:r>
              <a:rPr lang="zh-CN" altLang="en-US" sz="1400" dirty="0">
                <a:solidFill>
                  <a:srgbClr val="000000"/>
                </a:solidFill>
                <a:latin typeface="等线" panose="02010600030101010101" pitchFamily="2" charset="-122"/>
                <a:ea typeface="等线" panose="02010600030101010101" pitchFamily="2" charset="-122"/>
              </a:rPr>
              <a:t>降准；</a:t>
            </a:r>
            <a:r>
              <a:rPr lang="en-US" altLang="zh-CN" sz="1400" dirty="0">
                <a:solidFill>
                  <a:srgbClr val="000000"/>
                </a:solidFill>
                <a:latin typeface="等线" panose="02010600030101010101" pitchFamily="2" charset="-122"/>
                <a:ea typeface="等线" panose="02010600030101010101" pitchFamily="2" charset="-122"/>
              </a:rPr>
              <a:t>2012</a:t>
            </a:r>
            <a:r>
              <a:rPr lang="zh-CN" altLang="en-US" sz="1400" dirty="0">
                <a:solidFill>
                  <a:srgbClr val="000000"/>
                </a:solidFill>
                <a:latin typeface="等线" panose="02010600030101010101" pitchFamily="2" charset="-122"/>
                <a:ea typeface="等线" panose="02010600030101010101" pitchFamily="2" charset="-122"/>
              </a:rPr>
              <a:t>年年中两次降息</a:t>
            </a:r>
            <a:r>
              <a:rPr lang="en-US" altLang="zh-CN" sz="1400" dirty="0">
                <a:solidFill>
                  <a:srgbClr val="000000"/>
                </a:solidFill>
                <a:latin typeface="等线" panose="02010600030101010101" pitchFamily="2" charset="-122"/>
                <a:ea typeface="等线" panose="02010600030101010101" pitchFamily="2" charset="-122"/>
              </a:rPr>
              <a:t>+</a:t>
            </a:r>
            <a:r>
              <a:rPr lang="zh-CN" altLang="en-US" sz="1400" dirty="0">
                <a:solidFill>
                  <a:srgbClr val="000000"/>
                </a:solidFill>
                <a:latin typeface="等线" panose="02010600030101010101" pitchFamily="2" charset="-122"/>
                <a:ea typeface="等线" panose="02010600030101010101" pitchFamily="2" charset="-122"/>
              </a:rPr>
              <a:t>一次降准；</a:t>
            </a:r>
            <a:r>
              <a:rPr lang="en-US" altLang="zh-CN" sz="1400" dirty="0">
                <a:solidFill>
                  <a:srgbClr val="000000"/>
                </a:solidFill>
                <a:latin typeface="等线" panose="02010600030101010101" pitchFamily="2" charset="-122"/>
                <a:ea typeface="等线" panose="02010600030101010101" pitchFamily="2" charset="-122"/>
              </a:rPr>
              <a:t>2018</a:t>
            </a:r>
            <a:r>
              <a:rPr lang="zh-CN" altLang="en-US" sz="1400" dirty="0">
                <a:solidFill>
                  <a:srgbClr val="000000"/>
                </a:solidFill>
                <a:latin typeface="等线" panose="02010600030101010101" pitchFamily="2" charset="-122"/>
                <a:ea typeface="等线" panose="02010600030101010101" pitchFamily="2" charset="-122"/>
              </a:rPr>
              <a:t>年年底连续两次降准；</a:t>
            </a:r>
            <a:r>
              <a:rPr lang="en-US" altLang="zh-CN" sz="1400" dirty="0">
                <a:solidFill>
                  <a:srgbClr val="000000"/>
                </a:solidFill>
                <a:latin typeface="等线" panose="02010600030101010101" pitchFamily="2" charset="-122"/>
                <a:ea typeface="等线" panose="02010600030101010101" pitchFamily="2" charset="-122"/>
              </a:rPr>
              <a:t>2019</a:t>
            </a:r>
            <a:r>
              <a:rPr lang="zh-CN" altLang="en-US" sz="1400" dirty="0">
                <a:solidFill>
                  <a:srgbClr val="000000"/>
                </a:solidFill>
                <a:latin typeface="等线" panose="02010600030101010101" pitchFamily="2" charset="-122"/>
                <a:ea typeface="等线" panose="02010600030101010101" pitchFamily="2" charset="-122"/>
              </a:rPr>
              <a:t>年</a:t>
            </a:r>
            <a:r>
              <a:rPr lang="en-US" altLang="zh-CN" sz="1400" dirty="0">
                <a:solidFill>
                  <a:srgbClr val="000000"/>
                </a:solidFill>
                <a:latin typeface="等线" panose="02010600030101010101" pitchFamily="2" charset="-122"/>
                <a:ea typeface="等线" panose="02010600030101010101" pitchFamily="2" charset="-122"/>
              </a:rPr>
              <a:t>11</a:t>
            </a:r>
            <a:r>
              <a:rPr lang="zh-CN" altLang="en-US" sz="1400" dirty="0">
                <a:solidFill>
                  <a:srgbClr val="000000"/>
                </a:solidFill>
                <a:latin typeface="等线" panose="02010600030101010101" pitchFamily="2" charset="-122"/>
                <a:ea typeface="等线" panose="02010600030101010101" pitchFamily="2" charset="-122"/>
              </a:rPr>
              <a:t>月一次降息。</a:t>
            </a:r>
            <a:endParaRPr lang="en-US" altLang="zh-CN" sz="1400" dirty="0">
              <a:solidFill>
                <a:srgbClr val="000000"/>
              </a:solidFill>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l"/>
              <a:defRPr/>
            </a:pPr>
            <a:r>
              <a:rPr lang="zh-CN" altLang="en-US" sz="1400" b="1" dirty="0">
                <a:solidFill>
                  <a:srgbClr val="000000"/>
                </a:solidFill>
                <a:latin typeface="等线" panose="02010600030101010101" pitchFamily="2" charset="-122"/>
                <a:ea typeface="等线" panose="02010600030101010101" pitchFamily="2" charset="-122"/>
              </a:rPr>
              <a:t>经济</a:t>
            </a:r>
            <a:r>
              <a:rPr lang="zh-CN" altLang="en-US" sz="1400" b="1" dirty="0" smtClean="0">
                <a:solidFill>
                  <a:srgbClr val="000000"/>
                </a:solidFill>
                <a:latin typeface="等线" panose="02010600030101010101" pitchFamily="2" charset="-122"/>
                <a:ea typeface="等线" panose="02010600030101010101" pitchFamily="2" charset="-122"/>
              </a:rPr>
              <a:t>目标需要“够一够”，财政需要发力，并可能启动新一轮地方政府债务置换，需要</a:t>
            </a:r>
            <a:r>
              <a:rPr lang="zh-CN" altLang="en-US" sz="1400" b="1" dirty="0">
                <a:solidFill>
                  <a:srgbClr val="000000"/>
                </a:solidFill>
                <a:latin typeface="等线" panose="02010600030101010101" pitchFamily="2" charset="-122"/>
                <a:ea typeface="等线" panose="02010600030101010101" pitchFamily="2" charset="-122"/>
              </a:rPr>
              <a:t>相对偏松的流动性环境</a:t>
            </a:r>
            <a:r>
              <a:rPr lang="zh-CN" altLang="en-US" sz="1400" b="1" dirty="0" smtClean="0">
                <a:solidFill>
                  <a:srgbClr val="000000"/>
                </a:solidFill>
                <a:latin typeface="等线" panose="02010600030101010101" pitchFamily="2" charset="-122"/>
                <a:ea typeface="等线" panose="02010600030101010101" pitchFamily="2" charset="-122"/>
              </a:rPr>
              <a:t>。</a:t>
            </a:r>
            <a:endParaRPr lang="en-US" altLang="zh-CN" sz="1400" dirty="0">
              <a:solidFill>
                <a:srgbClr val="000000"/>
              </a:solidFill>
              <a:latin typeface="等线" panose="02010600030101010101" pitchFamily="2" charset="-122"/>
              <a:ea typeface="等线" panose="02010600030101010101" pitchFamily="2" charset="-122"/>
            </a:endParaRPr>
          </a:p>
        </p:txBody>
      </p:sp>
      <p:sp>
        <p:nvSpPr>
          <p:cNvPr id="5" name="矩形 4"/>
          <p:cNvSpPr/>
          <p:nvPr/>
        </p:nvSpPr>
        <p:spPr>
          <a:xfrm>
            <a:off x="932830" y="2320449"/>
            <a:ext cx="2765501" cy="276999"/>
          </a:xfrm>
          <a:prstGeom prst="rect">
            <a:avLst/>
          </a:prstGeom>
        </p:spPr>
        <p:txBody>
          <a:bodyPr wrap="none">
            <a:spAutoFit/>
          </a:bodyPr>
          <a:lstStyle/>
          <a:p>
            <a:pPr>
              <a:defRPr/>
            </a:pPr>
            <a:r>
              <a:rPr lang="en-US" altLang="zh-CN" sz="1200" b="1" dirty="0">
                <a:solidFill>
                  <a:srgbClr val="000000"/>
                </a:solidFill>
                <a:latin typeface="等线" panose="02010600030101010101" pitchFamily="2" charset="-122"/>
                <a:ea typeface="等线" panose="02010600030101010101" pitchFamily="2" charset="-122"/>
              </a:rPr>
              <a:t>PPI</a:t>
            </a:r>
            <a:r>
              <a:rPr lang="zh-CN" altLang="en-US" sz="1200" b="1" dirty="0">
                <a:solidFill>
                  <a:srgbClr val="000000"/>
                </a:solidFill>
                <a:latin typeface="等线" panose="02010600030101010101" pitchFamily="2" charset="-122"/>
                <a:ea typeface="等线" panose="02010600030101010101" pitchFamily="2" charset="-122"/>
              </a:rPr>
              <a:t>和出口同比在</a:t>
            </a:r>
            <a:r>
              <a:rPr lang="en-US" altLang="zh-CN" sz="1200" b="1" dirty="0">
                <a:solidFill>
                  <a:srgbClr val="000000"/>
                </a:solidFill>
                <a:latin typeface="等线" panose="02010600030101010101" pitchFamily="2" charset="-122"/>
                <a:ea typeface="等线" panose="02010600030101010101" pitchFamily="2" charset="-122"/>
              </a:rPr>
              <a:t>2022</a:t>
            </a:r>
            <a:r>
              <a:rPr lang="zh-CN" altLang="en-US" sz="1200" b="1" dirty="0">
                <a:solidFill>
                  <a:srgbClr val="000000"/>
                </a:solidFill>
                <a:latin typeface="等线" panose="02010600030101010101" pitchFamily="2" charset="-122"/>
                <a:ea typeface="等线" panose="02010600030101010101" pitchFamily="2" charset="-122"/>
              </a:rPr>
              <a:t>年</a:t>
            </a:r>
            <a:r>
              <a:rPr lang="en-US" altLang="zh-CN" sz="1200" b="1" dirty="0">
                <a:solidFill>
                  <a:srgbClr val="000000"/>
                </a:solidFill>
                <a:latin typeface="等线" panose="02010600030101010101" pitchFamily="2" charset="-122"/>
                <a:ea typeface="等线" panose="02010600030101010101" pitchFamily="2" charset="-122"/>
              </a:rPr>
              <a:t>10</a:t>
            </a:r>
            <a:r>
              <a:rPr lang="zh-CN" altLang="en-US" sz="1200" b="1" dirty="0">
                <a:solidFill>
                  <a:srgbClr val="000000"/>
                </a:solidFill>
                <a:latin typeface="等线" panose="02010600030101010101" pitchFamily="2" charset="-122"/>
                <a:ea typeface="等线" panose="02010600030101010101" pitchFamily="2" charset="-122"/>
              </a:rPr>
              <a:t>月同时转负</a:t>
            </a:r>
          </a:p>
        </p:txBody>
      </p:sp>
      <p:sp>
        <p:nvSpPr>
          <p:cNvPr id="7" name="矩形 6"/>
          <p:cNvSpPr/>
          <p:nvPr/>
        </p:nvSpPr>
        <p:spPr>
          <a:xfrm>
            <a:off x="5380033" y="2172783"/>
            <a:ext cx="3296423" cy="461665"/>
          </a:xfrm>
          <a:prstGeom prst="rect">
            <a:avLst/>
          </a:prstGeom>
        </p:spPr>
        <p:txBody>
          <a:bodyPr wrap="square">
            <a:spAutoFit/>
          </a:bodyPr>
          <a:lstStyle/>
          <a:p>
            <a:pPr>
              <a:defRPr/>
            </a:pPr>
            <a:r>
              <a:rPr lang="en-US" altLang="zh-CN" sz="1200" b="1" dirty="0" smtClean="0">
                <a:solidFill>
                  <a:srgbClr val="000000"/>
                </a:solidFill>
                <a:latin typeface="等线" panose="02010600030101010101" pitchFamily="2" charset="-122"/>
                <a:ea typeface="等线" panose="02010600030101010101" pitchFamily="2" charset="-122"/>
              </a:rPr>
              <a:t>CPI</a:t>
            </a:r>
            <a:r>
              <a:rPr lang="zh-CN" altLang="en-US" sz="1200" b="1" dirty="0" smtClean="0">
                <a:solidFill>
                  <a:srgbClr val="000000"/>
                </a:solidFill>
                <a:latin typeface="等线" panose="02010600030101010101" pitchFamily="2" charset="-122"/>
                <a:ea typeface="等线" panose="02010600030101010101" pitchFamily="2" charset="-122"/>
              </a:rPr>
              <a:t>风险？</a:t>
            </a:r>
            <a:r>
              <a:rPr lang="zh-CN" altLang="en-US" sz="1200" b="1" dirty="0">
                <a:solidFill>
                  <a:srgbClr val="000000"/>
                </a:solidFill>
                <a:latin typeface="等线" panose="02010600030101010101" pitchFamily="2" charset="-122"/>
                <a:ea typeface="等线" panose="02010600030101010101" pitchFamily="2" charset="-122"/>
              </a:rPr>
              <a:t>主要</a:t>
            </a:r>
            <a:r>
              <a:rPr lang="zh-CN" altLang="en-US" sz="1200" b="1" dirty="0" smtClean="0">
                <a:solidFill>
                  <a:srgbClr val="000000"/>
                </a:solidFill>
                <a:latin typeface="等线" panose="02010600030101010101" pitchFamily="2" charset="-122"/>
                <a:ea typeface="等线" panose="02010600030101010101" pitchFamily="2" charset="-122"/>
              </a:rPr>
              <a:t>是潜在的服务价格风险，多波疫情的话可能会带来通胀压力；短期压力不大</a:t>
            </a:r>
            <a:endParaRPr lang="en-US" altLang="zh-CN" sz="1200" b="1" dirty="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9715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财政政策发力主要在于央行加杠杆</a:t>
            </a:r>
            <a:endParaRPr lang="zh-CN" altLang="en-US" dirty="0">
              <a:sym typeface="+mn-ea"/>
            </a:endParaRPr>
          </a:p>
        </p:txBody>
      </p:sp>
      <p:graphicFrame>
        <p:nvGraphicFramePr>
          <p:cNvPr id="3" name="表格 2"/>
          <p:cNvGraphicFramePr>
            <a:graphicFrameLocks noGrp="1"/>
          </p:cNvGraphicFramePr>
          <p:nvPr>
            <p:custDataLst>
              <p:tags r:id="rId1"/>
            </p:custDataLst>
            <p:extLst/>
          </p:nvPr>
        </p:nvGraphicFramePr>
        <p:xfrm>
          <a:off x="419330" y="3003798"/>
          <a:ext cx="8311401" cy="1998160"/>
        </p:xfrm>
        <a:graphic>
          <a:graphicData uri="http://schemas.openxmlformats.org/drawingml/2006/table">
            <a:tbl>
              <a:tblPr>
                <a:tableStyleId>{5C22544A-7EE6-4342-B048-85BDC9FD1C3A}</a:tableStyleId>
              </a:tblPr>
              <a:tblGrid>
                <a:gridCol w="576242">
                  <a:extLst>
                    <a:ext uri="{9D8B030D-6E8A-4147-A177-3AD203B41FA5}">
                      <a16:colId xmlns:a16="http://schemas.microsoft.com/office/drawing/2014/main" val="20000"/>
                    </a:ext>
                  </a:extLst>
                </a:gridCol>
                <a:gridCol w="708844">
                  <a:extLst>
                    <a:ext uri="{9D8B030D-6E8A-4147-A177-3AD203B41FA5}">
                      <a16:colId xmlns:a16="http://schemas.microsoft.com/office/drawing/2014/main" val="20001"/>
                    </a:ext>
                  </a:extLst>
                </a:gridCol>
                <a:gridCol w="765301">
                  <a:extLst>
                    <a:ext uri="{9D8B030D-6E8A-4147-A177-3AD203B41FA5}">
                      <a16:colId xmlns:a16="http://schemas.microsoft.com/office/drawing/2014/main" val="20002"/>
                    </a:ext>
                  </a:extLst>
                </a:gridCol>
                <a:gridCol w="815486">
                  <a:extLst>
                    <a:ext uri="{9D8B030D-6E8A-4147-A177-3AD203B41FA5}">
                      <a16:colId xmlns:a16="http://schemas.microsoft.com/office/drawing/2014/main" val="20003"/>
                    </a:ext>
                  </a:extLst>
                </a:gridCol>
                <a:gridCol w="765301">
                  <a:extLst>
                    <a:ext uri="{9D8B030D-6E8A-4147-A177-3AD203B41FA5}">
                      <a16:colId xmlns:a16="http://schemas.microsoft.com/office/drawing/2014/main" val="844970943"/>
                    </a:ext>
                  </a:extLst>
                </a:gridCol>
                <a:gridCol w="802940">
                  <a:extLst>
                    <a:ext uri="{9D8B030D-6E8A-4147-A177-3AD203B41FA5}">
                      <a16:colId xmlns:a16="http://schemas.microsoft.com/office/drawing/2014/main" val="1310592328"/>
                    </a:ext>
                  </a:extLst>
                </a:gridCol>
                <a:gridCol w="777848">
                  <a:extLst>
                    <a:ext uri="{9D8B030D-6E8A-4147-A177-3AD203B41FA5}">
                      <a16:colId xmlns:a16="http://schemas.microsoft.com/office/drawing/2014/main" val="971044009"/>
                    </a:ext>
                  </a:extLst>
                </a:gridCol>
                <a:gridCol w="708845">
                  <a:extLst>
                    <a:ext uri="{9D8B030D-6E8A-4147-A177-3AD203B41FA5}">
                      <a16:colId xmlns:a16="http://schemas.microsoft.com/office/drawing/2014/main" val="608245506"/>
                    </a:ext>
                  </a:extLst>
                </a:gridCol>
                <a:gridCol w="771576">
                  <a:extLst>
                    <a:ext uri="{9D8B030D-6E8A-4147-A177-3AD203B41FA5}">
                      <a16:colId xmlns:a16="http://schemas.microsoft.com/office/drawing/2014/main" val="2867018749"/>
                    </a:ext>
                  </a:extLst>
                </a:gridCol>
                <a:gridCol w="846850">
                  <a:extLst>
                    <a:ext uri="{9D8B030D-6E8A-4147-A177-3AD203B41FA5}">
                      <a16:colId xmlns:a16="http://schemas.microsoft.com/office/drawing/2014/main" val="2593419542"/>
                    </a:ext>
                  </a:extLst>
                </a:gridCol>
                <a:gridCol w="772168">
                  <a:extLst>
                    <a:ext uri="{9D8B030D-6E8A-4147-A177-3AD203B41FA5}">
                      <a16:colId xmlns:a16="http://schemas.microsoft.com/office/drawing/2014/main" val="190630782"/>
                    </a:ext>
                  </a:extLst>
                </a:gridCol>
              </a:tblGrid>
              <a:tr h="148015">
                <a:tc>
                  <a:txBody>
                    <a:bodyPr/>
                    <a:lstStyle/>
                    <a:p>
                      <a:pPr algn="ctr" fontAlgn="ctr"/>
                      <a:endParaRPr lang="zh-CN" altLang="en-US" sz="10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chemeClr val="accent1"/>
                    </a:solidFill>
                  </a:tcPr>
                </a:tc>
                <a:tc gridSpan="5">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货币政策</a:t>
                      </a:r>
                    </a:p>
                  </a:txBody>
                  <a:tcPr marL="6350" marR="6350" marT="6350" marB="0" anchor="ctr">
                    <a:solidFill>
                      <a:schemeClr val="accent1"/>
                    </a:solidFill>
                  </a:tcPr>
                </a:tc>
                <a:tc hMerge="1">
                  <a:txBody>
                    <a:bodyPr/>
                    <a:lstStyle/>
                    <a:p>
                      <a:pPr algn="ctr" fontAlgn="ctr"/>
                      <a:r>
                        <a:rPr lang="en-US" altLang="zh-CN" sz="1000" b="1" i="0" u="none" strike="noStrike" dirty="0">
                          <a:solidFill>
                            <a:schemeClr val="bg1"/>
                          </a:solidFill>
                          <a:effectLst/>
                          <a:latin typeface="方正兰亭黑简体" panose="02000000000000000000" pitchFamily="2" charset="-122"/>
                          <a:ea typeface="方正兰亭黑简体" panose="02000000000000000000" pitchFamily="2" charset="-122"/>
                        </a:rPr>
                        <a:t>2021</a:t>
                      </a:r>
                      <a:r>
                        <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rPr>
                        <a:t>年</a:t>
                      </a:r>
                    </a:p>
                  </a:txBody>
                  <a:tcPr marL="6350" marR="6350" marT="6350" marB="0" anchor="ctr">
                    <a:solidFill>
                      <a:srgbClr val="073A86"/>
                    </a:solidFill>
                  </a:tcPr>
                </a:tc>
                <a:tc hMerge="1">
                  <a:txBody>
                    <a:bodyPr/>
                    <a:lstStyle/>
                    <a:p>
                      <a:pPr algn="ctr" fontAlgn="ctr"/>
                      <a:r>
                        <a:rPr lang="en-US" altLang="zh-CN" sz="1000" b="1" i="0" u="none" strike="noStrike" dirty="0">
                          <a:solidFill>
                            <a:schemeClr val="bg1"/>
                          </a:solidFill>
                          <a:effectLst/>
                          <a:latin typeface="方正兰亭黑简体" panose="02000000000000000000" pitchFamily="2" charset="-122"/>
                          <a:ea typeface="方正兰亭黑简体" panose="02000000000000000000" pitchFamily="2" charset="-122"/>
                        </a:rPr>
                        <a:t>2022</a:t>
                      </a:r>
                      <a:r>
                        <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rPr>
                        <a:t>年</a:t>
                      </a:r>
                    </a:p>
                  </a:txBody>
                  <a:tcPr marL="6350" marR="6350" marT="6350" marB="0" anchor="ctr">
                    <a:solidFill>
                      <a:srgbClr val="073A86"/>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tc gridSpan="5">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财政政策</a:t>
                      </a:r>
                    </a:p>
                  </a:txBody>
                  <a:tcPr marL="6350" marR="6350" marT="6350" marB="0" anchor="ctr">
                    <a:solidFill>
                      <a:schemeClr val="accent1"/>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tc hMerge="1">
                  <a:txBody>
                    <a:bodyPr/>
                    <a:lstStyle/>
                    <a:p>
                      <a:pPr algn="ctr" fontAlgn="ctr"/>
                      <a:endParaRPr lang="zh-CN" altLang="en-US" sz="10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6350" marR="6350" marT="6350" marB="0" anchor="ctr">
                    <a:solidFill>
                      <a:srgbClr val="073A86"/>
                    </a:solidFill>
                  </a:tcPr>
                </a:tc>
                <a:extLst>
                  <a:ext uri="{0D108BD9-81ED-4DB2-BD59-A6C34878D82A}">
                    <a16:rowId xmlns:a16="http://schemas.microsoft.com/office/drawing/2014/main" val="10000"/>
                  </a:ext>
                </a:extLst>
              </a:tr>
              <a:tr h="285301">
                <a:tc>
                  <a:txBody>
                    <a:bodyPr/>
                    <a:lstStyle/>
                    <a:p>
                      <a:pPr algn="ctr" fontAlgn="ctr"/>
                      <a:endParaRPr lang="zh-CN" altLang="en-US" sz="1000" b="1" i="0" u="none" strike="noStrike" dirty="0">
                        <a:solidFill>
                          <a:schemeClr val="bg1"/>
                        </a:solidFill>
                        <a:effectLst/>
                        <a:latin typeface="等线" panose="02010600030101010101" pitchFamily="2" charset="-122"/>
                        <a:ea typeface="等线" panose="02010600030101010101" pitchFamily="2" charset="-122"/>
                      </a:endParaRPr>
                    </a:p>
                  </a:txBody>
                  <a:tcPr marL="6350" marR="6350" marT="6350" marB="0" anchor="ctr">
                    <a:solidFill>
                      <a:schemeClr val="accent1"/>
                    </a:solidFill>
                  </a:tcPr>
                </a:tc>
                <a:tc>
                  <a:txBody>
                    <a:bodyPr/>
                    <a:lstStyle/>
                    <a:p>
                      <a:pPr algn="ctr" fontAlgn="ctr"/>
                      <a:r>
                        <a:rPr lang="en-US" altLang="zh-CN" sz="1000" b="1" i="0" u="none" strike="noStrike" dirty="0">
                          <a:solidFill>
                            <a:schemeClr val="bg1"/>
                          </a:solidFill>
                          <a:effectLst/>
                          <a:latin typeface="等线" panose="02010600030101010101" pitchFamily="2" charset="-122"/>
                          <a:ea typeface="等线" panose="02010600030101010101" pitchFamily="2" charset="-122"/>
                        </a:rPr>
                        <a:t>MLF</a:t>
                      </a:r>
                      <a:r>
                        <a:rPr lang="zh-CN" altLang="en-US" sz="1000" b="1" i="0" u="none" strike="noStrike" dirty="0">
                          <a:solidFill>
                            <a:schemeClr val="bg1"/>
                          </a:solidFill>
                          <a:effectLst/>
                          <a:latin typeface="等线" panose="02010600030101010101" pitchFamily="2" charset="-122"/>
                          <a:ea typeface="等线" panose="02010600030101010101" pitchFamily="2" charset="-122"/>
                        </a:rPr>
                        <a:t>利率调整幅度</a:t>
                      </a:r>
                    </a:p>
                  </a:txBody>
                  <a:tcPr marL="6350" marR="6350" marT="6350" marB="0" anchor="ctr">
                    <a:solidFill>
                      <a:schemeClr val="accent1"/>
                    </a:solidFill>
                  </a:tcPr>
                </a:tc>
                <a:tc>
                  <a:txBody>
                    <a:bodyPr/>
                    <a:lstStyle/>
                    <a:p>
                      <a:pPr algn="ctr" fontAlgn="ctr"/>
                      <a:r>
                        <a:rPr lang="en-US" altLang="zh-CN" sz="1000" b="1" i="0" u="none" strike="noStrike" dirty="0">
                          <a:solidFill>
                            <a:schemeClr val="bg1"/>
                          </a:solidFill>
                          <a:effectLst/>
                          <a:latin typeface="等线" panose="02010600030101010101" pitchFamily="2" charset="-122"/>
                          <a:ea typeface="等线" panose="02010600030101010101" pitchFamily="2" charset="-122"/>
                        </a:rPr>
                        <a:t>1</a:t>
                      </a:r>
                      <a:r>
                        <a:rPr lang="zh-CN" altLang="en-US" sz="1000" b="1" i="0" u="none" strike="noStrike" dirty="0">
                          <a:solidFill>
                            <a:schemeClr val="bg1"/>
                          </a:solidFill>
                          <a:effectLst/>
                          <a:latin typeface="等线" panose="02010600030101010101" pitchFamily="2" charset="-122"/>
                          <a:ea typeface="等线" panose="02010600030101010101" pitchFamily="2" charset="-122"/>
                        </a:rPr>
                        <a:t>年期</a:t>
                      </a:r>
                      <a:r>
                        <a:rPr lang="en-US" altLang="zh-CN" sz="1000" b="1" i="0" u="none" strike="noStrike" dirty="0">
                          <a:solidFill>
                            <a:schemeClr val="bg1"/>
                          </a:solidFill>
                          <a:effectLst/>
                          <a:latin typeface="等线" panose="02010600030101010101" pitchFamily="2" charset="-122"/>
                          <a:ea typeface="等线" panose="02010600030101010101" pitchFamily="2" charset="-122"/>
                        </a:rPr>
                        <a:t>/5</a:t>
                      </a:r>
                      <a:r>
                        <a:rPr lang="zh-CN" altLang="en-US" sz="1000" b="1" i="0" u="none" strike="noStrike" dirty="0">
                          <a:solidFill>
                            <a:schemeClr val="bg1"/>
                          </a:solidFill>
                          <a:effectLst/>
                          <a:latin typeface="等线" panose="02010600030101010101" pitchFamily="2" charset="-122"/>
                          <a:ea typeface="等线" panose="02010600030101010101" pitchFamily="2" charset="-122"/>
                        </a:rPr>
                        <a:t>年期</a:t>
                      </a:r>
                      <a:r>
                        <a:rPr lang="en-US" altLang="zh-CN" sz="1000" b="1" i="0" u="none" strike="noStrike" dirty="0">
                          <a:solidFill>
                            <a:schemeClr val="bg1"/>
                          </a:solidFill>
                          <a:effectLst/>
                          <a:latin typeface="等线" panose="02010600030101010101" pitchFamily="2" charset="-122"/>
                          <a:ea typeface="等线" panose="02010600030101010101" pitchFamily="2" charset="-122"/>
                        </a:rPr>
                        <a:t>LPR</a:t>
                      </a:r>
                      <a:r>
                        <a:rPr lang="zh-CN" altLang="en-US" sz="1000" b="1" i="0" u="none" strike="noStrike" dirty="0">
                          <a:solidFill>
                            <a:schemeClr val="bg1"/>
                          </a:solidFill>
                          <a:effectLst/>
                          <a:latin typeface="等线" panose="02010600030101010101" pitchFamily="2" charset="-122"/>
                          <a:ea typeface="等线" panose="02010600030101010101" pitchFamily="2" charset="-122"/>
                        </a:rPr>
                        <a:t>调整幅度</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存款准备金率</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社融增速</a:t>
                      </a:r>
                    </a:p>
                  </a:txBody>
                  <a:tcPr marL="6350" marR="6350" marT="6350" marB="0" anchor="ctr">
                    <a:solidFill>
                      <a:schemeClr val="accent1"/>
                    </a:solidFill>
                  </a:tcPr>
                </a:tc>
                <a:tc>
                  <a:txBody>
                    <a:bodyPr/>
                    <a:lstStyle/>
                    <a:p>
                      <a:pPr algn="ctr" fontAlgn="ctr"/>
                      <a:r>
                        <a:rPr lang="en-US" altLang="zh-CN" sz="1000" b="1" i="0" u="none" strike="noStrike" dirty="0">
                          <a:solidFill>
                            <a:schemeClr val="bg1"/>
                          </a:solidFill>
                          <a:effectLst/>
                          <a:latin typeface="等线" panose="02010600030101010101" pitchFamily="2" charset="-122"/>
                          <a:ea typeface="等线" panose="02010600030101010101" pitchFamily="2" charset="-122"/>
                        </a:rPr>
                        <a:t>M2</a:t>
                      </a:r>
                      <a:r>
                        <a:rPr lang="zh-CN" altLang="en-US" sz="1000" b="1" i="0" u="none" strike="noStrike" dirty="0">
                          <a:solidFill>
                            <a:schemeClr val="bg1"/>
                          </a:solidFill>
                          <a:effectLst/>
                          <a:latin typeface="等线" panose="02010600030101010101" pitchFamily="2" charset="-122"/>
                          <a:ea typeface="等线" panose="02010600030101010101" pitchFamily="2" charset="-122"/>
                        </a:rPr>
                        <a:t>增速</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预算赤字率</a:t>
                      </a:r>
                      <a:r>
                        <a:rPr lang="en-US" altLang="zh-CN" sz="1000" b="1" i="0" u="none" strike="noStrike" dirty="0">
                          <a:solidFill>
                            <a:schemeClr val="bg1"/>
                          </a:solidFill>
                          <a:effectLst/>
                          <a:latin typeface="等线" panose="02010600030101010101" pitchFamily="2" charset="-122"/>
                          <a:ea typeface="等线" panose="02010600030101010101" pitchFamily="2" charset="-122"/>
                        </a:rPr>
                        <a:t>/</a:t>
                      </a:r>
                      <a:r>
                        <a:rPr lang="zh-CN" altLang="en-US" sz="1000" b="1" i="0" u="none" strike="noStrike" dirty="0">
                          <a:solidFill>
                            <a:schemeClr val="bg1"/>
                          </a:solidFill>
                          <a:effectLst/>
                          <a:latin typeface="等线" panose="02010600030101010101" pitchFamily="2" charset="-122"/>
                          <a:ea typeface="等线" panose="02010600030101010101" pitchFamily="2" charset="-122"/>
                        </a:rPr>
                        <a:t>实际赤字率</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预算赤字规模</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专项债发行规模</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减税降费</a:t>
                      </a:r>
                    </a:p>
                  </a:txBody>
                  <a:tcPr marL="6350" marR="6350" marT="6350" marB="0" anchor="ctr">
                    <a:solidFill>
                      <a:schemeClr val="accent1"/>
                    </a:solidFill>
                  </a:tcPr>
                </a:tc>
                <a:tc>
                  <a:txBody>
                    <a:bodyPr/>
                    <a:lstStyle/>
                    <a:p>
                      <a:pPr algn="ctr" fontAlgn="ctr"/>
                      <a:r>
                        <a:rPr lang="zh-CN" altLang="en-US" sz="1000" b="1" i="0" u="none" strike="noStrike" dirty="0">
                          <a:solidFill>
                            <a:schemeClr val="bg1"/>
                          </a:solidFill>
                          <a:effectLst/>
                          <a:latin typeface="等线" panose="02010600030101010101" pitchFamily="2" charset="-122"/>
                          <a:ea typeface="等线" panose="02010600030101010101" pitchFamily="2" charset="-122"/>
                        </a:rPr>
                        <a:t>准财政工具</a:t>
                      </a:r>
                    </a:p>
                  </a:txBody>
                  <a:tcPr marL="6350" marR="6350" marT="6350" marB="0" anchor="ctr">
                    <a:solidFill>
                      <a:schemeClr val="accent1"/>
                    </a:solidFill>
                  </a:tcPr>
                </a:tc>
                <a:extLst>
                  <a:ext uri="{0D108BD9-81ED-4DB2-BD59-A6C34878D82A}">
                    <a16:rowId xmlns:a16="http://schemas.microsoft.com/office/drawing/2014/main" val="3005094206"/>
                  </a:ext>
                </a:extLst>
              </a:tr>
              <a:tr h="423319">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2020</a:t>
                      </a:r>
                      <a:r>
                        <a:rPr lang="zh-CN" altLang="en-US" sz="1000" b="1" i="0" u="none" strike="noStrike" dirty="0">
                          <a:solidFill>
                            <a:srgbClr val="000000"/>
                          </a:solidFill>
                          <a:effectLst/>
                          <a:latin typeface="等线" panose="02010600030101010101" pitchFamily="2" charset="-122"/>
                          <a:ea typeface="等线" panose="02010600030101010101" pitchFamily="2" charset="-122"/>
                        </a:rPr>
                        <a:t>年</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30BP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30BP / 15BP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100BP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宽信用效果明显</a:t>
                      </a:r>
                      <a:r>
                        <a:rPr lang="en-US" altLang="zh-CN" sz="1000" b="1" i="0" u="none" strike="noStrike" dirty="0">
                          <a:solidFill>
                            <a:srgbClr val="000000"/>
                          </a:solidFill>
                          <a:effectLst/>
                          <a:latin typeface="等线" panose="02010600030101010101" pitchFamily="2" charset="-122"/>
                          <a:ea typeface="等线" panose="02010600030101010101" pitchFamily="2" charset="-122"/>
                        </a:rPr>
                        <a:t/>
                      </a:r>
                      <a:br>
                        <a:rPr lang="en-US" altLang="zh-CN" sz="1000" b="1" i="0" u="none" strike="noStrike" dirty="0">
                          <a:solidFill>
                            <a:srgbClr val="000000"/>
                          </a:solidFill>
                          <a:effectLst/>
                          <a:latin typeface="等线" panose="02010600030101010101" pitchFamily="2" charset="-122"/>
                          <a:ea typeface="等线" panose="02010600030101010101" pitchFamily="2" charset="-122"/>
                        </a:rPr>
                      </a:br>
                      <a:r>
                        <a:rPr lang="en-US" altLang="zh-CN" sz="1000" b="1" i="0" u="none" strike="noStrike" dirty="0">
                          <a:solidFill>
                            <a:srgbClr val="000000"/>
                          </a:solidFill>
                          <a:effectLst/>
                          <a:latin typeface="等线" panose="02010600030101010101" pitchFamily="2" charset="-122"/>
                          <a:ea typeface="等线" panose="02010600030101010101" pitchFamily="2" charset="-122"/>
                        </a:rPr>
                        <a:t>12.5%</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10.3%</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3.6% / 6.13%</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3.76</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万亿元特别国债</a:t>
                      </a:r>
                      <a:r>
                        <a:rPr lang="en-US" altLang="zh-CN" sz="1000" b="1" i="0" u="none" strike="noStrike" dirty="0">
                          <a:solidFill>
                            <a:srgbClr val="000000"/>
                          </a:solidFill>
                          <a:effectLst/>
                          <a:latin typeface="等线" panose="02010600030101010101" pitchFamily="2" charset="-122"/>
                          <a:ea typeface="等线" panose="02010600030101010101" pitchFamily="2" charset="-122"/>
                        </a:rPr>
                        <a:t>+3.6</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万亿元专项债</a:t>
                      </a:r>
                    </a:p>
                  </a:txBody>
                  <a:tcPr marL="4473" marR="4473" marT="4473" marB="0" anchor="ctr">
                    <a:solidFill>
                      <a:schemeClr val="accent4">
                        <a:lumMod val="60000"/>
                        <a:lumOff val="40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等线" panose="02010600030101010101" pitchFamily="2" charset="-122"/>
                          <a:ea typeface="等线" panose="02010600030101010101" pitchFamily="2" charset="-122"/>
                        </a:rPr>
                        <a:t>2.5</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p>
                      <a:pPr algn="ctr" fontAlgn="ct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2.15</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extLst>
                  <a:ext uri="{0D108BD9-81ED-4DB2-BD59-A6C34878D82A}">
                    <a16:rowId xmlns:a16="http://schemas.microsoft.com/office/drawing/2014/main" val="10002"/>
                  </a:ext>
                </a:extLst>
              </a:tr>
              <a:tr h="452514">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2021</a:t>
                      </a:r>
                      <a:r>
                        <a:rPr lang="zh-CN" altLang="en-US" sz="1000" b="1" i="0" u="none" strike="noStrike" dirty="0">
                          <a:solidFill>
                            <a:srgbClr val="000000"/>
                          </a:solidFill>
                          <a:effectLst/>
                          <a:latin typeface="等线" panose="02010600030101010101" pitchFamily="2" charset="-122"/>
                          <a:ea typeface="等线" panose="02010600030101010101" pitchFamily="2" charset="-122"/>
                        </a:rPr>
                        <a:t>年</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全年未实施降息</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5BP / </a:t>
                      </a:r>
                      <a:r>
                        <a:rPr lang="zh-CN" altLang="en-US" sz="1000" b="1" i="0" u="none" strike="noStrike" dirty="0">
                          <a:solidFill>
                            <a:srgbClr val="000000"/>
                          </a:solidFill>
                          <a:effectLst/>
                          <a:latin typeface="等线" panose="02010600030101010101" pitchFamily="2" charset="-122"/>
                          <a:ea typeface="等线" panose="02010600030101010101" pitchFamily="2" charset="-122"/>
                        </a:rPr>
                        <a:t>未调降</a:t>
                      </a:r>
                      <a:r>
                        <a:rPr lang="en-US" altLang="zh-CN" sz="1000" b="1" i="0" u="none" strike="noStrike" dirty="0">
                          <a:solidFill>
                            <a:srgbClr val="000000"/>
                          </a:solidFill>
                          <a:effectLst/>
                          <a:latin typeface="等线" panose="02010600030101010101" pitchFamily="2" charset="-122"/>
                          <a:ea typeface="等线" panose="02010600030101010101" pitchFamily="2" charset="-122"/>
                        </a:rPr>
                        <a:t>5</a:t>
                      </a:r>
                      <a:r>
                        <a:rPr lang="zh-CN" altLang="en-US" sz="1000" b="1" i="0" u="none" strike="noStrike" dirty="0">
                          <a:solidFill>
                            <a:srgbClr val="000000"/>
                          </a:solidFill>
                          <a:effectLst/>
                          <a:latin typeface="等线" panose="02010600030101010101" pitchFamily="2" charset="-122"/>
                          <a:ea typeface="等线" panose="02010600030101010101" pitchFamily="2" charset="-122"/>
                        </a:rPr>
                        <a:t>年期</a:t>
                      </a:r>
                      <a:r>
                        <a:rPr lang="en-US" altLang="zh-CN" sz="1000" b="1" i="0" u="none" strike="noStrike" dirty="0">
                          <a:solidFill>
                            <a:srgbClr val="000000"/>
                          </a:solidFill>
                          <a:effectLst/>
                          <a:latin typeface="等线" panose="02010600030101010101" pitchFamily="2" charset="-122"/>
                          <a:ea typeface="等线" panose="02010600030101010101" pitchFamily="2" charset="-122"/>
                        </a:rPr>
                        <a:t>LPR</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100BP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快速回落</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11.1%</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货币回归中性</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8.7%</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3.2% / 3.83%</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3.57</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3.58</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1.1</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1.65</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extLst>
                  <a:ext uri="{0D108BD9-81ED-4DB2-BD59-A6C34878D82A}">
                    <a16:rowId xmlns:a16="http://schemas.microsoft.com/office/drawing/2014/main" val="10003"/>
                  </a:ext>
                </a:extLst>
              </a:tr>
              <a:tr h="563058">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2022</a:t>
                      </a:r>
                      <a:r>
                        <a:rPr lang="zh-CN" altLang="en-US" sz="1000" b="1" i="0" u="none" strike="noStrike" dirty="0">
                          <a:solidFill>
                            <a:srgbClr val="000000"/>
                          </a:solidFill>
                          <a:effectLst/>
                          <a:latin typeface="等线" panose="02010600030101010101" pitchFamily="2" charset="-122"/>
                          <a:ea typeface="等线" panose="02010600030101010101" pitchFamily="2" charset="-122"/>
                        </a:rPr>
                        <a:t>年</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20BP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15BP / 35BP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50BP</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宽信用受阻</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10.5%</a:t>
                      </a:r>
                    </a:p>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宽货币明显</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11%</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2.8% </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chemeClr val="tx1"/>
                          </a:solidFill>
                          <a:effectLst/>
                          <a:latin typeface="等线" panose="02010600030101010101" pitchFamily="2" charset="-122"/>
                          <a:ea typeface="等线" panose="02010600030101010101" pitchFamily="2" charset="-122"/>
                        </a:rPr>
                        <a:t>3.37</a:t>
                      </a:r>
                      <a:r>
                        <a:rPr lang="zh-CN" altLang="en-US" sz="1000" b="1" i="0" u="none" strike="noStrike" dirty="0">
                          <a:solidFill>
                            <a:schemeClr val="tx1"/>
                          </a:solidFill>
                          <a:effectLst/>
                          <a:latin typeface="等线" panose="02010600030101010101" pitchFamily="2" charset="-122"/>
                          <a:ea typeface="等线" panose="02010600030101010101" pitchFamily="2" charset="-122"/>
                        </a:rPr>
                        <a:t>万亿元</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4.02</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zh-CN" altLang="en-US" sz="1000" b="0" i="0" u="none" strike="noStrike" dirty="0">
                          <a:solidFill>
                            <a:srgbClr val="000000"/>
                          </a:solidFill>
                          <a:effectLst/>
                          <a:latin typeface="等线" panose="02010600030101010101" pitchFamily="2" charset="-122"/>
                          <a:ea typeface="等线" panose="02010600030101010101" pitchFamily="2" charset="-122"/>
                        </a:rPr>
                        <a:t>（截至</a:t>
                      </a:r>
                      <a:r>
                        <a:rPr lang="en-US" altLang="zh-CN" sz="1000" b="0" i="0" u="none" strike="noStrike" dirty="0">
                          <a:solidFill>
                            <a:srgbClr val="000000"/>
                          </a:solidFill>
                          <a:effectLst/>
                          <a:latin typeface="等线" panose="02010600030101010101" pitchFamily="2" charset="-122"/>
                          <a:ea typeface="等线" panose="02010600030101010101" pitchFamily="2" charset="-122"/>
                        </a:rPr>
                        <a:t>11</a:t>
                      </a:r>
                      <a:r>
                        <a:rPr lang="zh-CN" altLang="en-US" sz="1000" b="0" i="0" u="none" strike="noStrike" dirty="0">
                          <a:solidFill>
                            <a:srgbClr val="000000"/>
                          </a:solidFill>
                          <a:effectLst/>
                          <a:latin typeface="等线" panose="02010600030101010101" pitchFamily="2" charset="-122"/>
                          <a:ea typeface="等线" panose="02010600030101010101" pitchFamily="2" charset="-122"/>
                        </a:rPr>
                        <a:t>月末）</a:t>
                      </a:r>
                    </a:p>
                  </a:txBody>
                  <a:tcPr marL="4473" marR="4473" marT="4473" marB="0" anchor="ctr">
                    <a:solidFill>
                      <a:schemeClr val="accent4">
                        <a:lumMod val="60000"/>
                        <a:lumOff val="40000"/>
                        <a:alpha val="20000"/>
                      </a:schemeClr>
                    </a:solidFill>
                  </a:tcPr>
                </a:tc>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7896</a:t>
                      </a:r>
                      <a:r>
                        <a:rPr lang="zh-CN" altLang="en-US" sz="1000" b="1" i="0" u="none" strike="noStrike" dirty="0">
                          <a:solidFill>
                            <a:srgbClr val="000000"/>
                          </a:solidFill>
                          <a:effectLst/>
                          <a:latin typeface="等线" panose="02010600030101010101" pitchFamily="2" charset="-122"/>
                          <a:ea typeface="等线" panose="02010600030101010101" pitchFamily="2" charset="-122"/>
                        </a:rPr>
                        <a:t>亿元</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zh-CN" altLang="en-US" sz="1000" b="0" i="0" u="none" strike="noStrike" dirty="0">
                          <a:solidFill>
                            <a:srgbClr val="000000"/>
                          </a:solidFill>
                          <a:effectLst/>
                          <a:latin typeface="等线" panose="02010600030101010101" pitchFamily="2" charset="-122"/>
                          <a:ea typeface="等线" panose="02010600030101010101" pitchFamily="2" charset="-122"/>
                        </a:rPr>
                        <a:t>（截至</a:t>
                      </a:r>
                      <a:r>
                        <a:rPr lang="en-US" altLang="zh-CN" sz="1000" b="0" i="0" u="none" strike="noStrike" dirty="0">
                          <a:solidFill>
                            <a:srgbClr val="000000"/>
                          </a:solidFill>
                          <a:effectLst/>
                          <a:latin typeface="等线" panose="02010600030101010101" pitchFamily="2" charset="-122"/>
                          <a:ea typeface="等线" panose="02010600030101010101" pitchFamily="2" charset="-122"/>
                        </a:rPr>
                        <a:t>11</a:t>
                      </a:r>
                      <a:r>
                        <a:rPr lang="zh-CN" altLang="en-US" sz="1000" b="0" i="0" u="none" strike="noStrike" dirty="0">
                          <a:solidFill>
                            <a:srgbClr val="000000"/>
                          </a:solidFill>
                          <a:effectLst/>
                          <a:latin typeface="等线" panose="02010600030101010101" pitchFamily="2" charset="-122"/>
                          <a:ea typeface="等线" panose="02010600030101010101" pitchFamily="2" charset="-122"/>
                        </a:rPr>
                        <a:t>月</a:t>
                      </a:r>
                      <a:r>
                        <a:rPr lang="en-US" altLang="zh-CN" sz="1000" b="0" i="0" u="none" strike="noStrike" dirty="0">
                          <a:solidFill>
                            <a:srgbClr val="000000"/>
                          </a:solidFill>
                          <a:effectLst/>
                          <a:latin typeface="等线" panose="02010600030101010101" pitchFamily="2" charset="-122"/>
                          <a:ea typeface="等线" panose="02010600030101010101" pitchFamily="2" charset="-122"/>
                        </a:rPr>
                        <a:t>10</a:t>
                      </a:r>
                      <a:r>
                        <a:rPr lang="zh-CN" altLang="en-US" sz="1000" b="0" i="0" u="none" strike="noStrike" dirty="0">
                          <a:solidFill>
                            <a:srgbClr val="000000"/>
                          </a:solidFill>
                          <a:effectLst/>
                          <a:latin typeface="等线" panose="02010600030101010101" pitchFamily="2" charset="-122"/>
                          <a:ea typeface="等线" panose="02010600030101010101" pitchFamily="2" charset="-122"/>
                        </a:rPr>
                        <a:t>日）</a:t>
                      </a:r>
                    </a:p>
                  </a:txBody>
                  <a:tcPr marL="4473" marR="4473" marT="4473" marB="0" anchor="ctr">
                    <a:solidFill>
                      <a:schemeClr val="accent4">
                        <a:lumMod val="60000"/>
                        <a:lumOff val="40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等线" panose="02010600030101010101" pitchFamily="2" charset="-122"/>
                          <a:ea typeface="等线" panose="02010600030101010101" pitchFamily="2" charset="-122"/>
                        </a:rPr>
                        <a:t>1.51</a:t>
                      </a:r>
                      <a:r>
                        <a:rPr lang="zh-CN" altLang="en-US" sz="1000" b="1" i="0" u="none" strike="noStrike" dirty="0">
                          <a:solidFill>
                            <a:srgbClr val="000000"/>
                          </a:solidFill>
                          <a:effectLst/>
                          <a:latin typeface="等线" panose="02010600030101010101" pitchFamily="2" charset="-122"/>
                          <a:ea typeface="等线" panose="02010600030101010101" pitchFamily="2" charset="-122"/>
                        </a:rPr>
                        <a:t>万亿元</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0" i="0" u="none" strike="noStrike" kern="1200" dirty="0">
                          <a:solidFill>
                            <a:srgbClr val="000000"/>
                          </a:solidFill>
                          <a:effectLst/>
                          <a:latin typeface="等线" panose="02010600030101010101" pitchFamily="2" charset="-122"/>
                          <a:ea typeface="等线" panose="02010600030101010101" pitchFamily="2" charset="-122"/>
                          <a:cs typeface="+mn-cs"/>
                        </a:rPr>
                        <a:t>（截至</a:t>
                      </a:r>
                      <a:r>
                        <a:rPr lang="en-US" altLang="zh-CN" sz="1000" b="0" i="0" u="none" strike="noStrike" kern="1200" dirty="0">
                          <a:solidFill>
                            <a:srgbClr val="000000"/>
                          </a:solidFill>
                          <a:effectLst/>
                          <a:latin typeface="等线" panose="02010600030101010101" pitchFamily="2" charset="-122"/>
                          <a:ea typeface="等线" panose="02010600030101010101" pitchFamily="2" charset="-122"/>
                          <a:cs typeface="+mn-cs"/>
                        </a:rPr>
                        <a:t>6</a:t>
                      </a:r>
                      <a:r>
                        <a:rPr lang="zh-CN" altLang="en-US" sz="1000" b="0" i="0" u="none" strike="noStrike" kern="1200" dirty="0">
                          <a:solidFill>
                            <a:srgbClr val="000000"/>
                          </a:solidFill>
                          <a:effectLst/>
                          <a:latin typeface="等线" panose="02010600030101010101" pitchFamily="2" charset="-122"/>
                          <a:ea typeface="等线" panose="02010600030101010101" pitchFamily="2" charset="-122"/>
                          <a:cs typeface="+mn-cs"/>
                        </a:rPr>
                        <a:t>月）</a:t>
                      </a:r>
                    </a:p>
                    <a:p>
                      <a:pPr algn="ctr" fontAlgn="ct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4473" marR="4473" marT="4473" marB="0" anchor="ctr">
                    <a:solidFill>
                      <a:schemeClr val="accent4">
                        <a:lumMod val="60000"/>
                        <a:lumOff val="40000"/>
                        <a:alpha val="20000"/>
                      </a:schemeClr>
                    </a:solidFill>
                  </a:tcPr>
                </a:tc>
                <a:extLst>
                  <a:ext uri="{0D108BD9-81ED-4DB2-BD59-A6C34878D82A}">
                    <a16:rowId xmlns:a16="http://schemas.microsoft.com/office/drawing/2014/main" val="10004"/>
                  </a:ext>
                </a:extLst>
              </a:tr>
            </a:tbl>
          </a:graphicData>
        </a:graphic>
      </p:graphicFrame>
      <p:sp>
        <p:nvSpPr>
          <p:cNvPr id="4" name="矩形 3"/>
          <p:cNvSpPr/>
          <p:nvPr/>
        </p:nvSpPr>
        <p:spPr>
          <a:xfrm>
            <a:off x="330173" y="682119"/>
            <a:ext cx="4620721" cy="2616101"/>
          </a:xfrm>
          <a:prstGeom prst="rect">
            <a:avLst/>
          </a:prstGeom>
        </p:spPr>
        <p:txBody>
          <a:bodyPr wrap="square">
            <a:spAutoFit/>
          </a:bodyPr>
          <a:lstStyle/>
          <a:p>
            <a:pPr marL="285750" indent="-285750" defTabSz="1219200" eaLnBrk="0" fontAlgn="base" hangingPunct="0">
              <a:spcBef>
                <a:spcPts val="600"/>
              </a:spcBef>
              <a:buFont typeface="Wingdings" panose="05000000000000000000" pitchFamily="2" charset="2"/>
              <a:buChar char="l"/>
              <a:defRPr/>
            </a:pPr>
            <a:r>
              <a:rPr lang="zh-CN" altLang="en-US" sz="1400" b="1" dirty="0">
                <a:solidFill>
                  <a:srgbClr val="000000"/>
                </a:solidFill>
                <a:latin typeface="等线" panose="02010600030101010101" pitchFamily="2" charset="-122"/>
                <a:ea typeface="等线" panose="02010600030101010101" pitchFamily="2" charset="-122"/>
              </a:rPr>
              <a:t>财政政策方面，预算赤字率及赤字规模、新增减税降费规模逐年缩小，准财政工具力度加大。</a:t>
            </a:r>
            <a:r>
              <a:rPr lang="zh-CN" altLang="en-US" sz="1400" dirty="0">
                <a:solidFill>
                  <a:srgbClr val="000000"/>
                </a:solidFill>
                <a:latin typeface="等线" panose="02010600030101010101" pitchFamily="2" charset="-122"/>
                <a:ea typeface="等线" panose="02010600030101010101" pitchFamily="2" charset="-122"/>
              </a:rPr>
              <a:t>近两年预算赤字率及赤字规模的下降，源于结转结余的使用及央行上缴利润，</a:t>
            </a:r>
            <a:r>
              <a:rPr lang="en-US" altLang="zh-CN" sz="1400" dirty="0">
                <a:solidFill>
                  <a:srgbClr val="000000"/>
                </a:solidFill>
                <a:latin typeface="等线" panose="02010600030101010101" pitchFamily="2" charset="-122"/>
                <a:ea typeface="等线" panose="02010600030101010101" pitchFamily="2" charset="-122"/>
              </a:rPr>
              <a:t>2020</a:t>
            </a:r>
            <a:r>
              <a:rPr lang="zh-CN" altLang="en-US" sz="1400" dirty="0">
                <a:solidFill>
                  <a:srgbClr val="000000"/>
                </a:solidFill>
                <a:latin typeface="等线" panose="02010600030101010101" pitchFamily="2" charset="-122"/>
                <a:ea typeface="等线" panose="02010600030101010101" pitchFamily="2" charset="-122"/>
              </a:rPr>
              <a:t>年及</a:t>
            </a:r>
            <a:r>
              <a:rPr lang="en-US" altLang="zh-CN" sz="1400" dirty="0">
                <a:solidFill>
                  <a:srgbClr val="000000"/>
                </a:solidFill>
                <a:latin typeface="等线" panose="02010600030101010101" pitchFamily="2" charset="-122"/>
                <a:ea typeface="等线" panose="02010600030101010101" pitchFamily="2" charset="-122"/>
              </a:rPr>
              <a:t>2021</a:t>
            </a:r>
            <a:r>
              <a:rPr lang="zh-CN" altLang="en-US" sz="1400" dirty="0">
                <a:solidFill>
                  <a:srgbClr val="000000"/>
                </a:solidFill>
                <a:latin typeface="等线" panose="02010600030101010101" pitchFamily="2" charset="-122"/>
                <a:ea typeface="等线" panose="02010600030101010101" pitchFamily="2" charset="-122"/>
              </a:rPr>
              <a:t>年专项债发行规模均突破</a:t>
            </a:r>
            <a:r>
              <a:rPr lang="en-US" altLang="zh-CN" sz="1400" dirty="0">
                <a:solidFill>
                  <a:srgbClr val="000000"/>
                </a:solidFill>
                <a:latin typeface="等线" panose="02010600030101010101" pitchFamily="2" charset="-122"/>
                <a:ea typeface="等线" panose="02010600030101010101" pitchFamily="2" charset="-122"/>
              </a:rPr>
              <a:t>4</a:t>
            </a:r>
            <a:r>
              <a:rPr lang="zh-CN" altLang="en-US" sz="1400" dirty="0">
                <a:solidFill>
                  <a:srgbClr val="000000"/>
                </a:solidFill>
                <a:latin typeface="等线" panose="02010600030101010101" pitchFamily="2" charset="-122"/>
                <a:ea typeface="等线" panose="02010600030101010101" pitchFamily="2" charset="-122"/>
              </a:rPr>
              <a:t>万亿元。近三年新增减税降费规模逐年减少，</a:t>
            </a:r>
            <a:r>
              <a:rPr lang="en-US" altLang="zh-CN" sz="1400" dirty="0">
                <a:solidFill>
                  <a:srgbClr val="000000"/>
                </a:solidFill>
                <a:latin typeface="等线" panose="02010600030101010101" pitchFamily="2" charset="-122"/>
                <a:ea typeface="等线" panose="02010600030101010101" pitchFamily="2" charset="-122"/>
              </a:rPr>
              <a:t>2022</a:t>
            </a:r>
            <a:r>
              <a:rPr lang="zh-CN" altLang="en-US" sz="1400" dirty="0">
                <a:solidFill>
                  <a:srgbClr val="000000"/>
                </a:solidFill>
                <a:latin typeface="等线" panose="02010600030101010101" pitchFamily="2" charset="-122"/>
                <a:ea typeface="等线" panose="02010600030101010101" pitchFamily="2" charset="-122"/>
              </a:rPr>
              <a:t>年再分配政策主要集中在留抵退税方面。此外，准财政工具在扩大，截至</a:t>
            </a:r>
            <a:r>
              <a:rPr lang="en-US" altLang="zh-CN" sz="1400" dirty="0">
                <a:solidFill>
                  <a:srgbClr val="000000"/>
                </a:solidFill>
                <a:latin typeface="等线" panose="02010600030101010101" pitchFamily="2" charset="-122"/>
                <a:ea typeface="等线" panose="02010600030101010101" pitchFamily="2" charset="-122"/>
              </a:rPr>
              <a:t>2022</a:t>
            </a:r>
            <a:r>
              <a:rPr lang="zh-CN" altLang="en-US" sz="1400" dirty="0">
                <a:solidFill>
                  <a:srgbClr val="000000"/>
                </a:solidFill>
                <a:latin typeface="等线" panose="02010600030101010101" pitchFamily="2" charset="-122"/>
                <a:ea typeface="等线" panose="02010600030101010101" pitchFamily="2" charset="-122"/>
              </a:rPr>
              <a:t>年</a:t>
            </a:r>
            <a:r>
              <a:rPr lang="en-US" altLang="zh-CN" sz="1400" dirty="0">
                <a:solidFill>
                  <a:srgbClr val="000000"/>
                </a:solidFill>
                <a:latin typeface="等线" panose="02010600030101010101" pitchFamily="2" charset="-122"/>
                <a:ea typeface="等线" panose="02010600030101010101" pitchFamily="2" charset="-122"/>
              </a:rPr>
              <a:t>6</a:t>
            </a:r>
            <a:r>
              <a:rPr lang="zh-CN" altLang="en-US" sz="1400" dirty="0">
                <a:solidFill>
                  <a:srgbClr val="000000"/>
                </a:solidFill>
                <a:latin typeface="等线" panose="02010600030101010101" pitchFamily="2" charset="-122"/>
                <a:ea typeface="等线" panose="02010600030101010101" pitchFamily="2" charset="-122"/>
              </a:rPr>
              <a:t>月三大政策性银行新增贷款余额已接近</a:t>
            </a:r>
            <a:r>
              <a:rPr lang="en-US" altLang="zh-CN" sz="1400" dirty="0">
                <a:solidFill>
                  <a:srgbClr val="000000"/>
                </a:solidFill>
                <a:latin typeface="等线" panose="02010600030101010101" pitchFamily="2" charset="-122"/>
                <a:ea typeface="等线" panose="02010600030101010101" pitchFamily="2" charset="-122"/>
              </a:rPr>
              <a:t>2021</a:t>
            </a:r>
            <a:r>
              <a:rPr lang="zh-CN" altLang="en-US" sz="1400" dirty="0">
                <a:solidFill>
                  <a:srgbClr val="000000"/>
                </a:solidFill>
                <a:latin typeface="等线" panose="02010600030101010101" pitchFamily="2" charset="-122"/>
                <a:ea typeface="等线" panose="02010600030101010101" pitchFamily="2" charset="-122"/>
              </a:rPr>
              <a:t>年全年水平，政策性银行扩表趋势明显</a:t>
            </a:r>
            <a:r>
              <a:rPr lang="zh-CN" altLang="en-US" sz="1400" dirty="0" smtClean="0">
                <a:solidFill>
                  <a:srgbClr val="000000"/>
                </a:solidFill>
                <a:latin typeface="等线" panose="02010600030101010101" pitchFamily="2" charset="-122"/>
                <a:ea typeface="等线" panose="02010600030101010101" pitchFamily="2" charset="-122"/>
              </a:rPr>
              <a:t>。</a:t>
            </a:r>
            <a:endParaRPr lang="en-US" altLang="zh-CN" sz="1400" dirty="0" smtClean="0">
              <a:solidFill>
                <a:srgbClr val="000000"/>
              </a:solidFill>
              <a:latin typeface="等线" panose="02010600030101010101" pitchFamily="2" charset="-122"/>
              <a:ea typeface="等线" panose="02010600030101010101" pitchFamily="2" charset="-122"/>
            </a:endParaRPr>
          </a:p>
          <a:p>
            <a:pPr marL="285750" indent="-285750" defTabSz="1219200" eaLnBrk="0" fontAlgn="base" hangingPunct="0">
              <a:spcBef>
                <a:spcPts val="600"/>
              </a:spcBef>
              <a:buFont typeface="Wingdings" panose="05000000000000000000" pitchFamily="2" charset="2"/>
              <a:buChar char="l"/>
              <a:defRPr/>
            </a:pPr>
            <a:r>
              <a:rPr lang="en-US" altLang="zh-CN" sz="1400" dirty="0" smtClean="0">
                <a:solidFill>
                  <a:srgbClr val="000000"/>
                </a:solidFill>
                <a:latin typeface="等线" panose="02010600030101010101" pitchFamily="2" charset="-122"/>
                <a:ea typeface="等线" panose="02010600030101010101" pitchFamily="2" charset="-122"/>
              </a:rPr>
              <a:t>23</a:t>
            </a:r>
            <a:r>
              <a:rPr lang="zh-CN" altLang="en-US" sz="1400" dirty="0" smtClean="0">
                <a:solidFill>
                  <a:srgbClr val="000000"/>
                </a:solidFill>
                <a:latin typeface="等线" panose="02010600030101010101" pitchFamily="2" charset="-122"/>
                <a:ea typeface="等线" panose="02010600030101010101" pitchFamily="2" charset="-122"/>
              </a:rPr>
              <a:t>年</a:t>
            </a:r>
            <a:r>
              <a:rPr lang="zh-CN" altLang="en-US" sz="1400" dirty="0">
                <a:solidFill>
                  <a:srgbClr val="000000"/>
                </a:solidFill>
              </a:rPr>
              <a:t>中央财政直达资金规模有望进一步</a:t>
            </a:r>
            <a:r>
              <a:rPr lang="zh-CN" altLang="en-US" sz="1400" dirty="0" smtClean="0">
                <a:solidFill>
                  <a:srgbClr val="000000"/>
                </a:solidFill>
              </a:rPr>
              <a:t>提高。</a:t>
            </a:r>
            <a:endParaRPr lang="zh-CN" altLang="en-US" sz="1400" dirty="0">
              <a:solidFill>
                <a:srgbClr val="000000"/>
              </a:solidFill>
            </a:endParaRPr>
          </a:p>
          <a:p>
            <a:pPr marL="285750" indent="-285750" defTabSz="1219200" eaLnBrk="0" fontAlgn="base" hangingPunct="0">
              <a:spcBef>
                <a:spcPts val="600"/>
              </a:spcBef>
              <a:buFont typeface="Wingdings" panose="05000000000000000000" pitchFamily="2" charset="2"/>
              <a:buChar char="l"/>
              <a:defRPr/>
            </a:pPr>
            <a:endParaRPr lang="zh-CN" altLang="en-US" sz="1400" dirty="0">
              <a:solidFill>
                <a:srgbClr val="000000"/>
              </a:solidFill>
              <a:latin typeface="等线" panose="02010600030101010101" pitchFamily="2" charset="-122"/>
              <a:ea typeface="等线" panose="02010600030101010101" pitchFamily="2" charset="-122"/>
            </a:endParaRPr>
          </a:p>
        </p:txBody>
      </p:sp>
      <p:graphicFrame>
        <p:nvGraphicFramePr>
          <p:cNvPr id="11" name="图表 10">
            <a:extLst>
              <a:ext uri="{FF2B5EF4-FFF2-40B4-BE49-F238E27FC236}">
                <a16:creationId xmlns:a16="http://schemas.microsoft.com/office/drawing/2014/main" id="{2D406E11-CBA5-9BDC-DE61-68A5D103DFBD}"/>
              </a:ext>
            </a:extLst>
          </p:cNvPr>
          <p:cNvGraphicFramePr>
            <a:graphicFrameLocks/>
          </p:cNvGraphicFramePr>
          <p:nvPr>
            <p:extLst/>
          </p:nvPr>
        </p:nvGraphicFramePr>
        <p:xfrm>
          <a:off x="4950894" y="682119"/>
          <a:ext cx="3869578" cy="2245702"/>
        </p:xfrm>
        <a:graphic>
          <a:graphicData uri="http://schemas.openxmlformats.org/drawingml/2006/chart">
            <c:chart xmlns:c="http://schemas.openxmlformats.org/drawingml/2006/chart" xmlns:r="http://schemas.openxmlformats.org/officeDocument/2006/relationships" r:id="rId3"/>
          </a:graphicData>
        </a:graphic>
      </p:graphicFrame>
      <p:sp>
        <p:nvSpPr>
          <p:cNvPr id="12" name="矩形 11"/>
          <p:cNvSpPr/>
          <p:nvPr/>
        </p:nvSpPr>
        <p:spPr>
          <a:xfrm>
            <a:off x="5801484" y="892686"/>
            <a:ext cx="2090109" cy="430887"/>
          </a:xfrm>
          <a:prstGeom prst="rect">
            <a:avLst/>
          </a:prstGeom>
        </p:spPr>
        <p:txBody>
          <a:bodyPr wrap="square">
            <a:spAutoFit/>
          </a:bodyPr>
          <a:lstStyle/>
          <a:p>
            <a:pPr>
              <a:defRPr/>
            </a:pPr>
            <a:r>
              <a:rPr lang="en-US" altLang="zh-CN" sz="1100" dirty="0" smtClean="0">
                <a:solidFill>
                  <a:srgbClr val="000000"/>
                </a:solidFill>
              </a:rPr>
              <a:t>2023</a:t>
            </a:r>
            <a:r>
              <a:rPr lang="zh-CN" altLang="en-US" sz="1100" dirty="0" smtClean="0">
                <a:solidFill>
                  <a:srgbClr val="000000"/>
                </a:solidFill>
              </a:rPr>
              <a:t>年通过政策性银行扩表的支持工具有望进一步增加</a:t>
            </a:r>
            <a:endParaRPr lang="zh-CN" altLang="en-US" sz="1100" dirty="0">
              <a:solidFill>
                <a:srgbClr val="000000"/>
              </a:solidFill>
            </a:endParaRPr>
          </a:p>
        </p:txBody>
      </p:sp>
    </p:spTree>
    <p:extLst>
      <p:ext uri="{BB962C8B-B14F-4D97-AF65-F5344CB8AC3E}">
        <p14:creationId xmlns:p14="http://schemas.microsoft.com/office/powerpoint/2010/main" val="3166132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a:spLocks noChangeArrowheads="1"/>
          </p:cNvSpPr>
          <p:nvPr/>
        </p:nvSpPr>
        <p:spPr bwMode="auto">
          <a:xfrm>
            <a:off x="3024336" y="1779663"/>
            <a:ext cx="5652120" cy="561652"/>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r>
              <a:rPr lang="zh-CN" altLang="en-US" sz="3200" b="1" dirty="0" smtClean="0">
                <a:solidFill>
                  <a:srgbClr val="0E2F54"/>
                </a:solidFill>
                <a:latin typeface="微软雅黑" panose="020B0503020204020204" pitchFamily="34" charset="-122"/>
                <a:ea typeface="微软雅黑" panose="020B0503020204020204" pitchFamily="34" charset="-122"/>
              </a:rPr>
              <a:t>对重要产业的基本面影响分析</a:t>
            </a:r>
            <a:endParaRPr lang="en-US" altLang="zh-CN" sz="3600" b="1" dirty="0">
              <a:solidFill>
                <a:srgbClr val="0E2F54"/>
              </a:solidFill>
              <a:latin typeface="微软雅黑" panose="020B0503020204020204" pitchFamily="34" charset="-122"/>
              <a:ea typeface="微软雅黑" panose="020B0503020204020204" pitchFamily="34" charset="-122"/>
            </a:endParaRPr>
          </a:p>
        </p:txBody>
      </p:sp>
      <p:sp>
        <p:nvSpPr>
          <p:cNvPr id="5" name="任意多边形: 形状 4"/>
          <p:cNvSpPr/>
          <p:nvPr/>
        </p:nvSpPr>
        <p:spPr>
          <a:xfrm flipH="1" flipV="1">
            <a:off x="0" y="987573"/>
            <a:ext cx="3117437" cy="2043588"/>
          </a:xfrm>
          <a:custGeom>
            <a:avLst/>
            <a:gdLst>
              <a:gd name="connsiteX0" fmla="*/ 6312310 w 6312310"/>
              <a:gd name="connsiteY0" fmla="*/ 0 h 2625213"/>
              <a:gd name="connsiteX1" fmla="*/ 1553497 w 6312310"/>
              <a:gd name="connsiteY1" fmla="*/ 19665 h 2625213"/>
              <a:gd name="connsiteX2" fmla="*/ 0 w 6312310"/>
              <a:gd name="connsiteY2" fmla="*/ 2625213 h 2625213"/>
              <a:gd name="connsiteX3" fmla="*/ 6312310 w 6312310"/>
              <a:gd name="connsiteY3" fmla="*/ 2625213 h 2625213"/>
              <a:gd name="connsiteX4" fmla="*/ 6312310 w 6312310"/>
              <a:gd name="connsiteY4" fmla="*/ 0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310" h="2625213">
                <a:moveTo>
                  <a:pt x="6312310" y="0"/>
                </a:moveTo>
                <a:lnTo>
                  <a:pt x="1553497" y="19665"/>
                </a:lnTo>
                <a:lnTo>
                  <a:pt x="0" y="2625213"/>
                </a:lnTo>
                <a:lnTo>
                  <a:pt x="6312310" y="2625213"/>
                </a:lnTo>
                <a:lnTo>
                  <a:pt x="6312310" y="0"/>
                </a:lnTo>
                <a:close/>
              </a:path>
            </a:pathLst>
          </a:custGeom>
          <a:solidFill>
            <a:srgbClr val="0C2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2"/>
          <p:cNvSpPr txBox="1">
            <a:spLocks noChangeArrowheads="1"/>
          </p:cNvSpPr>
          <p:nvPr/>
        </p:nvSpPr>
        <p:spPr bwMode="auto">
          <a:xfrm>
            <a:off x="1148349" y="1570405"/>
            <a:ext cx="800461" cy="1422657"/>
          </a:xfrm>
          <a:prstGeom prst="rect">
            <a:avLst/>
          </a:prstGeom>
          <a:noFill/>
          <a:ln>
            <a:noFill/>
          </a:ln>
        </p:spPr>
        <p:txBody>
          <a:bodyPr wrap="non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8795" dirty="0" smtClean="0">
                <a:solidFill>
                  <a:schemeClr val="bg1"/>
                </a:solidFill>
                <a:latin typeface="微软雅黑" panose="020B0503020204020204" pitchFamily="34" charset="-122"/>
                <a:ea typeface="微软雅黑" panose="020B0503020204020204" pitchFamily="34" charset="-122"/>
              </a:rPr>
              <a:t>2</a:t>
            </a:r>
            <a:endParaRPr lang="zh-CN" altLang="en-US" sz="8795" dirty="0">
              <a:solidFill>
                <a:schemeClr val="bg1"/>
              </a:solidFill>
              <a:latin typeface="微软雅黑" panose="020B0503020204020204" pitchFamily="34" charset="-122"/>
              <a:ea typeface="微软雅黑" panose="020B0503020204020204" pitchFamily="34" charset="-122"/>
            </a:endParaRPr>
          </a:p>
        </p:txBody>
      </p:sp>
      <p:sp>
        <p:nvSpPr>
          <p:cNvPr id="7" name="TextBox 2"/>
          <p:cNvSpPr txBox="1">
            <a:spLocks noChangeArrowheads="1"/>
          </p:cNvSpPr>
          <p:nvPr/>
        </p:nvSpPr>
        <p:spPr bwMode="auto">
          <a:xfrm>
            <a:off x="323528" y="2176828"/>
            <a:ext cx="1018416" cy="500097"/>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2800" dirty="0">
                <a:solidFill>
                  <a:srgbClr val="FFFFFF"/>
                </a:solidFill>
              </a:rPr>
              <a:t>Part</a:t>
            </a:r>
            <a:endParaRPr lang="zh-CN" altLang="en-US" sz="2800" dirty="0">
              <a:solidFill>
                <a:srgbClr val="FFFFFF"/>
              </a:solidFill>
            </a:endParaRPr>
          </a:p>
        </p:txBody>
      </p:sp>
    </p:spTree>
    <p:extLst>
      <p:ext uri="{BB962C8B-B14F-4D97-AF65-F5344CB8AC3E}">
        <p14:creationId xmlns:p14="http://schemas.microsoft.com/office/powerpoint/2010/main" val="3569271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1319" y="661216"/>
            <a:ext cx="8503709" cy="1538883"/>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t>外需下行的速度存在不确定性。不利之处一是已经经历了连续八个季度的超常规高增长，且上半年基数较高；二则海外需求下行趋势相对确定</a:t>
            </a:r>
            <a:r>
              <a:rPr lang="zh-CN" altLang="en-US" sz="1400" dirty="0" smtClean="0"/>
              <a:t>，出口</a:t>
            </a:r>
            <a:r>
              <a:rPr lang="zh-CN" altLang="en-US" sz="1400" dirty="0"/>
              <a:t>单月也已经出现微幅负</a:t>
            </a:r>
            <a:r>
              <a:rPr lang="zh-CN" altLang="en-US" sz="1400" dirty="0" smtClean="0"/>
              <a:t>增。</a:t>
            </a:r>
            <a:endParaRPr lang="zh-CN" altLang="en-US" sz="1400" dirty="0"/>
          </a:p>
          <a:p>
            <a:pPr marL="285750" indent="-285750">
              <a:spcBef>
                <a:spcPts val="600"/>
              </a:spcBef>
              <a:buFont typeface="Wingdings" panose="05000000000000000000" pitchFamily="2" charset="2"/>
              <a:buChar char="l"/>
            </a:pPr>
            <a:r>
              <a:rPr lang="zh-CN" altLang="en-US" sz="1400" dirty="0" smtClean="0"/>
              <a:t>参照</a:t>
            </a:r>
            <a:r>
              <a:rPr lang="zh-CN" altLang="en-US" sz="1400" dirty="0"/>
              <a:t>最近 </a:t>
            </a:r>
            <a:r>
              <a:rPr lang="en-US" altLang="zh-CN" sz="1400" dirty="0"/>
              <a:t>4 </a:t>
            </a:r>
            <a:r>
              <a:rPr lang="zh-CN" altLang="en-US" sz="1400" dirty="0"/>
              <a:t>轮全球衰退的经验，区间（ </a:t>
            </a:r>
            <a:r>
              <a:rPr lang="en-US" altLang="zh-CN" sz="1400" dirty="0" smtClean="0"/>
              <a:t>-7.5</a:t>
            </a:r>
            <a:r>
              <a:rPr lang="en-US" altLang="zh-CN" sz="1400" dirty="0"/>
              <a:t>%~ </a:t>
            </a:r>
            <a:r>
              <a:rPr lang="en-US" altLang="zh-CN" sz="1400" dirty="0" smtClean="0"/>
              <a:t>0.1%</a:t>
            </a:r>
            <a:r>
              <a:rPr lang="zh-CN" altLang="en-US" sz="1400" dirty="0" smtClean="0"/>
              <a:t>）</a:t>
            </a:r>
            <a:r>
              <a:rPr lang="zh-CN" altLang="en-US" sz="1400" dirty="0"/>
              <a:t>可大致作为我国 </a:t>
            </a:r>
            <a:r>
              <a:rPr lang="en-US" altLang="zh-CN" sz="1400" dirty="0"/>
              <a:t>2023 </a:t>
            </a:r>
            <a:r>
              <a:rPr lang="zh-CN" altLang="en-US" sz="1400" dirty="0"/>
              <a:t>年出口增速参考的坐标</a:t>
            </a:r>
            <a:r>
              <a:rPr lang="zh-CN" altLang="en-US" sz="1400" dirty="0" smtClean="0"/>
              <a:t>；根据</a:t>
            </a:r>
            <a:r>
              <a:rPr lang="zh-CN" altLang="en-US" sz="1400" dirty="0"/>
              <a:t>出口份额、价格因素及全球出口增速预测，</a:t>
            </a:r>
            <a:r>
              <a:rPr lang="en-US" altLang="zh-CN" sz="1400" dirty="0" smtClean="0"/>
              <a:t>23</a:t>
            </a:r>
            <a:r>
              <a:rPr lang="zh-CN" altLang="en-US" sz="1400" dirty="0" smtClean="0"/>
              <a:t>年出口中枢转负，约</a:t>
            </a:r>
            <a:r>
              <a:rPr lang="en-US" altLang="zh-CN" sz="1400" dirty="0" smtClean="0"/>
              <a:t>-2%</a:t>
            </a:r>
            <a:r>
              <a:rPr lang="zh-CN" altLang="en-US" sz="1400" dirty="0" smtClean="0"/>
              <a:t>至</a:t>
            </a:r>
            <a:r>
              <a:rPr lang="en-US" altLang="zh-CN" sz="1400" dirty="0" smtClean="0"/>
              <a:t>-5%</a:t>
            </a:r>
            <a:r>
              <a:rPr lang="zh-CN" altLang="en-US" sz="1400" dirty="0" smtClean="0"/>
              <a:t>。</a:t>
            </a:r>
            <a:endParaRPr lang="en-US" altLang="zh-CN" sz="1400" dirty="0" smtClean="0"/>
          </a:p>
          <a:p>
            <a:pPr marL="285750" indent="-285750">
              <a:spcBef>
                <a:spcPts val="600"/>
              </a:spcBef>
              <a:buFont typeface="Wingdings" panose="05000000000000000000" pitchFamily="2" charset="2"/>
              <a:buChar char="l"/>
            </a:pPr>
            <a:r>
              <a:rPr lang="zh-CN" altLang="en-US" sz="1400" dirty="0" smtClean="0"/>
              <a:t>节奏来看，出口金额同比与价格指标</a:t>
            </a:r>
            <a:r>
              <a:rPr lang="en-US" altLang="zh-CN" sz="1400" dirty="0" smtClean="0"/>
              <a:t>CRB</a:t>
            </a:r>
            <a:r>
              <a:rPr lang="zh-CN" altLang="en-US" sz="1400" dirty="0" smtClean="0"/>
              <a:t>指数（</a:t>
            </a:r>
            <a:r>
              <a:rPr lang="en-US" altLang="zh-CN" sz="1400" dirty="0" smtClean="0"/>
              <a:t>PPI</a:t>
            </a:r>
            <a:r>
              <a:rPr lang="zh-CN" altLang="en-US" sz="1400" dirty="0" smtClean="0"/>
              <a:t>）同步</a:t>
            </a:r>
            <a:r>
              <a:rPr lang="zh-CN" altLang="en-US" sz="1400" dirty="0"/>
              <a:t>，以</a:t>
            </a:r>
            <a:r>
              <a:rPr lang="en-US" altLang="zh-CN" sz="1400" dirty="0"/>
              <a:t>CRB</a:t>
            </a:r>
            <a:r>
              <a:rPr lang="zh-CN" altLang="en-US" sz="1400" dirty="0"/>
              <a:t>环比不变推演，则同比底部处于</a:t>
            </a:r>
            <a:r>
              <a:rPr lang="en-US" altLang="zh-CN" sz="1400" dirty="0"/>
              <a:t>2023</a:t>
            </a:r>
            <a:r>
              <a:rPr lang="zh-CN" altLang="en-US" sz="1400" dirty="0"/>
              <a:t>年</a:t>
            </a:r>
            <a:r>
              <a:rPr lang="en-US" altLang="zh-CN" sz="1400" dirty="0"/>
              <a:t>4</a:t>
            </a:r>
            <a:r>
              <a:rPr lang="zh-CN" altLang="en-US" sz="1400" dirty="0" smtClean="0"/>
              <a:t>月，意味着出口压力应该在上半年更大。</a:t>
            </a:r>
            <a:endParaRPr lang="en-US" altLang="zh-CN" sz="1400" dirty="0" smtClean="0"/>
          </a:p>
        </p:txBody>
      </p:sp>
      <p:pic>
        <p:nvPicPr>
          <p:cNvPr id="6" name="图片 5"/>
          <p:cNvPicPr>
            <a:picLocks noChangeAspect="1"/>
          </p:cNvPicPr>
          <p:nvPr/>
        </p:nvPicPr>
        <p:blipFill>
          <a:blip r:embed="rId2"/>
          <a:stretch>
            <a:fillRect/>
          </a:stretch>
        </p:blipFill>
        <p:spPr>
          <a:xfrm>
            <a:off x="35496" y="2787773"/>
            <a:ext cx="4032448" cy="2333225"/>
          </a:xfrm>
          <a:prstGeom prst="rect">
            <a:avLst/>
          </a:prstGeom>
        </p:spPr>
      </p:pic>
      <p:sp>
        <p:nvSpPr>
          <p:cNvPr id="10" name="文本框 9"/>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可达性分歧大：外需压力</a:t>
            </a:r>
            <a:endParaRPr lang="zh-CN" altLang="en-US" dirty="0">
              <a:sym typeface="+mn-ea"/>
            </a:endParaRPr>
          </a:p>
        </p:txBody>
      </p:sp>
      <p:graphicFrame>
        <p:nvGraphicFramePr>
          <p:cNvPr id="11" name="图表 10"/>
          <p:cNvGraphicFramePr>
            <a:graphicFrameLocks/>
          </p:cNvGraphicFramePr>
          <p:nvPr>
            <p:extLst>
              <p:ext uri="{D42A27DB-BD31-4B8C-83A1-F6EECF244321}">
                <p14:modId xmlns:p14="http://schemas.microsoft.com/office/powerpoint/2010/main" val="1391417841"/>
              </p:ext>
            </p:extLst>
          </p:nvPr>
        </p:nvGraphicFramePr>
        <p:xfrm>
          <a:off x="4243028" y="2619775"/>
          <a:ext cx="4572000" cy="2458514"/>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461667" y="2672369"/>
            <a:ext cx="3180106" cy="276999"/>
          </a:xfrm>
          <a:prstGeom prst="rect">
            <a:avLst/>
          </a:prstGeom>
        </p:spPr>
        <p:txBody>
          <a:bodyPr wrap="square">
            <a:spAutoFit/>
          </a:bodyPr>
          <a:lstStyle/>
          <a:p>
            <a:pPr algn="ctr"/>
            <a:r>
              <a:rPr lang="zh-CN" altLang="en-US" sz="1200" b="1" dirty="0" smtClean="0"/>
              <a:t>美国库存高位、补库需求较弱</a:t>
            </a:r>
            <a:endParaRPr lang="zh-CN" altLang="en-US" sz="1200" b="1" dirty="0"/>
          </a:p>
        </p:txBody>
      </p:sp>
      <p:cxnSp>
        <p:nvCxnSpPr>
          <p:cNvPr id="4" name="直接连接符 3"/>
          <p:cNvCxnSpPr/>
          <p:nvPr/>
        </p:nvCxnSpPr>
        <p:spPr>
          <a:xfrm flipV="1">
            <a:off x="3419872" y="2619775"/>
            <a:ext cx="0" cy="2112216"/>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419872" y="2234237"/>
            <a:ext cx="1728192" cy="646331"/>
          </a:xfrm>
          <a:prstGeom prst="rect">
            <a:avLst/>
          </a:prstGeom>
          <a:noFill/>
          <a:ln>
            <a:solidFill>
              <a:schemeClr val="accent1"/>
            </a:solidFill>
            <a:prstDash val="dash"/>
          </a:ln>
        </p:spPr>
        <p:txBody>
          <a:bodyPr wrap="square" rtlCol="0">
            <a:spAutoFit/>
          </a:bodyPr>
          <a:lstStyle/>
          <a:p>
            <a:r>
              <a:rPr lang="zh-CN" altLang="en-US" sz="1200" dirty="0" smtClean="0"/>
              <a:t>上一轮美国在</a:t>
            </a:r>
            <a:r>
              <a:rPr lang="en-US" altLang="zh-CN" sz="1200" dirty="0" smtClean="0"/>
              <a:t>2019</a:t>
            </a:r>
            <a:r>
              <a:rPr lang="zh-CN" altLang="en-US" sz="1200" dirty="0" smtClean="0"/>
              <a:t>年</a:t>
            </a:r>
            <a:r>
              <a:rPr lang="en-US" altLang="zh-CN" sz="1200" dirty="0" smtClean="0"/>
              <a:t>10</a:t>
            </a:r>
            <a:r>
              <a:rPr lang="zh-CN" altLang="en-US" sz="1200" dirty="0" smtClean="0"/>
              <a:t>月开始补库，疫情后再度加力补库</a:t>
            </a:r>
            <a:endParaRPr lang="zh-CN" altLang="en-US" sz="1200" dirty="0"/>
          </a:p>
        </p:txBody>
      </p:sp>
    </p:spTree>
    <p:extLst>
      <p:ext uri="{BB962C8B-B14F-4D97-AF65-F5344CB8AC3E}">
        <p14:creationId xmlns:p14="http://schemas.microsoft.com/office/powerpoint/2010/main" val="403562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150A6C8-A69D-1937-3DD4-40544754DE82}"/>
              </a:ext>
            </a:extLst>
          </p:cNvPr>
          <p:cNvPicPr>
            <a:picLocks noChangeAspect="1"/>
          </p:cNvPicPr>
          <p:nvPr/>
        </p:nvPicPr>
        <p:blipFill>
          <a:blip r:embed="rId2"/>
          <a:stretch>
            <a:fillRect/>
          </a:stretch>
        </p:blipFill>
        <p:spPr>
          <a:xfrm>
            <a:off x="2051720" y="1229590"/>
            <a:ext cx="3600400" cy="2029706"/>
          </a:xfrm>
          <a:prstGeom prst="rect">
            <a:avLst/>
          </a:prstGeom>
        </p:spPr>
      </p:pic>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可达性分歧大：外需压力</a:t>
            </a:r>
            <a:endParaRPr lang="zh-CN" altLang="en-US" dirty="0">
              <a:sym typeface="+mn-ea"/>
            </a:endParaRPr>
          </a:p>
        </p:txBody>
      </p:sp>
      <p:sp>
        <p:nvSpPr>
          <p:cNvPr id="4" name="文本框 3"/>
          <p:cNvSpPr txBox="1"/>
          <p:nvPr/>
        </p:nvSpPr>
        <p:spPr>
          <a:xfrm>
            <a:off x="188758" y="3238011"/>
            <a:ext cx="5463362" cy="1923604"/>
          </a:xfrm>
          <a:prstGeom prst="rect">
            <a:avLst/>
          </a:prstGeom>
          <a:noFill/>
        </p:spPr>
        <p:txBody>
          <a:bodyPr wrap="square" rtlCol="0">
            <a:spAutoFit/>
          </a:bodyPr>
          <a:lstStyle/>
          <a:p>
            <a:pPr marL="285750" indent="-285750">
              <a:spcBef>
                <a:spcPts val="600"/>
              </a:spcBef>
              <a:buFont typeface="Wingdings" panose="05000000000000000000" pitchFamily="2" charset="2"/>
              <a:buChar char="l"/>
              <a:defRPr/>
            </a:pPr>
            <a:r>
              <a:rPr lang="zh-CN" altLang="en-US" sz="1300" b="1" dirty="0">
                <a:solidFill>
                  <a:srgbClr val="000000"/>
                </a:solidFill>
                <a:latin typeface="+mn-ea"/>
              </a:rPr>
              <a:t>过去六次外需较为低迷时，可分为三种情形，拉动内需的抓手为基建和地产</a:t>
            </a:r>
            <a:endParaRPr lang="en-US" altLang="zh-CN" sz="1300" b="1" dirty="0">
              <a:solidFill>
                <a:srgbClr val="000000"/>
              </a:solidFill>
              <a:latin typeface="+mn-ea"/>
            </a:endParaRPr>
          </a:p>
          <a:p>
            <a:pPr marL="285750" indent="-285750">
              <a:spcBef>
                <a:spcPts val="600"/>
              </a:spcBef>
              <a:buFont typeface="Wingdings" panose="05000000000000000000" pitchFamily="2" charset="2"/>
              <a:buChar char="l"/>
              <a:defRPr/>
            </a:pPr>
            <a:r>
              <a:rPr lang="zh-CN" altLang="en-US" sz="1300" b="1" dirty="0">
                <a:solidFill>
                  <a:srgbClr val="000000"/>
                </a:solidFill>
                <a:latin typeface="+mn-ea"/>
              </a:rPr>
              <a:t>危机应对</a:t>
            </a:r>
            <a:r>
              <a:rPr lang="en-US" altLang="zh-CN" sz="1300" b="1" dirty="0">
                <a:solidFill>
                  <a:srgbClr val="000000"/>
                </a:solidFill>
                <a:latin typeface="+mn-ea"/>
              </a:rPr>
              <a:t>——2008</a:t>
            </a:r>
            <a:r>
              <a:rPr lang="zh-CN" altLang="en-US" sz="1300" b="1" dirty="0">
                <a:solidFill>
                  <a:srgbClr val="000000"/>
                </a:solidFill>
                <a:latin typeface="+mn-ea"/>
              </a:rPr>
              <a:t>年和</a:t>
            </a:r>
            <a:r>
              <a:rPr lang="en-US" altLang="zh-CN" sz="1300" b="1" dirty="0">
                <a:solidFill>
                  <a:srgbClr val="000000"/>
                </a:solidFill>
                <a:latin typeface="+mn-ea"/>
              </a:rPr>
              <a:t>2020</a:t>
            </a:r>
            <a:r>
              <a:rPr lang="zh-CN" altLang="en-US" sz="1300" b="1" dirty="0">
                <a:solidFill>
                  <a:srgbClr val="000000"/>
                </a:solidFill>
                <a:latin typeface="+mn-ea"/>
              </a:rPr>
              <a:t>年：</a:t>
            </a:r>
            <a:r>
              <a:rPr lang="en-US" altLang="zh-CN" sz="1300" dirty="0">
                <a:solidFill>
                  <a:srgbClr val="000000"/>
                </a:solidFill>
                <a:latin typeface="+mn-ea"/>
              </a:rPr>
              <a:t>2008</a:t>
            </a:r>
            <a:r>
              <a:rPr lang="zh-CN" altLang="en-US" sz="1300" dirty="0">
                <a:solidFill>
                  <a:srgbClr val="000000"/>
                </a:solidFill>
                <a:latin typeface="+mn-ea"/>
              </a:rPr>
              <a:t>年应对金融危机基建挑大梁、</a:t>
            </a:r>
            <a:r>
              <a:rPr lang="en-US" altLang="zh-CN" sz="1300" dirty="0">
                <a:solidFill>
                  <a:srgbClr val="000000"/>
                </a:solidFill>
                <a:latin typeface="+mn-ea"/>
              </a:rPr>
              <a:t>2020</a:t>
            </a:r>
            <a:r>
              <a:rPr lang="zh-CN" altLang="en-US" sz="1300" dirty="0">
                <a:solidFill>
                  <a:srgbClr val="000000"/>
                </a:solidFill>
                <a:latin typeface="+mn-ea"/>
              </a:rPr>
              <a:t>年应对新冠疫情基建、地产率先发力。</a:t>
            </a:r>
            <a:endParaRPr lang="en-US" altLang="zh-CN" sz="1300" dirty="0">
              <a:solidFill>
                <a:srgbClr val="000000"/>
              </a:solidFill>
              <a:latin typeface="+mn-ea"/>
            </a:endParaRPr>
          </a:p>
          <a:p>
            <a:pPr marL="285750" indent="-285750">
              <a:spcBef>
                <a:spcPts val="600"/>
              </a:spcBef>
              <a:buFont typeface="Wingdings" panose="05000000000000000000" pitchFamily="2" charset="2"/>
              <a:buChar char="l"/>
              <a:defRPr/>
            </a:pPr>
            <a:r>
              <a:rPr lang="zh-CN" altLang="en-US" sz="1300" b="1" dirty="0">
                <a:solidFill>
                  <a:srgbClr val="000000"/>
                </a:solidFill>
                <a:latin typeface="+mn-ea"/>
              </a:rPr>
              <a:t>外需不足</a:t>
            </a:r>
            <a:r>
              <a:rPr lang="en-US" altLang="zh-CN" sz="1300" b="1" dirty="0">
                <a:solidFill>
                  <a:srgbClr val="000000"/>
                </a:solidFill>
                <a:latin typeface="+mn-ea"/>
              </a:rPr>
              <a:t>——2012</a:t>
            </a:r>
            <a:r>
              <a:rPr lang="zh-CN" altLang="en-US" sz="1300" b="1" dirty="0">
                <a:solidFill>
                  <a:srgbClr val="000000"/>
                </a:solidFill>
                <a:latin typeface="+mn-ea"/>
              </a:rPr>
              <a:t>年、</a:t>
            </a:r>
            <a:r>
              <a:rPr lang="en-US" altLang="zh-CN" sz="1300" b="1" dirty="0">
                <a:solidFill>
                  <a:srgbClr val="000000"/>
                </a:solidFill>
                <a:latin typeface="+mn-ea"/>
              </a:rPr>
              <a:t>2014</a:t>
            </a:r>
            <a:r>
              <a:rPr lang="zh-CN" altLang="en-US" sz="1300" b="1" dirty="0">
                <a:solidFill>
                  <a:srgbClr val="000000"/>
                </a:solidFill>
                <a:latin typeface="+mn-ea"/>
              </a:rPr>
              <a:t>年、</a:t>
            </a:r>
            <a:r>
              <a:rPr lang="en-US" altLang="zh-CN" sz="1300" b="1" dirty="0">
                <a:solidFill>
                  <a:srgbClr val="000000"/>
                </a:solidFill>
                <a:latin typeface="+mn-ea"/>
              </a:rPr>
              <a:t>2015-2016</a:t>
            </a:r>
            <a:r>
              <a:rPr lang="zh-CN" altLang="en-US" sz="1300" b="1" dirty="0">
                <a:solidFill>
                  <a:srgbClr val="000000"/>
                </a:solidFill>
                <a:latin typeface="+mn-ea"/>
              </a:rPr>
              <a:t>年</a:t>
            </a:r>
            <a:r>
              <a:rPr lang="zh-CN" altLang="en-US" sz="1300" dirty="0">
                <a:solidFill>
                  <a:srgbClr val="000000"/>
                </a:solidFill>
                <a:latin typeface="+mn-ea"/>
              </a:rPr>
              <a:t>：</a:t>
            </a:r>
            <a:r>
              <a:rPr lang="en-US" altLang="zh-CN" sz="1300" dirty="0">
                <a:solidFill>
                  <a:srgbClr val="000000"/>
                </a:solidFill>
                <a:latin typeface="+mn-ea"/>
              </a:rPr>
              <a:t>2012</a:t>
            </a:r>
            <a:r>
              <a:rPr lang="zh-CN" altLang="en-US" sz="1300" dirty="0">
                <a:solidFill>
                  <a:srgbClr val="000000"/>
                </a:solidFill>
                <a:latin typeface="+mn-ea"/>
              </a:rPr>
              <a:t>年基建率先发力、</a:t>
            </a:r>
            <a:r>
              <a:rPr lang="en-US" altLang="zh-CN" sz="1300" dirty="0">
                <a:solidFill>
                  <a:srgbClr val="000000"/>
                </a:solidFill>
                <a:latin typeface="+mn-ea"/>
              </a:rPr>
              <a:t>2014</a:t>
            </a:r>
            <a:r>
              <a:rPr lang="zh-CN" altLang="en-US" sz="1300" dirty="0">
                <a:solidFill>
                  <a:srgbClr val="000000"/>
                </a:solidFill>
                <a:latin typeface="+mn-ea"/>
              </a:rPr>
              <a:t>年基建高位有韧性、</a:t>
            </a:r>
            <a:r>
              <a:rPr lang="en-US" altLang="zh-CN" sz="1300" dirty="0">
                <a:solidFill>
                  <a:srgbClr val="000000"/>
                </a:solidFill>
                <a:latin typeface="+mn-ea"/>
              </a:rPr>
              <a:t>2015-2016</a:t>
            </a:r>
            <a:r>
              <a:rPr lang="zh-CN" altLang="en-US" sz="1300" dirty="0">
                <a:solidFill>
                  <a:srgbClr val="000000"/>
                </a:solidFill>
                <a:latin typeface="+mn-ea"/>
              </a:rPr>
              <a:t>年棚改开启地产投资上行周期。</a:t>
            </a:r>
            <a:endParaRPr lang="en-US" altLang="zh-CN" sz="1300" dirty="0">
              <a:solidFill>
                <a:srgbClr val="000000"/>
              </a:solidFill>
              <a:latin typeface="+mn-ea"/>
            </a:endParaRPr>
          </a:p>
          <a:p>
            <a:pPr marL="285750" indent="-285750">
              <a:spcBef>
                <a:spcPts val="600"/>
              </a:spcBef>
              <a:buFont typeface="Wingdings" panose="05000000000000000000" pitchFamily="2" charset="2"/>
              <a:buChar char="l"/>
              <a:defRPr/>
            </a:pPr>
            <a:r>
              <a:rPr lang="zh-CN" altLang="en-US" sz="1300" b="1" dirty="0">
                <a:solidFill>
                  <a:srgbClr val="000000"/>
                </a:solidFill>
                <a:latin typeface="+mn-ea"/>
              </a:rPr>
              <a:t>贸易摩擦</a:t>
            </a:r>
            <a:r>
              <a:rPr lang="en-US" altLang="zh-CN" sz="1300" b="1" dirty="0">
                <a:solidFill>
                  <a:srgbClr val="000000"/>
                </a:solidFill>
                <a:latin typeface="+mn-ea"/>
              </a:rPr>
              <a:t>——2019</a:t>
            </a:r>
            <a:r>
              <a:rPr lang="zh-CN" altLang="en-US" sz="1300" b="1" dirty="0">
                <a:solidFill>
                  <a:srgbClr val="000000"/>
                </a:solidFill>
                <a:latin typeface="+mn-ea"/>
              </a:rPr>
              <a:t>年：</a:t>
            </a:r>
            <a:r>
              <a:rPr lang="zh-CN" altLang="en-US" sz="1300" dirty="0">
                <a:solidFill>
                  <a:srgbClr val="000000"/>
                </a:solidFill>
                <a:latin typeface="+mn-ea"/>
              </a:rPr>
              <a:t>地产高位有韧性。</a:t>
            </a:r>
            <a:endParaRPr lang="en-US" altLang="zh-CN" sz="1300" dirty="0">
              <a:solidFill>
                <a:srgbClr val="000000"/>
              </a:solidFill>
              <a:latin typeface="+mn-ea"/>
            </a:endParaRPr>
          </a:p>
        </p:txBody>
      </p:sp>
      <p:pic>
        <p:nvPicPr>
          <p:cNvPr id="5" name="图片 4"/>
          <p:cNvPicPr>
            <a:picLocks noChangeAspect="1"/>
          </p:cNvPicPr>
          <p:nvPr/>
        </p:nvPicPr>
        <p:blipFill>
          <a:blip r:embed="rId3"/>
          <a:stretch>
            <a:fillRect/>
          </a:stretch>
        </p:blipFill>
        <p:spPr>
          <a:xfrm>
            <a:off x="5652120" y="0"/>
            <a:ext cx="3398934" cy="5090269"/>
          </a:xfrm>
          <a:prstGeom prst="rect">
            <a:avLst/>
          </a:prstGeom>
        </p:spPr>
      </p:pic>
      <p:sp>
        <p:nvSpPr>
          <p:cNvPr id="2" name="矩形 1"/>
          <p:cNvSpPr/>
          <p:nvPr/>
        </p:nvSpPr>
        <p:spPr>
          <a:xfrm>
            <a:off x="188758" y="668604"/>
            <a:ext cx="5463362" cy="692497"/>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dirty="0"/>
              <a:t>外需走弱时往往消费一般</a:t>
            </a:r>
            <a:r>
              <a:rPr lang="zh-CN" altLang="en-US" sz="1300" dirty="0" smtClean="0"/>
              <a:t>，制造业</a:t>
            </a:r>
            <a:r>
              <a:rPr lang="zh-CN" altLang="en-US" sz="1300" dirty="0"/>
              <a:t>投资也偏弱</a:t>
            </a:r>
            <a:r>
              <a:rPr lang="zh-CN" altLang="en-US" sz="1300" dirty="0" smtClean="0"/>
              <a:t>；制造业投资增速通常滞后出口增速的变化，明年出口增速进一步下行</a:t>
            </a:r>
            <a:r>
              <a:rPr lang="zh-CN" altLang="en-US" sz="1300" dirty="0"/>
              <a:t>，容易</a:t>
            </a:r>
            <a:r>
              <a:rPr lang="zh-CN" altLang="en-US" sz="1300" dirty="0" smtClean="0"/>
              <a:t>引发市场</a:t>
            </a:r>
            <a:r>
              <a:rPr lang="zh-CN" altLang="en-US" sz="1300" dirty="0"/>
              <a:t>对制造业投资收缩的提前反应。</a:t>
            </a:r>
          </a:p>
        </p:txBody>
      </p:sp>
      <p:sp>
        <p:nvSpPr>
          <p:cNvPr id="7" name="矩形 6"/>
          <p:cNvSpPr/>
          <p:nvPr/>
        </p:nvSpPr>
        <p:spPr>
          <a:xfrm>
            <a:off x="683568" y="1585118"/>
            <a:ext cx="1296144" cy="830997"/>
          </a:xfrm>
          <a:prstGeom prst="rect">
            <a:avLst/>
          </a:prstGeom>
          <a:solidFill>
            <a:schemeClr val="bg1"/>
          </a:solidFill>
        </p:spPr>
        <p:txBody>
          <a:bodyPr wrap="square">
            <a:spAutoFit/>
          </a:bodyPr>
          <a:lstStyle/>
          <a:p>
            <a:r>
              <a:rPr lang="zh-CN" altLang="en-US" sz="1200" b="1" dirty="0" smtClean="0"/>
              <a:t>外需走弱时制造业投资不是很好，基建和地产投资偏强</a:t>
            </a:r>
            <a:endParaRPr lang="zh-CN" altLang="en-US" sz="1200" b="1" dirty="0"/>
          </a:p>
        </p:txBody>
      </p:sp>
    </p:spTree>
    <p:extLst>
      <p:ext uri="{BB962C8B-B14F-4D97-AF65-F5344CB8AC3E}">
        <p14:creationId xmlns:p14="http://schemas.microsoft.com/office/powerpoint/2010/main" val="251951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基建投资增速有望保持高个位数</a:t>
            </a:r>
            <a:endParaRPr lang="zh-CN" altLang="en-US" dirty="0">
              <a:sym typeface="+mn-ea"/>
            </a:endParaRPr>
          </a:p>
        </p:txBody>
      </p:sp>
      <p:sp>
        <p:nvSpPr>
          <p:cNvPr id="4" name="矩形 3"/>
          <p:cNvSpPr/>
          <p:nvPr/>
        </p:nvSpPr>
        <p:spPr>
          <a:xfrm>
            <a:off x="339556" y="683305"/>
            <a:ext cx="8408908" cy="1754326"/>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t>中央经济工作会议提出</a:t>
            </a:r>
            <a:r>
              <a:rPr lang="zh-CN" altLang="en-US" sz="1400" b="1" dirty="0" smtClean="0"/>
              <a:t>“保持必要的财政支出强度”</a:t>
            </a:r>
            <a:r>
              <a:rPr lang="zh-CN" altLang="en-US" sz="1400" dirty="0" smtClean="0"/>
              <a:t>“</a:t>
            </a:r>
            <a:r>
              <a:rPr lang="zh-CN" altLang="en-US" sz="1400" dirty="0"/>
              <a:t>加快实施“十四五”重大工程，加强区域间基础设施联通</a:t>
            </a:r>
            <a:r>
              <a:rPr lang="zh-CN" altLang="en-US" sz="1400" dirty="0" smtClean="0"/>
              <a:t>”，基建支出强度有望延续。</a:t>
            </a:r>
            <a:r>
              <a:rPr lang="zh-CN" altLang="en-US" sz="1400" b="1" dirty="0" smtClean="0"/>
              <a:t>今年基建投资基数较高，若</a:t>
            </a:r>
            <a:r>
              <a:rPr lang="zh-CN" altLang="en-US" sz="1400" b="1" dirty="0"/>
              <a:t>需基建投资持续对经济增长形成推动，那么明年投资端需要更大力度的政策刺激</a:t>
            </a:r>
            <a:r>
              <a:rPr lang="zh-CN" altLang="en-US" sz="1400" b="1" dirty="0" smtClean="0"/>
              <a:t>。例如更高的赤字率，增加专项债做资本金的比例等等。</a:t>
            </a:r>
            <a:r>
              <a:rPr lang="zh-CN" altLang="en-US" sz="1400" dirty="0" smtClean="0"/>
              <a:t>今年基建投资实物工作量落地较少，需要加快推进实物工作量的落地。</a:t>
            </a:r>
            <a:endParaRPr lang="en-US" altLang="zh-CN" sz="1400" dirty="0" smtClean="0"/>
          </a:p>
          <a:p>
            <a:pPr marL="285750" indent="-285750">
              <a:spcBef>
                <a:spcPts val="600"/>
              </a:spcBef>
              <a:buFont typeface="Wingdings" panose="05000000000000000000" pitchFamily="2" charset="2"/>
              <a:buChar char="l"/>
            </a:pPr>
            <a:r>
              <a:rPr lang="zh-CN" altLang="en-US" sz="1400" dirty="0" smtClean="0"/>
              <a:t>但</a:t>
            </a:r>
            <a:r>
              <a:rPr lang="en-US" altLang="zh-CN" sz="1400" dirty="0" smtClean="0"/>
              <a:t>23</a:t>
            </a:r>
            <a:r>
              <a:rPr lang="zh-CN" altLang="en-US" sz="1400" dirty="0" smtClean="0"/>
              <a:t>年并非传统意义上的财政</a:t>
            </a:r>
            <a:r>
              <a:rPr lang="zh-CN" altLang="en-US" sz="1400" dirty="0"/>
              <a:t>大年</a:t>
            </a:r>
            <a:r>
              <a:rPr lang="zh-CN" altLang="en-US" sz="1400" dirty="0" smtClean="0"/>
              <a:t>，如果</a:t>
            </a:r>
            <a:r>
              <a:rPr lang="en-US" altLang="zh-CN" sz="1400" dirty="0"/>
              <a:t>2023</a:t>
            </a:r>
            <a:r>
              <a:rPr lang="zh-CN" altLang="en-US" sz="1400" dirty="0"/>
              <a:t>年预算内财政扩张力度有限，若想发挥财政逆周期调节职能，需要依赖其他增量</a:t>
            </a:r>
            <a:r>
              <a:rPr lang="zh-CN" altLang="en-US" sz="1400" dirty="0" smtClean="0"/>
              <a:t>工具，特别是政策性银行。</a:t>
            </a:r>
            <a:endParaRPr lang="en-US" altLang="zh-CN" sz="1400" dirty="0" smtClean="0"/>
          </a:p>
          <a:p>
            <a:pPr marL="285750" indent="-285750">
              <a:spcBef>
                <a:spcPts val="600"/>
              </a:spcBef>
              <a:buFont typeface="Wingdings" panose="05000000000000000000" pitchFamily="2" charset="2"/>
              <a:buChar char="l"/>
            </a:pPr>
            <a:r>
              <a:rPr lang="zh-CN" altLang="en-US" sz="1400" b="1" dirty="0"/>
              <a:t>验证：</a:t>
            </a:r>
            <a:r>
              <a:rPr lang="zh-CN" altLang="en-US" sz="1400" dirty="0"/>
              <a:t>优化组合赤字、专项债、</a:t>
            </a:r>
            <a:r>
              <a:rPr lang="zh-CN" altLang="en-US" sz="1400" dirty="0" smtClean="0"/>
              <a:t>贴息、政策性银行金融债等工具进展。</a:t>
            </a:r>
            <a:endParaRPr lang="zh-CN" altLang="en-US" sz="1400" dirty="0"/>
          </a:p>
        </p:txBody>
      </p:sp>
      <p:pic>
        <p:nvPicPr>
          <p:cNvPr id="5" name="图片 4"/>
          <p:cNvPicPr>
            <a:picLocks noChangeAspect="1"/>
          </p:cNvPicPr>
          <p:nvPr/>
        </p:nvPicPr>
        <p:blipFill>
          <a:blip r:embed="rId2"/>
          <a:stretch>
            <a:fillRect/>
          </a:stretch>
        </p:blipFill>
        <p:spPr>
          <a:xfrm>
            <a:off x="179512" y="2712726"/>
            <a:ext cx="4536504" cy="2361730"/>
          </a:xfrm>
          <a:prstGeom prst="rect">
            <a:avLst/>
          </a:prstGeom>
        </p:spPr>
      </p:pic>
      <p:sp>
        <p:nvSpPr>
          <p:cNvPr id="2" name="矩形 1"/>
          <p:cNvSpPr/>
          <p:nvPr/>
        </p:nvSpPr>
        <p:spPr>
          <a:xfrm>
            <a:off x="696683" y="2387973"/>
            <a:ext cx="3528392" cy="276999"/>
          </a:xfrm>
          <a:prstGeom prst="rect">
            <a:avLst/>
          </a:prstGeom>
        </p:spPr>
        <p:txBody>
          <a:bodyPr wrap="square">
            <a:spAutoFit/>
          </a:bodyPr>
          <a:lstStyle/>
          <a:p>
            <a:pPr>
              <a:defRPr/>
            </a:pPr>
            <a:r>
              <a:rPr lang="en-US" altLang="zh-CN" sz="1200" b="1" dirty="0">
                <a:solidFill>
                  <a:prstClr val="black"/>
                </a:solidFill>
                <a:latin typeface="等线" panose="02010600030101010101" pitchFamily="2" charset="-122"/>
                <a:ea typeface="等线" panose="02010600030101010101" pitchFamily="2" charset="-122"/>
              </a:rPr>
              <a:t>2022</a:t>
            </a:r>
            <a:r>
              <a:rPr lang="zh-CN" altLang="en-US" sz="1200" b="1" dirty="0">
                <a:solidFill>
                  <a:prstClr val="black"/>
                </a:solidFill>
                <a:latin typeface="等线" panose="02010600030101010101" pitchFamily="2" charset="-122"/>
                <a:ea typeface="等线" panose="02010600030101010101" pitchFamily="2" charset="-122"/>
              </a:rPr>
              <a:t>年基建增速逐步恢复至资管新规之前的水平</a:t>
            </a:r>
          </a:p>
        </p:txBody>
      </p:sp>
      <p:pic>
        <p:nvPicPr>
          <p:cNvPr id="6" name="图片 5"/>
          <p:cNvPicPr>
            <a:picLocks noChangeAspect="1"/>
          </p:cNvPicPr>
          <p:nvPr/>
        </p:nvPicPr>
        <p:blipFill>
          <a:blip r:embed="rId3"/>
          <a:stretch>
            <a:fillRect/>
          </a:stretch>
        </p:blipFill>
        <p:spPr>
          <a:xfrm>
            <a:off x="5004048" y="2683659"/>
            <a:ext cx="3606617" cy="2311514"/>
          </a:xfrm>
          <a:prstGeom prst="rect">
            <a:avLst/>
          </a:prstGeom>
        </p:spPr>
      </p:pic>
      <p:sp>
        <p:nvSpPr>
          <p:cNvPr id="7" name="矩形 6"/>
          <p:cNvSpPr/>
          <p:nvPr/>
        </p:nvSpPr>
        <p:spPr>
          <a:xfrm>
            <a:off x="5237929" y="2384421"/>
            <a:ext cx="3528392" cy="276999"/>
          </a:xfrm>
          <a:prstGeom prst="rect">
            <a:avLst/>
          </a:prstGeom>
        </p:spPr>
        <p:txBody>
          <a:bodyPr wrap="square">
            <a:spAutoFit/>
          </a:bodyPr>
          <a:lstStyle/>
          <a:p>
            <a:pPr>
              <a:defRPr/>
            </a:pPr>
            <a:r>
              <a:rPr lang="zh-CN" altLang="en-US" sz="1200" b="1" dirty="0">
                <a:solidFill>
                  <a:prstClr val="black"/>
                </a:solidFill>
                <a:latin typeface="等线" panose="02010600030101010101" pitchFamily="2" charset="-122"/>
              </a:rPr>
              <a:t>新开工固定资产项目计划投资增速保持高位</a:t>
            </a:r>
            <a:endParaRPr lang="zh-CN" altLang="en-US" sz="1200" b="1" dirty="0">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26668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en-US" altLang="zh-CN" dirty="0" smtClean="0">
                <a:sym typeface="+mn-ea"/>
              </a:rPr>
              <a:t>2022</a:t>
            </a:r>
            <a:r>
              <a:rPr lang="zh-CN" altLang="en-US" dirty="0" smtClean="0">
                <a:sym typeface="+mn-ea"/>
              </a:rPr>
              <a:t>年基建增速看起来高，但对经济拉动微薄</a:t>
            </a:r>
            <a:endParaRPr lang="zh-CN" altLang="en-US" dirty="0">
              <a:sym typeface="+mn-ea"/>
            </a:endParaRPr>
          </a:p>
        </p:txBody>
      </p:sp>
      <p:sp>
        <p:nvSpPr>
          <p:cNvPr id="4" name="矩形 3"/>
          <p:cNvSpPr/>
          <p:nvPr/>
        </p:nvSpPr>
        <p:spPr>
          <a:xfrm>
            <a:off x="339556" y="683305"/>
            <a:ext cx="8408908" cy="600164"/>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t>人事已定，督导更有效，</a:t>
            </a:r>
            <a:r>
              <a:rPr lang="zh-CN" altLang="en-US" sz="1400" dirty="0"/>
              <a:t>需要加快推进实物工作量</a:t>
            </a:r>
            <a:r>
              <a:rPr lang="zh-CN" altLang="en-US" sz="1400" dirty="0" smtClean="0"/>
              <a:t>的落地。</a:t>
            </a:r>
          </a:p>
          <a:p>
            <a:pPr>
              <a:spcBef>
                <a:spcPts val="600"/>
              </a:spcBef>
            </a:pPr>
            <a:endParaRPr lang="zh-CN" altLang="en-US" sz="1400" dirty="0"/>
          </a:p>
        </p:txBody>
      </p:sp>
      <p:pic>
        <p:nvPicPr>
          <p:cNvPr id="5" name="图片 4"/>
          <p:cNvPicPr>
            <a:picLocks noChangeAspect="1"/>
          </p:cNvPicPr>
          <p:nvPr/>
        </p:nvPicPr>
        <p:blipFill>
          <a:blip r:embed="rId2"/>
          <a:stretch>
            <a:fillRect/>
          </a:stretch>
        </p:blipFill>
        <p:spPr>
          <a:xfrm>
            <a:off x="1835696" y="2061150"/>
            <a:ext cx="4246644" cy="2674254"/>
          </a:xfrm>
          <a:prstGeom prst="rect">
            <a:avLst/>
          </a:prstGeom>
        </p:spPr>
      </p:pic>
      <p:sp>
        <p:nvSpPr>
          <p:cNvPr id="6" name="文本框 5"/>
          <p:cNvSpPr txBox="1"/>
          <p:nvPr/>
        </p:nvSpPr>
        <p:spPr>
          <a:xfrm>
            <a:off x="2771800" y="1779662"/>
            <a:ext cx="2031325" cy="276999"/>
          </a:xfrm>
          <a:prstGeom prst="rect">
            <a:avLst/>
          </a:prstGeom>
          <a:noFill/>
        </p:spPr>
        <p:txBody>
          <a:bodyPr wrap="none" rtlCol="0">
            <a:spAutoFit/>
          </a:bodyPr>
          <a:lstStyle/>
          <a:p>
            <a:r>
              <a:rPr lang="zh-CN" altLang="en-US" sz="1200" b="1" dirty="0" smtClean="0"/>
              <a:t>高基建增速与低实物工作量</a:t>
            </a:r>
            <a:endParaRPr lang="zh-CN" altLang="en-US" sz="1200" b="1" dirty="0"/>
          </a:p>
        </p:txBody>
      </p:sp>
    </p:spTree>
    <p:extLst>
      <p:ext uri="{BB962C8B-B14F-4D97-AF65-F5344CB8AC3E}">
        <p14:creationId xmlns:p14="http://schemas.microsoft.com/office/powerpoint/2010/main" val="414869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当前制造业投资有一定“基建”化</a:t>
            </a:r>
            <a:endParaRPr lang="zh-CN" altLang="en-US" dirty="0">
              <a:sym typeface="+mn-ea"/>
            </a:endParaRPr>
          </a:p>
        </p:txBody>
      </p:sp>
      <p:graphicFrame>
        <p:nvGraphicFramePr>
          <p:cNvPr id="3" name="图表 2"/>
          <p:cNvGraphicFramePr>
            <a:graphicFrameLocks/>
          </p:cNvGraphicFramePr>
          <p:nvPr>
            <p:extLst>
              <p:ext uri="{D42A27DB-BD31-4B8C-83A1-F6EECF244321}">
                <p14:modId xmlns:p14="http://schemas.microsoft.com/office/powerpoint/2010/main" val="1810256977"/>
              </p:ext>
            </p:extLst>
          </p:nvPr>
        </p:nvGraphicFramePr>
        <p:xfrm>
          <a:off x="467544" y="2283718"/>
          <a:ext cx="432048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图片 3"/>
          <p:cNvPicPr>
            <a:picLocks noChangeAspect="1"/>
          </p:cNvPicPr>
          <p:nvPr/>
        </p:nvPicPr>
        <p:blipFill>
          <a:blip r:embed="rId3"/>
          <a:stretch>
            <a:fillRect/>
          </a:stretch>
        </p:blipFill>
        <p:spPr>
          <a:xfrm>
            <a:off x="4932040" y="2643758"/>
            <a:ext cx="3494824" cy="2329883"/>
          </a:xfrm>
          <a:prstGeom prst="rect">
            <a:avLst/>
          </a:prstGeom>
        </p:spPr>
      </p:pic>
      <p:sp>
        <p:nvSpPr>
          <p:cNvPr id="6" name="矩形 5"/>
          <p:cNvSpPr/>
          <p:nvPr/>
        </p:nvSpPr>
        <p:spPr>
          <a:xfrm>
            <a:off x="5436096" y="2357980"/>
            <a:ext cx="4572000" cy="261610"/>
          </a:xfrm>
          <a:prstGeom prst="rect">
            <a:avLst/>
          </a:prstGeom>
        </p:spPr>
        <p:txBody>
          <a:bodyPr>
            <a:spAutoFit/>
          </a:bodyPr>
          <a:lstStyle/>
          <a:p>
            <a:r>
              <a:rPr lang="zh-CN" altLang="en-US" sz="1100" dirty="0"/>
              <a:t>政策发力，工业（制造业）贷款增速明显提升</a:t>
            </a:r>
          </a:p>
        </p:txBody>
      </p:sp>
      <p:sp>
        <p:nvSpPr>
          <p:cNvPr id="7" name="矩形 6"/>
          <p:cNvSpPr/>
          <p:nvPr/>
        </p:nvSpPr>
        <p:spPr>
          <a:xfrm>
            <a:off x="311319" y="724704"/>
            <a:ext cx="8437145" cy="1107996"/>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t>制造业投资与上一年工业企业利润、当年出口增速相关，预计明年制造业投资增速存在下降压力。</a:t>
            </a:r>
            <a:endParaRPr lang="en-US" altLang="zh-CN" sz="1400" dirty="0" smtClean="0"/>
          </a:p>
          <a:p>
            <a:pPr marL="285750" indent="-285750">
              <a:spcBef>
                <a:spcPts val="600"/>
              </a:spcBef>
              <a:buFont typeface="Wingdings" panose="05000000000000000000" pitchFamily="2" charset="2"/>
              <a:buChar char="l"/>
            </a:pPr>
            <a:r>
              <a:rPr lang="zh-CN" altLang="en-US" sz="1400" dirty="0"/>
              <a:t>但</a:t>
            </a:r>
            <a:r>
              <a:rPr lang="zh-CN" altLang="en-US" sz="1400" dirty="0" smtClean="0"/>
              <a:t>当前较多绿色投资归类至制造业投资，让其体现出一定的逆周期特征，</a:t>
            </a:r>
            <a:r>
              <a:rPr lang="en-US" altLang="zh-CN" sz="1400" dirty="0" smtClean="0"/>
              <a:t>23</a:t>
            </a:r>
            <a:r>
              <a:rPr lang="zh-CN" altLang="en-US" sz="1400" dirty="0" smtClean="0"/>
              <a:t>年有望维持在</a:t>
            </a:r>
            <a:r>
              <a:rPr lang="en-US" altLang="zh-CN" sz="1400" dirty="0" smtClean="0"/>
              <a:t>0-5%</a:t>
            </a:r>
            <a:r>
              <a:rPr lang="zh-CN" altLang="en-US" sz="1400" dirty="0" smtClean="0"/>
              <a:t>区间正增长。</a:t>
            </a:r>
            <a:endParaRPr lang="en-US" altLang="zh-CN" sz="1400" dirty="0" smtClean="0"/>
          </a:p>
          <a:p>
            <a:pPr marL="285750" indent="-285750">
              <a:spcBef>
                <a:spcPts val="600"/>
              </a:spcBef>
              <a:buFont typeface="Wingdings" panose="05000000000000000000" pitchFamily="2" charset="2"/>
              <a:buChar char="l"/>
            </a:pPr>
            <a:r>
              <a:rPr lang="zh-CN" altLang="en-US" sz="1400" dirty="0" smtClean="0"/>
              <a:t>银行端预计仍将制造业作为主要的信贷投放增长点。</a:t>
            </a:r>
            <a:endParaRPr lang="zh-CN" altLang="en-US" sz="1400" dirty="0"/>
          </a:p>
        </p:txBody>
      </p:sp>
    </p:spTree>
    <p:extLst>
      <p:ext uri="{BB962C8B-B14F-4D97-AF65-F5344CB8AC3E}">
        <p14:creationId xmlns:p14="http://schemas.microsoft.com/office/powerpoint/2010/main" val="394818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759" y="699542"/>
            <a:ext cx="8503709" cy="1461939"/>
          </a:xfrm>
          <a:prstGeom prst="rect">
            <a:avLst/>
          </a:prstGeom>
        </p:spPr>
        <p:txBody>
          <a:bodyPr wrap="square">
            <a:spAutoFit/>
          </a:bodyPr>
          <a:lstStyle/>
          <a:p>
            <a:pPr marL="285750" indent="-285750">
              <a:buFont typeface="Wingdings" panose="05000000000000000000" pitchFamily="2" charset="2"/>
              <a:buChar char="l"/>
            </a:pPr>
            <a:r>
              <a:rPr lang="en-US" altLang="zh-CN" sz="1400" dirty="0" smtClean="0"/>
              <a:t>11</a:t>
            </a:r>
            <a:r>
              <a:rPr lang="zh-CN" altLang="en-US" sz="1400" dirty="0" smtClean="0"/>
              <a:t>月以来对地产的表态缓和。供给端得益于“三支箭”</a:t>
            </a:r>
            <a:r>
              <a:rPr lang="zh-CN" altLang="en-US" sz="1400" dirty="0"/>
              <a:t>的政策刺激，虽然房企短期拿地意愿仍偏低迷，但竣工端的回暖有望带动房地产下游消费增速的回升。同时在防疫政策优化的背景下</a:t>
            </a:r>
            <a:r>
              <a:rPr lang="zh-CN" altLang="en-US" sz="1400" dirty="0" smtClean="0"/>
              <a:t>，需求端政策有望出台，地产</a:t>
            </a:r>
            <a:r>
              <a:rPr lang="zh-CN" altLang="en-US" sz="1400" dirty="0"/>
              <a:t>销售</a:t>
            </a:r>
            <a:r>
              <a:rPr lang="zh-CN" altLang="en-US" sz="1400" dirty="0" smtClean="0"/>
              <a:t>有望在</a:t>
            </a:r>
            <a:r>
              <a:rPr lang="en-US" altLang="zh-CN" sz="1400" dirty="0" smtClean="0"/>
              <a:t>23H21</a:t>
            </a:r>
            <a:r>
              <a:rPr lang="zh-CN" altLang="en-US" sz="1400" dirty="0" smtClean="0"/>
              <a:t>企</a:t>
            </a:r>
            <a:r>
              <a:rPr lang="zh-CN" altLang="en-US" sz="1400" dirty="0"/>
              <a:t>稳回升。在房地产销售回升后，若刺激政策存在进一步增强的可能性，那么部分有望提前摆脱资产负债表衰退的房地产企业可能将逐渐恢复拿地意愿</a:t>
            </a:r>
            <a:r>
              <a:rPr lang="zh-CN" altLang="en-US" sz="1400" dirty="0" smtClean="0"/>
              <a:t>。</a:t>
            </a:r>
            <a:endParaRPr lang="en-US" altLang="zh-CN" sz="1400" dirty="0" smtClean="0"/>
          </a:p>
          <a:p>
            <a:pPr marL="285750" indent="-285750">
              <a:spcBef>
                <a:spcPts val="600"/>
              </a:spcBef>
              <a:buFont typeface="Wingdings" panose="05000000000000000000" pitchFamily="2" charset="2"/>
              <a:buChar char="l"/>
            </a:pPr>
            <a:r>
              <a:rPr lang="zh-CN" altLang="en-US" sz="1400" dirty="0"/>
              <a:t>地产</a:t>
            </a:r>
            <a:r>
              <a:rPr lang="zh-CN" altLang="en-US" sz="1400" dirty="0" smtClean="0"/>
              <a:t>端对</a:t>
            </a:r>
            <a:r>
              <a:rPr lang="en-US" altLang="zh-CN" sz="1400" dirty="0" smtClean="0"/>
              <a:t>GDP</a:t>
            </a:r>
            <a:r>
              <a:rPr lang="zh-CN" altLang="en-US" sz="1400" dirty="0" smtClean="0"/>
              <a:t>预计不再形成拖累，地产开发投资可能在</a:t>
            </a:r>
            <a:r>
              <a:rPr lang="en-US" altLang="zh-CN" sz="1400" dirty="0" smtClean="0"/>
              <a:t>-6%</a:t>
            </a:r>
            <a:r>
              <a:rPr lang="zh-CN" altLang="en-US" sz="1400" dirty="0" smtClean="0"/>
              <a:t>左右，但地价不计入</a:t>
            </a:r>
            <a:r>
              <a:rPr lang="en-US" altLang="zh-CN" sz="1400" dirty="0" smtClean="0"/>
              <a:t>GDP</a:t>
            </a:r>
            <a:r>
              <a:rPr lang="zh-CN" altLang="en-US" sz="1400" dirty="0" smtClean="0"/>
              <a:t>基础上，建筑投资对</a:t>
            </a:r>
            <a:r>
              <a:rPr lang="en-US" altLang="zh-CN" sz="1400" dirty="0" smtClean="0"/>
              <a:t>GDP</a:t>
            </a:r>
            <a:r>
              <a:rPr lang="zh-CN" altLang="en-US" sz="1400" dirty="0" smtClean="0"/>
              <a:t>正贡献，同比增</a:t>
            </a:r>
            <a:r>
              <a:rPr lang="en-US" altLang="zh-CN" sz="1400" dirty="0" smtClean="0"/>
              <a:t>2-3%</a:t>
            </a:r>
            <a:r>
              <a:rPr lang="zh-CN" altLang="en-US" sz="1400" dirty="0" smtClean="0"/>
              <a:t>。</a:t>
            </a:r>
            <a:endParaRPr lang="zh-CN" altLang="en-US" sz="1400" dirty="0"/>
          </a:p>
        </p:txBody>
      </p:sp>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a:sym typeface="+mn-ea"/>
              </a:rPr>
              <a:t>地产</a:t>
            </a:r>
            <a:r>
              <a:rPr lang="zh-CN" altLang="en-US" dirty="0" smtClean="0">
                <a:sym typeface="+mn-ea"/>
              </a:rPr>
              <a:t>竣工有超预期可能，</a:t>
            </a:r>
            <a:r>
              <a:rPr lang="zh-CN" altLang="en-US" dirty="0">
                <a:sym typeface="+mn-ea"/>
              </a:rPr>
              <a:t>地产销售可能将获得提振</a:t>
            </a:r>
          </a:p>
        </p:txBody>
      </p:sp>
      <p:graphicFrame>
        <p:nvGraphicFramePr>
          <p:cNvPr id="6" name="图表 5"/>
          <p:cNvGraphicFramePr>
            <a:graphicFrameLocks/>
          </p:cNvGraphicFramePr>
          <p:nvPr>
            <p:extLst>
              <p:ext uri="{D42A27DB-BD31-4B8C-83A1-F6EECF244321}">
                <p14:modId xmlns:p14="http://schemas.microsoft.com/office/powerpoint/2010/main" val="2174628763"/>
              </p:ext>
            </p:extLst>
          </p:nvPr>
        </p:nvGraphicFramePr>
        <p:xfrm>
          <a:off x="299306" y="2643757"/>
          <a:ext cx="4272694" cy="2370805"/>
        </p:xfrm>
        <a:graphic>
          <a:graphicData uri="http://schemas.openxmlformats.org/drawingml/2006/chart">
            <c:chart xmlns:c="http://schemas.openxmlformats.org/drawingml/2006/chart" xmlns:r="http://schemas.openxmlformats.org/officeDocument/2006/relationships" r:id="rId2"/>
          </a:graphicData>
        </a:graphic>
      </p:graphicFrame>
      <p:pic>
        <p:nvPicPr>
          <p:cNvPr id="7" name="图片 6"/>
          <p:cNvPicPr>
            <a:picLocks noChangeAspect="1"/>
          </p:cNvPicPr>
          <p:nvPr/>
        </p:nvPicPr>
        <p:blipFill>
          <a:blip r:embed="rId3"/>
          <a:stretch>
            <a:fillRect/>
          </a:stretch>
        </p:blipFill>
        <p:spPr>
          <a:xfrm>
            <a:off x="4570613" y="2643758"/>
            <a:ext cx="4254358" cy="2140896"/>
          </a:xfrm>
          <a:prstGeom prst="rect">
            <a:avLst/>
          </a:prstGeom>
        </p:spPr>
      </p:pic>
      <p:sp>
        <p:nvSpPr>
          <p:cNvPr id="8" name="矩形 7"/>
          <p:cNvSpPr/>
          <p:nvPr/>
        </p:nvSpPr>
        <p:spPr>
          <a:xfrm>
            <a:off x="1907704" y="2385224"/>
            <a:ext cx="1838965" cy="258532"/>
          </a:xfrm>
          <a:prstGeom prst="rect">
            <a:avLst/>
          </a:prstGeom>
        </p:spPr>
        <p:txBody>
          <a:bodyPr wrap="none">
            <a:spAutoFit/>
          </a:bodyPr>
          <a:lstStyle/>
          <a:p>
            <a:pPr algn="ctr">
              <a:defRPr sz="1080" b="0" i="0" u="none" strike="noStrike" kern="1200" spc="0" baseline="0">
                <a:solidFill>
                  <a:prstClr val="black">
                    <a:lumMod val="65000"/>
                    <a:lumOff val="35000"/>
                  </a:prstClr>
                </a:solidFill>
                <a:latin typeface="+mn-lt"/>
                <a:ea typeface="+mn-ea"/>
                <a:cs typeface="+mn-cs"/>
              </a:defRPr>
            </a:pPr>
            <a:r>
              <a:rPr lang="zh-CN" altLang="zh-CN" dirty="0"/>
              <a:t>房地产投资对经济拖累减低</a:t>
            </a:r>
          </a:p>
        </p:txBody>
      </p:sp>
      <p:sp>
        <p:nvSpPr>
          <p:cNvPr id="9" name="矩形 8"/>
          <p:cNvSpPr/>
          <p:nvPr/>
        </p:nvSpPr>
        <p:spPr>
          <a:xfrm>
            <a:off x="5964690" y="2385224"/>
            <a:ext cx="1444626" cy="258532"/>
          </a:xfrm>
          <a:prstGeom prst="rect">
            <a:avLst/>
          </a:prstGeom>
        </p:spPr>
        <p:txBody>
          <a:bodyPr wrap="none">
            <a:spAutoFit/>
          </a:bodyPr>
          <a:lstStyle/>
          <a:p>
            <a:pPr algn="ctr">
              <a:defRPr sz="1080" b="0" i="0" u="none" strike="noStrike" kern="1200" spc="0" baseline="0">
                <a:solidFill>
                  <a:prstClr val="black">
                    <a:lumMod val="65000"/>
                    <a:lumOff val="35000"/>
                  </a:prstClr>
                </a:solidFill>
                <a:latin typeface="+mn-lt"/>
                <a:ea typeface="+mn-ea"/>
                <a:cs typeface="+mn-cs"/>
              </a:defRPr>
            </a:pPr>
            <a:r>
              <a:rPr lang="en-US" altLang="zh-CN" dirty="0" smtClean="0"/>
              <a:t>22</a:t>
            </a:r>
            <a:r>
              <a:rPr lang="zh-CN" altLang="en-US" dirty="0" smtClean="0"/>
              <a:t>年</a:t>
            </a:r>
            <a:r>
              <a:rPr lang="en-US" altLang="zh-CN" dirty="0" smtClean="0"/>
              <a:t>9</a:t>
            </a:r>
            <a:r>
              <a:rPr lang="zh-CN" altLang="en-US" dirty="0" smtClean="0"/>
              <a:t>月</a:t>
            </a:r>
            <a:r>
              <a:rPr lang="en-US" altLang="zh-CN" dirty="0" smtClean="0"/>
              <a:t>PSL</a:t>
            </a:r>
            <a:r>
              <a:rPr lang="zh-CN" altLang="en-US" dirty="0" smtClean="0"/>
              <a:t>发力明显</a:t>
            </a:r>
            <a:endParaRPr lang="zh-CN" altLang="zh-CN" dirty="0"/>
          </a:p>
        </p:txBody>
      </p:sp>
    </p:spTree>
    <p:extLst>
      <p:ext uri="{BB962C8B-B14F-4D97-AF65-F5344CB8AC3E}">
        <p14:creationId xmlns:p14="http://schemas.microsoft.com/office/powerpoint/2010/main" val="271387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对地产及民企的表态转换很大</a:t>
            </a:r>
            <a:endParaRPr lang="zh-CN" altLang="en-US" dirty="0">
              <a:sym typeface="+mn-ea"/>
            </a:endParaRPr>
          </a:p>
        </p:txBody>
      </p:sp>
      <p:pic>
        <p:nvPicPr>
          <p:cNvPr id="3" name="图片 2"/>
          <p:cNvPicPr>
            <a:picLocks noChangeAspect="1"/>
          </p:cNvPicPr>
          <p:nvPr/>
        </p:nvPicPr>
        <p:blipFill>
          <a:blip r:embed="rId2"/>
          <a:stretch>
            <a:fillRect/>
          </a:stretch>
        </p:blipFill>
        <p:spPr>
          <a:xfrm>
            <a:off x="896277" y="1491630"/>
            <a:ext cx="7195220" cy="1509585"/>
          </a:xfrm>
          <a:prstGeom prst="rect">
            <a:avLst/>
          </a:prstGeom>
        </p:spPr>
      </p:pic>
      <p:sp>
        <p:nvSpPr>
          <p:cNvPr id="4" name="矩形 3"/>
          <p:cNvSpPr/>
          <p:nvPr/>
        </p:nvSpPr>
        <p:spPr>
          <a:xfrm>
            <a:off x="311318" y="3219822"/>
            <a:ext cx="8365137" cy="1184940"/>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t>民营房企的信心危机（保交楼）</a:t>
            </a:r>
            <a:r>
              <a:rPr lang="en-US" altLang="zh-CN" sz="1400" dirty="0"/>
              <a:t>+</a:t>
            </a:r>
            <a:r>
              <a:rPr lang="zh-CN" altLang="en-US" sz="1400" dirty="0"/>
              <a:t>对未来的信心不足（稳增长见效）</a:t>
            </a:r>
            <a:r>
              <a:rPr lang="en-US" altLang="zh-CN" sz="1400" dirty="0"/>
              <a:t>+</a:t>
            </a:r>
            <a:r>
              <a:rPr lang="zh-CN" altLang="en-US" sz="1400" dirty="0"/>
              <a:t>长期人口因素（慢变量） </a:t>
            </a:r>
            <a:endParaRPr lang="en-US" altLang="zh-CN" sz="1400" dirty="0" smtClean="0"/>
          </a:p>
          <a:p>
            <a:pPr marL="285750" indent="-285750">
              <a:spcBef>
                <a:spcPts val="600"/>
              </a:spcBef>
              <a:buFont typeface="Wingdings" panose="05000000000000000000" pitchFamily="2" charset="2"/>
              <a:buChar char="l"/>
            </a:pPr>
            <a:r>
              <a:rPr lang="zh-CN" altLang="en-US" sz="1400" dirty="0" smtClean="0"/>
              <a:t>二十</a:t>
            </a:r>
            <a:r>
              <a:rPr lang="zh-CN" altLang="en-US" sz="1400" dirty="0"/>
              <a:t>大后的房地产：防道德风险，变为防系统性风险；十六条的尽职免责，只有政府入场才能执行 </a:t>
            </a:r>
            <a:endParaRPr lang="en-US" altLang="zh-CN" sz="1400" dirty="0" smtClean="0"/>
          </a:p>
          <a:p>
            <a:pPr marL="285750" indent="-285750">
              <a:spcBef>
                <a:spcPts val="600"/>
              </a:spcBef>
              <a:buFont typeface="Wingdings" panose="05000000000000000000" pitchFamily="2" charset="2"/>
              <a:buChar char="l"/>
            </a:pPr>
            <a:r>
              <a:rPr lang="zh-CN" altLang="en-US" sz="1400" dirty="0" smtClean="0"/>
              <a:t>与</a:t>
            </a:r>
            <a:r>
              <a:rPr lang="zh-CN" altLang="en-US" sz="1400" dirty="0"/>
              <a:t>之前稳地产的不同：重点在房地产供给端；同时避免一线城市炒房 </a:t>
            </a:r>
            <a:endParaRPr lang="en-US" altLang="zh-CN" sz="1400" dirty="0" smtClean="0"/>
          </a:p>
          <a:p>
            <a:pPr marL="285750" indent="-285750">
              <a:spcBef>
                <a:spcPts val="600"/>
              </a:spcBef>
              <a:buFont typeface="Wingdings" panose="05000000000000000000" pitchFamily="2" charset="2"/>
              <a:buChar char="l"/>
            </a:pPr>
            <a:r>
              <a:rPr lang="en-US" altLang="zh-CN" sz="1400" dirty="0" smtClean="0"/>
              <a:t>2023</a:t>
            </a:r>
            <a:r>
              <a:rPr lang="zh-CN" altLang="en-US" sz="1400" dirty="0"/>
              <a:t>年房地产很可能超市场预期（慢变量并非根本问题）。</a:t>
            </a:r>
          </a:p>
        </p:txBody>
      </p:sp>
      <p:sp>
        <p:nvSpPr>
          <p:cNvPr id="5" name="矩形 4"/>
          <p:cNvSpPr/>
          <p:nvPr/>
        </p:nvSpPr>
        <p:spPr>
          <a:xfrm>
            <a:off x="311319" y="724704"/>
            <a:ext cx="8437145" cy="307777"/>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t>对后续地产政策的持续催化有信心。中央经济工作会议对地产“防风险”的内涵已经发生了根本变化。</a:t>
            </a:r>
            <a:endParaRPr lang="zh-CN" altLang="en-US" sz="1400" dirty="0"/>
          </a:p>
        </p:txBody>
      </p:sp>
      <p:sp>
        <p:nvSpPr>
          <p:cNvPr id="6" name="矩形 5"/>
          <p:cNvSpPr/>
          <p:nvPr/>
        </p:nvSpPr>
        <p:spPr>
          <a:xfrm>
            <a:off x="1619672" y="1142049"/>
            <a:ext cx="5949064" cy="307777"/>
          </a:xfrm>
          <a:prstGeom prst="rect">
            <a:avLst/>
          </a:prstGeom>
        </p:spPr>
        <p:txBody>
          <a:bodyPr wrap="none">
            <a:spAutoFit/>
          </a:bodyPr>
          <a:lstStyle/>
          <a:p>
            <a:r>
              <a:rPr lang="zh-CN" altLang="en-US" sz="1400" b="1" dirty="0">
                <a:latin typeface="+mn-ea"/>
              </a:rPr>
              <a:t>刘</a:t>
            </a:r>
            <a:r>
              <a:rPr lang="zh-CN" altLang="en-US" sz="1400" b="1" dirty="0" smtClean="0">
                <a:latin typeface="+mn-ea"/>
              </a:rPr>
              <a:t>鹤</a:t>
            </a:r>
            <a:r>
              <a:rPr lang="en-US" altLang="zh-CN" sz="1400" b="1" dirty="0" smtClean="0">
                <a:latin typeface="+mn-ea"/>
              </a:rPr>
              <a:t>1104《</a:t>
            </a:r>
            <a:r>
              <a:rPr lang="zh-CN" altLang="en-US" sz="1400" b="1" dirty="0">
                <a:latin typeface="+mn-ea"/>
              </a:rPr>
              <a:t>把实施扩大内需战略同深化供给侧结构性改革有机结合</a:t>
            </a:r>
            <a:r>
              <a:rPr lang="zh-CN" altLang="en-US" sz="1400" b="1" dirty="0" smtClean="0">
                <a:latin typeface="+mn-ea"/>
              </a:rPr>
              <a:t>起来</a:t>
            </a:r>
            <a:r>
              <a:rPr lang="en-US" altLang="zh-CN" sz="1400" b="1" dirty="0" smtClean="0">
                <a:latin typeface="+mn-ea"/>
              </a:rPr>
              <a:t>》</a:t>
            </a:r>
            <a:endParaRPr lang="zh-CN" altLang="en-US" sz="1400" b="1" dirty="0">
              <a:latin typeface="+mn-ea"/>
            </a:endParaRPr>
          </a:p>
        </p:txBody>
      </p:sp>
    </p:spTree>
    <p:extLst>
      <p:ext uri="{BB962C8B-B14F-4D97-AF65-F5344CB8AC3E}">
        <p14:creationId xmlns:p14="http://schemas.microsoft.com/office/powerpoint/2010/main" val="131846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267494"/>
            <a:ext cx="7827513" cy="461665"/>
          </a:xfrm>
          <a:prstGeom prst="rect">
            <a:avLst/>
          </a:prstGeom>
          <a:noFill/>
        </p:spPr>
        <p:txBody>
          <a:bodyPr wrap="square" rtlCol="0">
            <a:spAutoFit/>
          </a:bodyPr>
          <a:lstStyle/>
          <a:p>
            <a:r>
              <a:rPr lang="zh-CN" altLang="en-US" sz="2400" b="1" dirty="0" smtClean="0">
                <a:solidFill>
                  <a:srgbClr val="0C2F54"/>
                </a:solidFill>
                <a:latin typeface="微软雅黑" panose="020B0503020204020204" pitchFamily="34" charset="-122"/>
                <a:ea typeface="微软雅黑" panose="020B0503020204020204" pitchFamily="34" charset="-122"/>
                <a:sym typeface="+mn-ea"/>
              </a:rPr>
              <a:t>观点：有望出现估值和盈利双修复，关注消费和科技</a:t>
            </a:r>
            <a:endParaRPr lang="zh-CN" altLang="en-US" sz="2400" b="1" dirty="0">
              <a:solidFill>
                <a:srgbClr val="0C2F54"/>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251520" y="915566"/>
            <a:ext cx="8490026" cy="4047262"/>
          </a:xfrm>
          <a:prstGeom prst="rect">
            <a:avLst/>
          </a:prstGeom>
        </p:spPr>
        <p:txBody>
          <a:bodyPr wrap="square">
            <a:spAutoFit/>
          </a:bodyPr>
          <a:lstStyle/>
          <a:p>
            <a:pPr marL="285750" indent="-285750">
              <a:buFont typeface="Wingdings" panose="05000000000000000000" pitchFamily="2" charset="2"/>
              <a:buChar char="l"/>
            </a:pPr>
            <a:r>
              <a:rPr lang="zh-CN" altLang="en-US" sz="1400" b="1" dirty="0" smtClean="0">
                <a:latin typeface="微软雅黑" panose="020B0503020204020204" pitchFamily="34" charset="-122"/>
                <a:ea typeface="微软雅黑" panose="020B0503020204020204" pitchFamily="34" charset="-122"/>
                <a:cs typeface="微软雅黑" charset="0"/>
              </a:rPr>
              <a:t>疫情</a:t>
            </a:r>
            <a:r>
              <a:rPr lang="zh-CN" altLang="en-US" sz="1400" b="1" dirty="0">
                <a:latin typeface="微软雅黑" panose="020B0503020204020204" pitchFamily="34" charset="-122"/>
                <a:ea typeface="微软雅黑" panose="020B0503020204020204" pitchFamily="34" charset="-122"/>
                <a:cs typeface="微软雅黑" charset="0"/>
              </a:rPr>
              <a:t>闯关，</a:t>
            </a:r>
            <a:r>
              <a:rPr lang="en-US" altLang="zh-CN" sz="1400" b="1" dirty="0">
                <a:latin typeface="微软雅黑" panose="020B0503020204020204" pitchFamily="34" charset="-122"/>
                <a:ea typeface="微软雅黑" panose="020B0503020204020204" pitchFamily="34" charset="-122"/>
                <a:cs typeface="微软雅黑" charset="0"/>
              </a:rPr>
              <a:t>2023</a:t>
            </a:r>
            <a:r>
              <a:rPr lang="zh-CN" altLang="en-US" sz="1400" b="1" dirty="0">
                <a:latin typeface="微软雅黑" panose="020B0503020204020204" pitchFamily="34" charset="-122"/>
                <a:ea typeface="微软雅黑" panose="020B0503020204020204" pitchFamily="34" charset="-122"/>
                <a:cs typeface="微软雅黑" charset="0"/>
              </a:rPr>
              <a:t>年有望重新寻找潜在增速的锚，单季度</a:t>
            </a:r>
            <a:r>
              <a:rPr lang="en-US" altLang="zh-CN" sz="1400" b="1" dirty="0">
                <a:latin typeface="微软雅黑" panose="020B0503020204020204" pitchFamily="34" charset="-122"/>
                <a:ea typeface="微软雅黑" panose="020B0503020204020204" pitchFamily="34" charset="-122"/>
                <a:cs typeface="微软雅黑" charset="0"/>
              </a:rPr>
              <a:t>GDP</a:t>
            </a:r>
            <a:r>
              <a:rPr lang="zh-CN" altLang="en-US" sz="1400" b="1" dirty="0">
                <a:latin typeface="微软雅黑" panose="020B0503020204020204" pitchFamily="34" charset="-122"/>
                <a:ea typeface="微软雅黑" panose="020B0503020204020204" pitchFamily="34" charset="-122"/>
                <a:cs typeface="微软雅黑" charset="0"/>
              </a:rPr>
              <a:t>突破</a:t>
            </a:r>
            <a:r>
              <a:rPr lang="en-US" altLang="zh-CN" sz="1400" b="1" dirty="0">
                <a:latin typeface="微软雅黑" panose="020B0503020204020204" pitchFamily="34" charset="-122"/>
                <a:ea typeface="微软雅黑" panose="020B0503020204020204" pitchFamily="34" charset="-122"/>
                <a:cs typeface="微软雅黑" charset="0"/>
              </a:rPr>
              <a:t>5%</a:t>
            </a:r>
            <a:r>
              <a:rPr lang="zh-CN" altLang="en-US" sz="1400" b="1" dirty="0">
                <a:latin typeface="微软雅黑" panose="020B0503020204020204" pitchFamily="34" charset="-122"/>
                <a:ea typeface="微软雅黑" panose="020B0503020204020204" pitchFamily="34" charset="-122"/>
                <a:cs typeface="微软雅黑" charset="0"/>
              </a:rPr>
              <a:t>才能形成有效复苏</a:t>
            </a:r>
            <a:endParaRPr lang="en-US" altLang="zh-CN" sz="1400" b="1" dirty="0">
              <a:latin typeface="微软雅黑" panose="020B0503020204020204" pitchFamily="34" charset="-122"/>
              <a:ea typeface="微软雅黑" panose="020B0503020204020204" pitchFamily="34" charset="-122"/>
              <a:cs typeface="微软雅黑" charset="0"/>
            </a:endParaRPr>
          </a:p>
          <a:p>
            <a:pPr marL="285750" indent="-28575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cs typeface="微软雅黑" charset="0"/>
              </a:rPr>
              <a:t>上半年国内、海外均有一定的去库存压力；下半年有望迎来库存底部和海外流动性底部的共振</a:t>
            </a:r>
            <a:endParaRPr lang="en-US" altLang="zh-CN" sz="1400" b="1" dirty="0">
              <a:latin typeface="微软雅黑" panose="020B0503020204020204" pitchFamily="34" charset="-122"/>
              <a:ea typeface="微软雅黑" panose="020B0503020204020204" pitchFamily="34" charset="-122"/>
              <a:cs typeface="微软雅黑" charset="0"/>
            </a:endParaRPr>
          </a:p>
          <a:p>
            <a:pPr marL="285750" indent="-28575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cs typeface="微软雅黑" charset="0"/>
              </a:rPr>
              <a:t>行业方面，库存定弹性，关注中下游消费</a:t>
            </a:r>
            <a:r>
              <a:rPr lang="en-US" altLang="zh-CN" sz="1400" b="1" dirty="0">
                <a:latin typeface="微软雅黑" panose="020B0503020204020204" pitchFamily="34" charset="-122"/>
                <a:ea typeface="微软雅黑" panose="020B0503020204020204" pitchFamily="34" charset="-122"/>
                <a:cs typeface="微软雅黑" charset="0"/>
              </a:rPr>
              <a:t>+</a:t>
            </a:r>
            <a:r>
              <a:rPr lang="zh-CN" altLang="en-US" sz="1400" b="1" dirty="0">
                <a:latin typeface="微软雅黑" panose="020B0503020204020204" pitchFamily="34" charset="-122"/>
                <a:ea typeface="微软雅黑" panose="020B0503020204020204" pitchFamily="34" charset="-122"/>
                <a:cs typeface="微软雅黑" charset="0"/>
              </a:rPr>
              <a:t>科技</a:t>
            </a:r>
            <a:endParaRPr lang="en-US" altLang="zh-CN" sz="1400" b="1" dirty="0">
              <a:latin typeface="微软雅黑" panose="020B0503020204020204" pitchFamily="34" charset="-122"/>
              <a:ea typeface="微软雅黑" panose="020B0503020204020204" pitchFamily="34" charset="-122"/>
              <a:cs typeface="微软雅黑" charset="0"/>
            </a:endParaRPr>
          </a:p>
          <a:p>
            <a:pPr>
              <a:spcBef>
                <a:spcPts val="600"/>
              </a:spcBef>
            </a:pPr>
            <a:endParaRPr lang="en-US" altLang="zh-CN" sz="1200" dirty="0" smtClean="0">
              <a:latin typeface="微软雅黑" panose="020B0503020204020204" pitchFamily="34" charset="-122"/>
              <a:ea typeface="微软雅黑" panose="020B0503020204020204" pitchFamily="34" charset="-122"/>
            </a:endParaRPr>
          </a:p>
          <a:p>
            <a:pPr marL="285750" indent="-285750">
              <a:spcBef>
                <a:spcPts val="600"/>
              </a:spcBef>
              <a:buFont typeface="+mj-lt"/>
              <a:buAutoNum type="arabicPeriod"/>
            </a:pPr>
            <a:r>
              <a:rPr lang="zh-CN" altLang="en-US" sz="1200" b="1" dirty="0" smtClean="0">
                <a:solidFill>
                  <a:schemeClr val="accent5">
                    <a:lumMod val="50000"/>
                  </a:schemeClr>
                </a:solidFill>
                <a:latin typeface="微软雅黑" panose="020B0503020204020204" pitchFamily="34" charset="-122"/>
                <a:ea typeface="微软雅黑" panose="020B0503020204020204" pitchFamily="34" charset="-122"/>
              </a:rPr>
              <a:t>企业盈利：</a:t>
            </a:r>
            <a:r>
              <a:rPr lang="zh-CN" altLang="en-US" sz="1200" dirty="0" smtClean="0">
                <a:latin typeface="微软雅黑" panose="020B0503020204020204" pitchFamily="34" charset="-122"/>
                <a:ea typeface="微软雅黑" panose="020B0503020204020204" pitchFamily="34" charset="-122"/>
              </a:rPr>
              <a:t>经济前低后高，</a:t>
            </a:r>
            <a:r>
              <a:rPr lang="en-US" altLang="zh-CN" sz="1200" dirty="0" smtClean="0">
                <a:latin typeface="微软雅黑" panose="020B0503020204020204" pitchFamily="34" charset="-122"/>
                <a:ea typeface="微软雅黑" panose="020B0503020204020204" pitchFamily="34" charset="-122"/>
              </a:rPr>
              <a:t>23</a:t>
            </a:r>
            <a:r>
              <a:rPr lang="zh-CN" altLang="en-US" sz="1200" dirty="0" smtClean="0">
                <a:latin typeface="微软雅黑" panose="020B0503020204020204" pitchFamily="34" charset="-122"/>
                <a:ea typeface="微软雅黑" panose="020B0503020204020204" pitchFamily="34" charset="-122"/>
              </a:rPr>
              <a:t>年有望出现 “弱复苏”。全</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非金融盈利增速预计修复至</a:t>
            </a:r>
            <a:r>
              <a:rPr lang="en-US" altLang="zh-CN" sz="1200" dirty="0" smtClean="0">
                <a:latin typeface="微软雅黑" panose="020B0503020204020204" pitchFamily="34" charset="-122"/>
                <a:ea typeface="微软雅黑" panose="020B0503020204020204" pitchFamily="34" charset="-122"/>
              </a:rPr>
              <a:t>6.8%</a:t>
            </a:r>
            <a:r>
              <a:rPr lang="zh-CN" altLang="en-US" sz="1200" dirty="0" smtClean="0">
                <a:latin typeface="微软雅黑" panose="020B0503020204020204" pitchFamily="34" charset="-122"/>
                <a:ea typeface="微软雅黑" panose="020B0503020204020204" pitchFamily="34" charset="-122"/>
              </a:rPr>
              <a:t>，同样下半年比上半年更好。</a:t>
            </a:r>
            <a:endParaRPr lang="en-US" altLang="zh-CN" sz="1200" dirty="0">
              <a:latin typeface="微软雅黑" panose="020B0503020204020204" pitchFamily="34" charset="-122"/>
              <a:ea typeface="微软雅黑" panose="020B0503020204020204" pitchFamily="34" charset="-122"/>
            </a:endParaRPr>
          </a:p>
          <a:p>
            <a:pPr marL="285750" indent="-285750">
              <a:spcBef>
                <a:spcPts val="600"/>
              </a:spcBef>
              <a:buFont typeface="+mj-lt"/>
              <a:buAutoNum type="arabicPeriod"/>
            </a:pPr>
            <a:r>
              <a:rPr lang="zh-CN" altLang="en-US" sz="1200" b="1" dirty="0">
                <a:solidFill>
                  <a:schemeClr val="accent5">
                    <a:lumMod val="50000"/>
                  </a:schemeClr>
                </a:solidFill>
                <a:latin typeface="微软雅黑" panose="020B0503020204020204" pitchFamily="34" charset="-122"/>
                <a:ea typeface="微软雅黑" panose="020B0503020204020204" pitchFamily="34" charset="-122"/>
              </a:rPr>
              <a:t>估值：</a:t>
            </a:r>
            <a:r>
              <a:rPr lang="zh-CN" altLang="en-US" sz="1200" dirty="0">
                <a:latin typeface="微软雅黑" panose="020B0503020204020204" pitchFamily="34" charset="-122"/>
                <a:ea typeface="微软雅黑" panose="020B0503020204020204" pitchFamily="34" charset="-122"/>
              </a:rPr>
              <a:t>仍处在底部区域，近期许多核心个股均下跌至合理水位</a:t>
            </a:r>
            <a:r>
              <a:rPr lang="zh-CN" altLang="en-US" sz="1200" dirty="0" smtClean="0">
                <a:latin typeface="微软雅黑" panose="020B0503020204020204" pitchFamily="34" charset="-122"/>
                <a:ea typeface="微软雅黑" panose="020B0503020204020204" pitchFamily="34" charset="-122"/>
              </a:rPr>
              <a:t>。在防疫政策优化</a:t>
            </a:r>
            <a:r>
              <a:rPr lang="zh-CN" altLang="en-US" sz="1200" dirty="0">
                <a:latin typeface="微软雅黑" panose="020B0503020204020204" pitchFamily="34" charset="-122"/>
                <a:ea typeface="微软雅黑" panose="020B0503020204020204" pitchFamily="34" charset="-122"/>
              </a:rPr>
              <a:t>和</a:t>
            </a:r>
            <a:r>
              <a:rPr lang="zh-CN" altLang="en-US" sz="1200" dirty="0" smtClean="0">
                <a:latin typeface="微软雅黑" panose="020B0503020204020204" pitchFamily="34" charset="-122"/>
                <a:ea typeface="微软雅黑" panose="020B0503020204020204" pitchFamily="34" charset="-122"/>
              </a:rPr>
              <a:t>刺激政策</a:t>
            </a:r>
            <a:r>
              <a:rPr lang="zh-CN" altLang="en-US" sz="1200" dirty="0">
                <a:latin typeface="微软雅黑" panose="020B0503020204020204" pitchFamily="34" charset="-122"/>
                <a:ea typeface="微软雅黑" panose="020B0503020204020204" pitchFamily="34" charset="-122"/>
              </a:rPr>
              <a:t>加码的背景下，经济</a:t>
            </a:r>
            <a:r>
              <a:rPr lang="zh-CN" altLang="en-US" sz="1200" dirty="0" smtClean="0">
                <a:latin typeface="微软雅黑" panose="020B0503020204020204" pitchFamily="34" charset="-122"/>
                <a:ea typeface="微软雅黑" panose="020B0503020204020204" pitchFamily="34" charset="-122"/>
              </a:rPr>
              <a:t>周期性复苏的预期重</a:t>
            </a:r>
            <a:r>
              <a:rPr lang="zh-CN" altLang="en-US" sz="1200" dirty="0">
                <a:latin typeface="微软雅黑" panose="020B0503020204020204" pitchFamily="34" charset="-122"/>
                <a:ea typeface="微软雅黑" panose="020B0503020204020204" pitchFamily="34" charset="-122"/>
              </a:rPr>
              <a:t>燃</a:t>
            </a:r>
            <a:r>
              <a:rPr lang="zh-CN" altLang="en-US" sz="1200" dirty="0" smtClean="0">
                <a:latin typeface="微软雅黑" panose="020B0503020204020204" pitchFamily="34" charset="-122"/>
                <a:ea typeface="微软雅黑" panose="020B0503020204020204" pitchFamily="34" charset="-122"/>
              </a:rPr>
              <a:t>，低</a:t>
            </a:r>
            <a:r>
              <a:rPr lang="zh-CN" altLang="en-US" sz="1200" dirty="0">
                <a:latin typeface="微软雅黑" panose="020B0503020204020204" pitchFamily="34" charset="-122"/>
                <a:ea typeface="微软雅黑" panose="020B0503020204020204" pitchFamily="34" charset="-122"/>
              </a:rPr>
              <a:t>估值已成为未来长期回报的有力保障。</a:t>
            </a:r>
            <a:endParaRPr lang="en-US" altLang="zh-CN" sz="1200" dirty="0" smtClean="0">
              <a:latin typeface="微软雅黑" panose="020B0503020204020204" pitchFamily="34" charset="-122"/>
              <a:ea typeface="微软雅黑" panose="020B0503020204020204" pitchFamily="34" charset="-122"/>
            </a:endParaRPr>
          </a:p>
          <a:p>
            <a:pPr marL="285750" indent="-285750">
              <a:spcBef>
                <a:spcPts val="600"/>
              </a:spcBef>
              <a:buFont typeface="+mj-lt"/>
              <a:buAutoNum type="arabicPeriod"/>
            </a:pPr>
            <a:r>
              <a:rPr lang="zh-CN" altLang="en-US" sz="1200" b="1" dirty="0" smtClean="0">
                <a:solidFill>
                  <a:schemeClr val="accent5">
                    <a:lumMod val="50000"/>
                  </a:schemeClr>
                </a:solidFill>
                <a:latin typeface="微软雅黑" panose="020B0503020204020204" pitchFamily="34" charset="-122"/>
                <a:ea typeface="微软雅黑" panose="020B0503020204020204" pitchFamily="34" charset="-122"/>
              </a:rPr>
              <a:t>大势判断：市场有望呈现</a:t>
            </a:r>
            <a:r>
              <a:rPr lang="en-US" altLang="zh-CN" sz="1200" b="1" dirty="0" smtClean="0">
                <a:solidFill>
                  <a:schemeClr val="accent5">
                    <a:lumMod val="50000"/>
                  </a:schemeClr>
                </a:solidFill>
                <a:latin typeface="微软雅黑" panose="020B0503020204020204" pitchFamily="34" charset="-122"/>
                <a:ea typeface="微软雅黑" panose="020B0503020204020204" pitchFamily="34" charset="-122"/>
              </a:rPr>
              <a:t>N</a:t>
            </a:r>
            <a:r>
              <a:rPr lang="zh-CN" altLang="en-US" sz="1200" b="1" dirty="0" smtClean="0">
                <a:solidFill>
                  <a:schemeClr val="accent5">
                    <a:lumMod val="50000"/>
                  </a:schemeClr>
                </a:solidFill>
                <a:latin typeface="微软雅黑" panose="020B0503020204020204" pitchFamily="34" charset="-122"/>
                <a:ea typeface="微软雅黑" panose="020B0503020204020204" pitchFamily="34" charset="-122"/>
              </a:rPr>
              <a:t>字形，春季躁动仍可期待。</a:t>
            </a:r>
            <a:endParaRPr lang="en-US" altLang="zh-CN" sz="1200" b="1" dirty="0">
              <a:solidFill>
                <a:schemeClr val="accent5">
                  <a:lumMod val="50000"/>
                </a:schemeClr>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市场将先于经济实质性改善而出现估值修复。目前疫情闯关阶段政策有效性较弱，一季度</a:t>
            </a:r>
            <a:r>
              <a:rPr lang="zh-CN" altLang="zh-CN" sz="1200" dirty="0">
                <a:latin typeface="微软雅黑" panose="020B0503020204020204" pitchFamily="34" charset="-122"/>
                <a:ea typeface="微软雅黑" panose="020B0503020204020204" pitchFamily="34" charset="-122"/>
              </a:rPr>
              <a:t>政策的落地是值得关注的（消费能不能起来，地产的需求侧政策，经济目标多少等</a:t>
            </a:r>
            <a:r>
              <a:rPr lang="zh-CN" altLang="zh-CN" sz="1200" dirty="0" smtClean="0">
                <a:latin typeface="微软雅黑" panose="020B0503020204020204" pitchFamily="34" charset="-122"/>
                <a:ea typeface="微软雅黑" panose="020B0503020204020204" pitchFamily="34" charset="-122"/>
              </a:rPr>
              <a:t>）。二十</a:t>
            </a:r>
            <a:r>
              <a:rPr lang="zh-CN" altLang="zh-CN" sz="1200" dirty="0">
                <a:latin typeface="微软雅黑" panose="020B0503020204020204" pitchFamily="34" charset="-122"/>
                <a:ea typeface="微软雅黑" panose="020B0503020204020204" pitchFamily="34" charset="-122"/>
              </a:rPr>
              <a:t>大后新领导班子的执行力较强，政策的可信度更高</a:t>
            </a:r>
            <a:r>
              <a:rPr lang="zh-CN"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短期市场的利空因素主要是业绩验证点，一个是</a:t>
            </a: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月的业绩预告，但重要性不高；一个是一季报，</a:t>
            </a:r>
            <a:r>
              <a:rPr lang="zh-CN" altLang="en-US" sz="1200" dirty="0">
                <a:latin typeface="微软雅黑" panose="020B0503020204020204" pitchFamily="34" charset="-122"/>
                <a:ea typeface="微软雅黑" panose="020B0503020204020204" pitchFamily="34" charset="-122"/>
              </a:rPr>
              <a:t>主要</a:t>
            </a:r>
            <a:r>
              <a:rPr lang="zh-CN" altLang="en-US"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月。中观数据从</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月开始也能得到一些验证。</a:t>
            </a:r>
            <a:endParaRPr lang="en-US" altLang="zh-CN" sz="1200"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下半年优势行业更为明确。上半年国内仍受到海外需求减弱、国内去库存、海外流动性偏紧的压力，下半年这些因素均有望缓解，有望出现单季度</a:t>
            </a:r>
            <a:r>
              <a:rPr lang="en-US" altLang="zh-CN" sz="1200" dirty="0" smtClean="0">
                <a:latin typeface="微软雅黑" panose="020B0503020204020204" pitchFamily="34" charset="-122"/>
                <a:ea typeface="微软雅黑" panose="020B0503020204020204" pitchFamily="34" charset="-122"/>
              </a:rPr>
              <a:t>GDP</a:t>
            </a:r>
            <a:r>
              <a:rPr lang="zh-CN" altLang="en-US" sz="1200" dirty="0" smtClean="0">
                <a:latin typeface="微软雅黑" panose="020B0503020204020204" pitchFamily="34" charset="-122"/>
                <a:ea typeface="微软雅黑" panose="020B0503020204020204" pitchFamily="34" charset="-122"/>
              </a:rPr>
              <a:t>超过</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的复苏。</a:t>
            </a:r>
            <a:endParaRPr lang="en-US" altLang="zh-CN" sz="1200" dirty="0">
              <a:latin typeface="微软雅黑" panose="020B0503020204020204" pitchFamily="34" charset="-122"/>
              <a:ea typeface="微软雅黑" panose="020B0503020204020204" pitchFamily="34" charset="-122"/>
            </a:endParaRPr>
          </a:p>
          <a:p>
            <a:pPr marL="285750" lvl="1" indent="-285750">
              <a:spcBef>
                <a:spcPts val="600"/>
              </a:spcBef>
              <a:buFont typeface="Wingdings" panose="05000000000000000000" pitchFamily="2" charset="2"/>
              <a:buChar char="Ø"/>
            </a:pPr>
            <a:r>
              <a:rPr lang="zh-CN" altLang="en-US" sz="1200" b="1" dirty="0" smtClean="0">
                <a:solidFill>
                  <a:schemeClr val="accent5">
                    <a:lumMod val="50000"/>
                  </a:schemeClr>
                </a:solidFill>
                <a:latin typeface="微软雅黑" panose="020B0503020204020204" pitchFamily="34" charset="-122"/>
                <a:ea typeface="微软雅黑" panose="020B0503020204020204" pitchFamily="34" charset="-122"/>
              </a:rPr>
              <a:t>风格与行业：</a:t>
            </a:r>
            <a:r>
              <a:rPr lang="zh-CN" altLang="en-US" sz="1200" dirty="0" smtClean="0">
                <a:latin typeface="微软雅黑" panose="020B0503020204020204" pitchFamily="34" charset="-122"/>
                <a:ea typeface="微软雅黑" panose="020B0503020204020204" pitchFamily="34" charset="-122"/>
              </a:rPr>
              <a:t>复苏行情领跑者往往是顺周期行业，</a:t>
            </a:r>
            <a:r>
              <a:rPr lang="zh-CN" altLang="en-US" sz="1200" dirty="0" smtClean="0">
                <a:solidFill>
                  <a:srgbClr val="000000"/>
                </a:solidFill>
                <a:latin typeface="微软雅黑" panose="020B0503020204020204" pitchFamily="34" charset="-122"/>
                <a:ea typeface="微软雅黑" panose="020B0503020204020204" pitchFamily="34" charset="-122"/>
              </a:rPr>
              <a:t>上半年预计</a:t>
            </a:r>
            <a:r>
              <a:rPr lang="zh-CN" altLang="en-US" sz="1200" dirty="0">
                <a:solidFill>
                  <a:srgbClr val="000000"/>
                </a:solidFill>
                <a:latin typeface="微软雅黑" panose="020B0503020204020204" pitchFamily="34" charset="-122"/>
                <a:ea typeface="微软雅黑" panose="020B0503020204020204" pitchFamily="34" charset="-122"/>
              </a:rPr>
              <a:t>主要交易地产和消费改善的预期</a:t>
            </a:r>
            <a:r>
              <a:rPr lang="zh-CN" altLang="en-US" sz="1200" dirty="0" smtClean="0">
                <a:solidFill>
                  <a:srgbClr val="000000"/>
                </a:solidFill>
                <a:latin typeface="微软雅黑" panose="020B0503020204020204" pitchFamily="34" charset="-122"/>
                <a:ea typeface="微软雅黑" panose="020B0503020204020204" pitchFamily="34" charset="-122"/>
              </a:rPr>
              <a:t>，对地产和消费建议保持增配。这</a:t>
            </a:r>
            <a:r>
              <a:rPr lang="zh-CN" altLang="en-US" sz="1200" dirty="0">
                <a:solidFill>
                  <a:srgbClr val="000000"/>
                </a:solidFill>
                <a:latin typeface="微软雅黑" panose="020B0503020204020204" pitchFamily="34" charset="-122"/>
                <a:ea typeface="微软雅黑" panose="020B0503020204020204" pitchFamily="34" charset="-122"/>
              </a:rPr>
              <a:t>一交易受复苏力度制约而空间有限</a:t>
            </a:r>
            <a:r>
              <a:rPr lang="zh-CN" altLang="en-US" sz="1200" dirty="0" smtClean="0">
                <a:solidFill>
                  <a:srgbClr val="000000"/>
                </a:solidFill>
                <a:latin typeface="微软雅黑" panose="020B0503020204020204" pitchFamily="34" charset="-122"/>
                <a:ea typeface="微软雅黑" panose="020B0503020204020204" pitchFamily="34" charset="-122"/>
              </a:rPr>
              <a:t>，市场</a:t>
            </a:r>
            <a:r>
              <a:rPr lang="zh-CN" altLang="en-US" sz="1200" dirty="0">
                <a:solidFill>
                  <a:srgbClr val="000000"/>
                </a:solidFill>
                <a:latin typeface="微软雅黑" panose="020B0503020204020204" pitchFamily="34" charset="-122"/>
                <a:ea typeface="微软雅黑" panose="020B0503020204020204" pitchFamily="34" charset="-122"/>
              </a:rPr>
              <a:t>也积极寻求高增长的稀缺性</a:t>
            </a:r>
            <a:r>
              <a:rPr lang="zh-CN" altLang="en-US" sz="1200" dirty="0" smtClean="0">
                <a:solidFill>
                  <a:srgbClr val="000000"/>
                </a:solidFill>
                <a:latin typeface="微软雅黑" panose="020B0503020204020204" pitchFamily="34" charset="-122"/>
                <a:ea typeface="微软雅黑" panose="020B0503020204020204" pitchFamily="34" charset="-122"/>
              </a:rPr>
              <a:t>。</a:t>
            </a:r>
            <a:r>
              <a:rPr lang="zh-CN" altLang="en-US" sz="1200" b="1" u="sng" dirty="0" smtClean="0">
                <a:solidFill>
                  <a:schemeClr val="accent5">
                    <a:lumMod val="50000"/>
                  </a:schemeClr>
                </a:solidFill>
                <a:latin typeface="微软雅黑" panose="020B0503020204020204" pitchFamily="34" charset="-122"/>
                <a:ea typeface="微软雅黑" panose="020B0503020204020204" pitchFamily="34" charset="-122"/>
              </a:rPr>
              <a:t>建议</a:t>
            </a:r>
            <a:r>
              <a:rPr lang="zh-CN" altLang="en-US" sz="1200" b="1" u="sng" dirty="0">
                <a:solidFill>
                  <a:schemeClr val="accent5">
                    <a:lumMod val="50000"/>
                  </a:schemeClr>
                </a:solidFill>
                <a:latin typeface="微软雅黑" panose="020B0503020204020204" pitchFamily="34" charset="-122"/>
                <a:ea typeface="微软雅黑" panose="020B0503020204020204" pitchFamily="34" charset="-122"/>
              </a:rPr>
              <a:t>多在中下游挖掘成长。</a:t>
            </a:r>
            <a:r>
              <a:rPr lang="zh-CN" altLang="en-US" sz="1200" dirty="0">
                <a:solidFill>
                  <a:srgbClr val="000000"/>
                </a:solidFill>
                <a:latin typeface="微软雅黑" panose="020B0503020204020204" pitchFamily="34" charset="-122"/>
                <a:ea typeface="微软雅黑" panose="020B0503020204020204" pitchFamily="34" charset="-122"/>
              </a:rPr>
              <a:t>后续驱动大小风格切换的潜在因素可能来自，疫后消费</a:t>
            </a:r>
            <a:r>
              <a:rPr lang="en-US" altLang="zh-CN" sz="1200" dirty="0">
                <a:solidFill>
                  <a:srgbClr val="000000"/>
                </a:solidFill>
                <a:latin typeface="微软雅黑" panose="020B0503020204020204" pitchFamily="34" charset="-122"/>
                <a:ea typeface="微软雅黑" panose="020B0503020204020204" pitchFamily="34" charset="-122"/>
              </a:rPr>
              <a:t>K</a:t>
            </a:r>
            <a:r>
              <a:rPr lang="zh-CN" altLang="en-US" sz="1200" dirty="0">
                <a:solidFill>
                  <a:srgbClr val="000000"/>
                </a:solidFill>
                <a:latin typeface="微软雅黑" panose="020B0503020204020204" pitchFamily="34" charset="-122"/>
                <a:ea typeface="微软雅黑" panose="020B0503020204020204" pitchFamily="34" charset="-122"/>
              </a:rPr>
              <a:t>型恢复、地产销量难以明显改善、旺季开工不及预期。另外，大制造和大科技产业政策陆续出台催生科技成长行情</a:t>
            </a:r>
            <a:r>
              <a:rPr lang="zh-CN" altLang="en-US" sz="1200" dirty="0" smtClean="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6593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6530" y="699542"/>
            <a:ext cx="8208912" cy="1538883"/>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solidFill>
                  <a:srgbClr val="000000"/>
                </a:solidFill>
                <a:latin typeface="等线" panose="02010600030101010101" pitchFamily="2" charset="-122"/>
              </a:rPr>
              <a:t>海外经验显示，防疫“优化”下的内需复苏是曲折</a:t>
            </a:r>
            <a:r>
              <a:rPr lang="zh-CN" altLang="en-US" sz="1400" dirty="0" smtClean="0">
                <a:solidFill>
                  <a:srgbClr val="000000"/>
                </a:solidFill>
                <a:latin typeface="等线" panose="02010600030101010101" pitchFamily="2" charset="-122"/>
              </a:rPr>
              <a:t>的。（</a:t>
            </a:r>
            <a:r>
              <a:rPr lang="en-US" altLang="zh-CN" sz="1400" dirty="0" smtClean="0">
                <a:solidFill>
                  <a:srgbClr val="000000"/>
                </a:solidFill>
                <a:latin typeface="等线" panose="02010600030101010101" pitchFamily="2" charset="-122"/>
              </a:rPr>
              <a:t>1</a:t>
            </a:r>
            <a:r>
              <a:rPr lang="zh-CN" altLang="en-US" sz="1400" dirty="0">
                <a:solidFill>
                  <a:srgbClr val="000000"/>
                </a:solidFill>
                <a:latin typeface="等线" panose="02010600030101010101" pitchFamily="2" charset="-122"/>
              </a:rPr>
              <a:t>）疫情将产生数波感染</a:t>
            </a:r>
            <a:r>
              <a:rPr lang="zh-CN" altLang="en-US" sz="1400" dirty="0" smtClean="0">
                <a:solidFill>
                  <a:srgbClr val="000000"/>
                </a:solidFill>
                <a:latin typeface="等线" panose="02010600030101010101" pitchFamily="2" charset="-122"/>
              </a:rPr>
              <a:t>峰值（</a:t>
            </a:r>
            <a:r>
              <a:rPr lang="en-US" altLang="zh-CN" sz="1400" dirty="0" smtClean="0">
                <a:solidFill>
                  <a:srgbClr val="000000"/>
                </a:solidFill>
                <a:latin typeface="等线" panose="02010600030101010101" pitchFamily="2" charset="-122"/>
              </a:rPr>
              <a:t>4-6</a:t>
            </a:r>
            <a:r>
              <a:rPr lang="zh-CN" altLang="en-US" sz="1400" dirty="0" smtClean="0">
                <a:solidFill>
                  <a:srgbClr val="000000"/>
                </a:solidFill>
                <a:latin typeface="等线" panose="02010600030101010101" pitchFamily="2" charset="-122"/>
              </a:rPr>
              <a:t>月一波），</a:t>
            </a:r>
            <a:r>
              <a:rPr lang="zh-CN" altLang="en-US" sz="1400" dirty="0">
                <a:solidFill>
                  <a:srgbClr val="000000"/>
                </a:solidFill>
                <a:latin typeface="等线" panose="02010600030101010101" pitchFamily="2" charset="-122"/>
              </a:rPr>
              <a:t>且感染人数存在扩大的可能性</a:t>
            </a:r>
            <a:r>
              <a:rPr lang="zh-CN" altLang="en-US" sz="1400" dirty="0" smtClean="0">
                <a:solidFill>
                  <a:srgbClr val="000000"/>
                </a:solidFill>
                <a:latin typeface="等线" panose="02010600030101010101" pitchFamily="2" charset="-122"/>
              </a:rPr>
              <a:t>。（</a:t>
            </a:r>
            <a:r>
              <a:rPr lang="en-US" altLang="zh-CN" sz="1400" dirty="0" smtClean="0">
                <a:solidFill>
                  <a:srgbClr val="000000"/>
                </a:solidFill>
                <a:latin typeface="等线" panose="02010600030101010101" pitchFamily="2" charset="-122"/>
              </a:rPr>
              <a:t>2</a:t>
            </a:r>
            <a:r>
              <a:rPr lang="zh-CN" altLang="en-US" sz="1400" dirty="0">
                <a:solidFill>
                  <a:srgbClr val="000000"/>
                </a:solidFill>
                <a:latin typeface="等线" panose="02010600030101010101" pitchFamily="2" charset="-122"/>
              </a:rPr>
              <a:t>）首轮新增确诊“攀峰”对内需的打击最大，随后逐轮递减</a:t>
            </a:r>
            <a:r>
              <a:rPr lang="zh-CN" altLang="en-US" sz="1400" dirty="0" smtClean="0">
                <a:solidFill>
                  <a:srgbClr val="000000"/>
                </a:solidFill>
                <a:latin typeface="等线" panose="02010600030101010101" pitchFamily="2" charset="-122"/>
              </a:rPr>
              <a:t>。（</a:t>
            </a:r>
            <a:r>
              <a:rPr lang="en-US" altLang="zh-CN" sz="1400" dirty="0" smtClean="0">
                <a:solidFill>
                  <a:srgbClr val="000000"/>
                </a:solidFill>
                <a:latin typeface="等线" panose="02010600030101010101" pitchFamily="2" charset="-122"/>
              </a:rPr>
              <a:t>3</a:t>
            </a:r>
            <a:r>
              <a:rPr lang="zh-CN" altLang="en-US" sz="1400" dirty="0">
                <a:solidFill>
                  <a:srgbClr val="000000"/>
                </a:solidFill>
                <a:latin typeface="等线" panose="02010600030101010101" pitchFamily="2" charset="-122"/>
              </a:rPr>
              <a:t>）但防疫放松后内需表现普遍更强势</a:t>
            </a:r>
            <a:r>
              <a:rPr lang="zh-CN" altLang="en-US" sz="1400" dirty="0" smtClean="0">
                <a:solidFill>
                  <a:srgbClr val="000000"/>
                </a:solidFill>
                <a:latin typeface="等线" panose="02010600030101010101" pitchFamily="2" charset="-122"/>
              </a:rPr>
              <a:t>。</a:t>
            </a:r>
            <a:endParaRPr lang="en-US" altLang="zh-CN" sz="1400" dirty="0">
              <a:solidFill>
                <a:srgbClr val="000000"/>
              </a:solidFill>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l"/>
            </a:pPr>
            <a:r>
              <a:rPr lang="zh-CN" altLang="en-US" sz="1400" dirty="0" smtClean="0">
                <a:solidFill>
                  <a:srgbClr val="000000"/>
                </a:solidFill>
                <a:latin typeface="等线" panose="02010600030101010101" pitchFamily="2" charset="-122"/>
              </a:rPr>
              <a:t>未来</a:t>
            </a:r>
            <a:r>
              <a:rPr lang="zh-CN" altLang="en-US" sz="1400" dirty="0">
                <a:solidFill>
                  <a:srgbClr val="000000"/>
                </a:solidFill>
                <a:latin typeface="等线" panose="02010600030101010101" pitchFamily="2" charset="-122"/>
              </a:rPr>
              <a:t>消费复苏过程中，商品和服务消费均有改善</a:t>
            </a:r>
            <a:r>
              <a:rPr lang="zh-CN" altLang="en-US" sz="1400" dirty="0" smtClean="0">
                <a:solidFill>
                  <a:srgbClr val="000000"/>
                </a:solidFill>
                <a:latin typeface="等线" panose="02010600030101010101" pitchFamily="2" charset="-122"/>
              </a:rPr>
              <a:t>。国内当下年轻群体失业率高，服务业收入受损较大，以及</a:t>
            </a:r>
            <a:r>
              <a:rPr lang="zh-CN" altLang="en-US" sz="1400" dirty="0">
                <a:solidFill>
                  <a:srgbClr val="000000"/>
                </a:solidFill>
                <a:latin typeface="等线" panose="02010600030101010101" pitchFamily="2" charset="-122"/>
              </a:rPr>
              <a:t>消费</a:t>
            </a:r>
            <a:r>
              <a:rPr lang="zh-CN" altLang="en-US" sz="1400" dirty="0" smtClean="0">
                <a:solidFill>
                  <a:srgbClr val="000000"/>
                </a:solidFill>
                <a:latin typeface="等线" panose="02010600030101010101" pitchFamily="2" charset="-122"/>
              </a:rPr>
              <a:t>场景限制较多，上述改善有望共同</a:t>
            </a:r>
            <a:r>
              <a:rPr lang="zh-CN" altLang="en-US" sz="1400" dirty="0">
                <a:solidFill>
                  <a:srgbClr val="000000"/>
                </a:solidFill>
                <a:latin typeface="等线" panose="02010600030101010101" pitchFamily="2" charset="-122"/>
              </a:rPr>
              <a:t>帮助疫后消费更强。</a:t>
            </a:r>
            <a:endParaRPr lang="en-US" altLang="zh-CN" sz="1400" dirty="0">
              <a:solidFill>
                <a:srgbClr val="000000"/>
              </a:solidFill>
              <a:latin typeface="等线" panose="02010600030101010101" pitchFamily="2" charset="-122"/>
            </a:endParaRPr>
          </a:p>
          <a:p>
            <a:pPr marL="285750" indent="-285750">
              <a:spcBef>
                <a:spcPts val="600"/>
              </a:spcBef>
              <a:buFont typeface="Wingdings" panose="05000000000000000000" pitchFamily="2" charset="2"/>
              <a:buChar char="l"/>
            </a:pPr>
            <a:endParaRPr lang="zh-CN" altLang="en-US" sz="1400" dirty="0">
              <a:solidFill>
                <a:srgbClr val="000000"/>
              </a:solidFill>
              <a:latin typeface="等线" panose="02010600030101010101" pitchFamily="2" charset="-122"/>
              <a:ea typeface="等线" panose="02010600030101010101" pitchFamily="2" charset="-122"/>
            </a:endParaRPr>
          </a:p>
        </p:txBody>
      </p:sp>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可达性分歧大：消费能修复多少？</a:t>
            </a:r>
            <a:endParaRPr lang="zh-CN" altLang="en-US" dirty="0">
              <a:sym typeface="+mn-ea"/>
            </a:endParaRPr>
          </a:p>
        </p:txBody>
      </p:sp>
      <p:pic>
        <p:nvPicPr>
          <p:cNvPr id="6" name="图片 5"/>
          <p:cNvPicPr>
            <a:picLocks noChangeAspect="1"/>
          </p:cNvPicPr>
          <p:nvPr/>
        </p:nvPicPr>
        <p:blipFill>
          <a:blip r:embed="rId2"/>
          <a:stretch>
            <a:fillRect/>
          </a:stretch>
        </p:blipFill>
        <p:spPr>
          <a:xfrm>
            <a:off x="10775" y="2427734"/>
            <a:ext cx="5065281" cy="2470732"/>
          </a:xfrm>
          <a:prstGeom prst="rect">
            <a:avLst/>
          </a:prstGeom>
        </p:spPr>
      </p:pic>
      <p:sp>
        <p:nvSpPr>
          <p:cNvPr id="7" name="矩形 6"/>
          <p:cNvSpPr/>
          <p:nvPr/>
        </p:nvSpPr>
        <p:spPr>
          <a:xfrm>
            <a:off x="1144890" y="2241210"/>
            <a:ext cx="3039615" cy="424732"/>
          </a:xfrm>
          <a:prstGeom prst="rect">
            <a:avLst/>
          </a:prstGeom>
        </p:spPr>
        <p:txBody>
          <a:bodyPr wrap="none">
            <a:spAutoFit/>
          </a:bodyPr>
          <a:lstStyle/>
          <a:p>
            <a:pPr algn="ctr">
              <a:defRPr sz="1080" b="0" i="0" u="none" strike="noStrike" kern="1200" spc="0" baseline="0">
                <a:solidFill>
                  <a:prstClr val="black">
                    <a:lumMod val="65000"/>
                    <a:lumOff val="35000"/>
                  </a:prstClr>
                </a:solidFill>
                <a:latin typeface="+mn-lt"/>
                <a:ea typeface="+mn-ea"/>
                <a:cs typeface="+mn-cs"/>
              </a:defRPr>
            </a:pPr>
            <a:r>
              <a:rPr lang="zh-CN" altLang="en-US" dirty="0" smtClean="0"/>
              <a:t>代表性经济体的居民消费支出（不变价）</a:t>
            </a:r>
            <a:endParaRPr lang="en-US" altLang="zh-CN" dirty="0" smtClean="0"/>
          </a:p>
          <a:p>
            <a:pPr algn="ctr">
              <a:defRPr sz="1080" b="0" i="0" u="none" strike="noStrike" kern="1200" spc="0" baseline="0">
                <a:solidFill>
                  <a:prstClr val="black">
                    <a:lumMod val="65000"/>
                    <a:lumOff val="35000"/>
                  </a:prstClr>
                </a:solidFill>
                <a:latin typeface="+mn-lt"/>
                <a:ea typeface="+mn-ea"/>
                <a:cs typeface="+mn-cs"/>
              </a:defRPr>
            </a:pPr>
            <a:r>
              <a:rPr lang="zh-CN" altLang="en-US" dirty="0" smtClean="0"/>
              <a:t>恢复至</a:t>
            </a:r>
            <a:r>
              <a:rPr lang="en-US" altLang="zh-CN" dirty="0" smtClean="0"/>
              <a:t>2019</a:t>
            </a:r>
            <a:r>
              <a:rPr lang="zh-CN" altLang="en-US" dirty="0" smtClean="0"/>
              <a:t>年的</a:t>
            </a:r>
            <a:r>
              <a:rPr lang="en-US" altLang="zh-CN" dirty="0" smtClean="0"/>
              <a:t>-5%</a:t>
            </a:r>
            <a:r>
              <a:rPr lang="zh-CN" altLang="en-US" dirty="0" smtClean="0"/>
              <a:t>（中国香港）到</a:t>
            </a:r>
            <a:r>
              <a:rPr lang="en-US" altLang="zh-CN" dirty="0" smtClean="0"/>
              <a:t>8%</a:t>
            </a:r>
            <a:r>
              <a:rPr lang="zh-CN" altLang="en-US" dirty="0" smtClean="0"/>
              <a:t>（美国）</a:t>
            </a:r>
            <a:endParaRPr lang="zh-CN" altLang="zh-CN" dirty="0"/>
          </a:p>
        </p:txBody>
      </p:sp>
      <p:pic>
        <p:nvPicPr>
          <p:cNvPr id="8" name="图片 7"/>
          <p:cNvPicPr>
            <a:picLocks noChangeAspect="1"/>
          </p:cNvPicPr>
          <p:nvPr/>
        </p:nvPicPr>
        <p:blipFill>
          <a:blip r:embed="rId3"/>
          <a:stretch>
            <a:fillRect/>
          </a:stretch>
        </p:blipFill>
        <p:spPr>
          <a:xfrm>
            <a:off x="5076056" y="2523933"/>
            <a:ext cx="4061368" cy="2278334"/>
          </a:xfrm>
          <a:prstGeom prst="rect">
            <a:avLst/>
          </a:prstGeom>
        </p:spPr>
      </p:pic>
      <p:sp>
        <p:nvSpPr>
          <p:cNvPr id="9" name="矩形 8"/>
          <p:cNvSpPr/>
          <p:nvPr/>
        </p:nvSpPr>
        <p:spPr>
          <a:xfrm>
            <a:off x="5701087" y="2265401"/>
            <a:ext cx="2754280" cy="258532"/>
          </a:xfrm>
          <a:prstGeom prst="rect">
            <a:avLst/>
          </a:prstGeom>
        </p:spPr>
        <p:txBody>
          <a:bodyPr wrap="none">
            <a:spAutoFit/>
          </a:bodyPr>
          <a:lstStyle/>
          <a:p>
            <a:pPr algn="ctr">
              <a:defRPr sz="1080" b="0" i="0" u="none" strike="noStrike" kern="1200" spc="0" baseline="0">
                <a:solidFill>
                  <a:prstClr val="black">
                    <a:lumMod val="65000"/>
                    <a:lumOff val="35000"/>
                  </a:prstClr>
                </a:solidFill>
                <a:latin typeface="+mn-lt"/>
                <a:ea typeface="+mn-ea"/>
                <a:cs typeface="+mn-cs"/>
              </a:defRPr>
            </a:pPr>
            <a:r>
              <a:rPr lang="zh-CN" altLang="en-US" dirty="0" smtClean="0"/>
              <a:t>国内商品消费超过</a:t>
            </a:r>
            <a:r>
              <a:rPr lang="en-US" altLang="zh-CN" dirty="0" smtClean="0"/>
              <a:t>19</a:t>
            </a:r>
            <a:r>
              <a:rPr lang="zh-CN" altLang="en-US" dirty="0" smtClean="0"/>
              <a:t>年，但低于趋势约</a:t>
            </a:r>
            <a:r>
              <a:rPr lang="en-US" altLang="zh-CN" dirty="0" smtClean="0"/>
              <a:t>10%</a:t>
            </a:r>
            <a:endParaRPr lang="zh-CN" altLang="zh-CN" dirty="0"/>
          </a:p>
        </p:txBody>
      </p:sp>
    </p:spTree>
    <p:extLst>
      <p:ext uri="{BB962C8B-B14F-4D97-AF65-F5344CB8AC3E}">
        <p14:creationId xmlns:p14="http://schemas.microsoft.com/office/powerpoint/2010/main" val="243946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2481388" y="3151244"/>
            <a:ext cx="3121411" cy="1936513"/>
          </a:xfrm>
          <a:prstGeom prst="rect">
            <a:avLst/>
          </a:prstGeom>
        </p:spPr>
      </p:pic>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就业及收入改善是主要变量，而储蓄是顺周期变量</a:t>
            </a:r>
            <a:endParaRPr lang="zh-CN" altLang="en-US" dirty="0">
              <a:sym typeface="+mn-ea"/>
            </a:endParaRPr>
          </a:p>
        </p:txBody>
      </p:sp>
      <p:sp>
        <p:nvSpPr>
          <p:cNvPr id="3" name="文本框 2"/>
          <p:cNvSpPr txBox="1"/>
          <p:nvPr/>
        </p:nvSpPr>
        <p:spPr>
          <a:xfrm>
            <a:off x="1004744" y="696658"/>
            <a:ext cx="3711272" cy="261610"/>
          </a:xfrm>
          <a:prstGeom prst="rect">
            <a:avLst/>
          </a:prstGeom>
          <a:noFill/>
        </p:spPr>
        <p:txBody>
          <a:bodyPr wrap="none" rtlCol="0">
            <a:spAutoFit/>
          </a:bodyPr>
          <a:lstStyle/>
          <a:p>
            <a:r>
              <a:rPr lang="zh-CN" altLang="en-US" sz="1100" b="1" dirty="0" smtClean="0"/>
              <a:t>年轻人的失业率历史高位，主要劳动群体收入预期不稳定</a:t>
            </a:r>
            <a:endParaRPr lang="zh-CN" altLang="en-US" sz="1100" b="1" dirty="0"/>
          </a:p>
        </p:txBody>
      </p:sp>
      <p:pic>
        <p:nvPicPr>
          <p:cNvPr id="10" name="图片 9"/>
          <p:cNvPicPr>
            <a:picLocks noChangeAspect="1"/>
          </p:cNvPicPr>
          <p:nvPr/>
        </p:nvPicPr>
        <p:blipFill>
          <a:blip r:embed="rId4"/>
          <a:stretch>
            <a:fillRect/>
          </a:stretch>
        </p:blipFill>
        <p:spPr>
          <a:xfrm>
            <a:off x="5652120" y="3016840"/>
            <a:ext cx="3312368" cy="2126660"/>
          </a:xfrm>
          <a:prstGeom prst="rect">
            <a:avLst/>
          </a:prstGeom>
        </p:spPr>
      </p:pic>
      <p:sp>
        <p:nvSpPr>
          <p:cNvPr id="6" name="文本框 5"/>
          <p:cNvSpPr txBox="1"/>
          <p:nvPr/>
        </p:nvSpPr>
        <p:spPr>
          <a:xfrm>
            <a:off x="5693058" y="2864118"/>
            <a:ext cx="3288080" cy="261610"/>
          </a:xfrm>
          <a:prstGeom prst="rect">
            <a:avLst/>
          </a:prstGeom>
          <a:noFill/>
        </p:spPr>
        <p:txBody>
          <a:bodyPr wrap="none" rtlCol="0">
            <a:spAutoFit/>
          </a:bodyPr>
          <a:lstStyle/>
          <a:p>
            <a:r>
              <a:rPr lang="zh-CN" altLang="en-US" sz="1100" b="1" dirty="0"/>
              <a:t>地</a:t>
            </a:r>
            <a:r>
              <a:rPr lang="zh-CN" altLang="en-US" sz="1100" b="1" dirty="0" smtClean="0"/>
              <a:t>产后周期消费大幅走弱：家具、家电、建材增速</a:t>
            </a:r>
            <a:endParaRPr lang="zh-CN" altLang="en-US" sz="1100" b="1" dirty="0"/>
          </a:p>
        </p:txBody>
      </p:sp>
      <p:graphicFrame>
        <p:nvGraphicFramePr>
          <p:cNvPr id="8" name="图表 7"/>
          <p:cNvGraphicFramePr>
            <a:graphicFrameLocks/>
          </p:cNvGraphicFramePr>
          <p:nvPr>
            <p:extLst>
              <p:ext uri="{D42A27DB-BD31-4B8C-83A1-F6EECF244321}">
                <p14:modId xmlns:p14="http://schemas.microsoft.com/office/powerpoint/2010/main" val="543414086"/>
              </p:ext>
            </p:extLst>
          </p:nvPr>
        </p:nvGraphicFramePr>
        <p:xfrm>
          <a:off x="96759" y="827925"/>
          <a:ext cx="3015147" cy="18878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图表 8"/>
          <p:cNvGraphicFramePr>
            <a:graphicFrameLocks/>
          </p:cNvGraphicFramePr>
          <p:nvPr>
            <p:extLst>
              <p:ext uri="{D42A27DB-BD31-4B8C-83A1-F6EECF244321}">
                <p14:modId xmlns:p14="http://schemas.microsoft.com/office/powerpoint/2010/main" val="611639877"/>
              </p:ext>
            </p:extLst>
          </p:nvPr>
        </p:nvGraphicFramePr>
        <p:xfrm>
          <a:off x="2987824" y="827925"/>
          <a:ext cx="2808312" cy="1893287"/>
        </p:xfrm>
        <a:graphic>
          <a:graphicData uri="http://schemas.openxmlformats.org/drawingml/2006/chart">
            <c:chart xmlns:c="http://schemas.openxmlformats.org/drawingml/2006/chart" xmlns:r="http://schemas.openxmlformats.org/officeDocument/2006/relationships" r:id="rId6"/>
          </a:graphicData>
        </a:graphic>
      </p:graphicFrame>
      <p:sp>
        <p:nvSpPr>
          <p:cNvPr id="11" name="文本框 10"/>
          <p:cNvSpPr txBox="1"/>
          <p:nvPr/>
        </p:nvSpPr>
        <p:spPr>
          <a:xfrm>
            <a:off x="827584" y="2868608"/>
            <a:ext cx="3711272" cy="261610"/>
          </a:xfrm>
          <a:prstGeom prst="rect">
            <a:avLst/>
          </a:prstGeom>
          <a:noFill/>
        </p:spPr>
        <p:txBody>
          <a:bodyPr wrap="none" rtlCol="0">
            <a:spAutoFit/>
          </a:bodyPr>
          <a:lstStyle/>
          <a:p>
            <a:r>
              <a:rPr lang="zh-CN" altLang="en-US" sz="1100" b="1" dirty="0" smtClean="0"/>
              <a:t>收入增速下降及波动、消费倾向下降，共同导致消费疲弱</a:t>
            </a:r>
            <a:endParaRPr lang="zh-CN" altLang="en-US" sz="1100" b="1" dirty="0"/>
          </a:p>
        </p:txBody>
      </p:sp>
      <p:graphicFrame>
        <p:nvGraphicFramePr>
          <p:cNvPr id="12" name="图表 11"/>
          <p:cNvGraphicFramePr>
            <a:graphicFrameLocks/>
          </p:cNvGraphicFramePr>
          <p:nvPr>
            <p:extLst>
              <p:ext uri="{D42A27DB-BD31-4B8C-83A1-F6EECF244321}">
                <p14:modId xmlns:p14="http://schemas.microsoft.com/office/powerpoint/2010/main" val="3310603217"/>
              </p:ext>
            </p:extLst>
          </p:nvPr>
        </p:nvGraphicFramePr>
        <p:xfrm>
          <a:off x="-37473" y="3017103"/>
          <a:ext cx="2617908" cy="2091680"/>
        </p:xfrm>
        <a:graphic>
          <a:graphicData uri="http://schemas.openxmlformats.org/drawingml/2006/chart">
            <c:chart xmlns:c="http://schemas.openxmlformats.org/drawingml/2006/chart" xmlns:r="http://schemas.openxmlformats.org/officeDocument/2006/relationships" r:id="rId7"/>
          </a:graphicData>
        </a:graphic>
      </p:graphicFrame>
      <p:sp>
        <p:nvSpPr>
          <p:cNvPr id="14" name="矩形 13"/>
          <p:cNvSpPr/>
          <p:nvPr/>
        </p:nvSpPr>
        <p:spPr>
          <a:xfrm>
            <a:off x="2915816" y="3140796"/>
            <a:ext cx="2376264" cy="387798"/>
          </a:xfrm>
          <a:prstGeom prst="rect">
            <a:avLst/>
          </a:prstGeom>
        </p:spPr>
        <p:txBody>
          <a:bodyPr wrap="square">
            <a:spAutoFit/>
          </a:bodyPr>
          <a:lstStyle/>
          <a:p>
            <a:pPr algn="ctr">
              <a:defRPr sz="960" b="0" i="0" u="none" strike="noStrike" kern="1200" spc="0" baseline="0">
                <a:solidFill>
                  <a:prstClr val="black">
                    <a:lumMod val="65000"/>
                    <a:lumOff val="35000"/>
                  </a:prstClr>
                </a:solidFill>
                <a:latin typeface="+mn-lt"/>
                <a:ea typeface="+mn-ea"/>
                <a:cs typeface="+mn-cs"/>
              </a:defRPr>
            </a:pPr>
            <a:r>
              <a:rPr lang="zh-CN" altLang="en-US" dirty="0" smtClean="0"/>
              <a:t>居民储蓄有顺周期性。</a:t>
            </a:r>
            <a:r>
              <a:rPr lang="zh-CN" altLang="en-US" sz="960" dirty="0"/>
              <a:t>每一次高储蓄</a:t>
            </a:r>
            <a:r>
              <a:rPr lang="zh-CN" altLang="en-US" sz="960" dirty="0" smtClean="0"/>
              <a:t>，都是政策紧缩</a:t>
            </a:r>
            <a:r>
              <a:rPr lang="en-US" altLang="zh-CN" sz="960" dirty="0" smtClean="0"/>
              <a:t>+</a:t>
            </a:r>
            <a:r>
              <a:rPr lang="zh-CN" altLang="en-US" sz="960" dirty="0" smtClean="0"/>
              <a:t>意外冲击</a:t>
            </a:r>
            <a:endParaRPr lang="zh-CN" altLang="zh-CN" dirty="0"/>
          </a:p>
        </p:txBody>
      </p:sp>
      <p:pic>
        <p:nvPicPr>
          <p:cNvPr id="7" name="图片 6"/>
          <p:cNvPicPr>
            <a:picLocks noChangeAspect="1"/>
          </p:cNvPicPr>
          <p:nvPr/>
        </p:nvPicPr>
        <p:blipFill>
          <a:blip r:embed="rId8"/>
          <a:stretch>
            <a:fillRect/>
          </a:stretch>
        </p:blipFill>
        <p:spPr>
          <a:xfrm>
            <a:off x="5652121" y="692255"/>
            <a:ext cx="3491880" cy="2212309"/>
          </a:xfrm>
          <a:prstGeom prst="rect">
            <a:avLst/>
          </a:prstGeom>
        </p:spPr>
      </p:pic>
      <p:sp>
        <p:nvSpPr>
          <p:cNvPr id="15" name="矩形 14"/>
          <p:cNvSpPr/>
          <p:nvPr/>
        </p:nvSpPr>
        <p:spPr>
          <a:xfrm>
            <a:off x="6732241" y="681269"/>
            <a:ext cx="4572000" cy="261610"/>
          </a:xfrm>
          <a:prstGeom prst="rect">
            <a:avLst/>
          </a:prstGeom>
        </p:spPr>
        <p:txBody>
          <a:bodyPr>
            <a:spAutoFit/>
          </a:bodyPr>
          <a:lstStyle/>
          <a:p>
            <a:r>
              <a:rPr lang="zh-CN" altLang="en-US" sz="1100" b="1" dirty="0"/>
              <a:t>居民可支配收入和消费支出</a:t>
            </a:r>
            <a:r>
              <a:rPr lang="zh-CN" altLang="en-US" sz="1100" b="1" dirty="0" smtClean="0"/>
              <a:t>走势</a:t>
            </a:r>
            <a:endParaRPr lang="zh-CN" altLang="en-US" sz="1100" dirty="0"/>
          </a:p>
        </p:txBody>
      </p:sp>
    </p:spTree>
    <p:extLst>
      <p:ext uri="{BB962C8B-B14F-4D97-AF65-F5344CB8AC3E}">
        <p14:creationId xmlns:p14="http://schemas.microsoft.com/office/powerpoint/2010/main" val="85069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年轻人的消费可能会修复更好</a:t>
            </a:r>
            <a:endParaRPr lang="zh-CN" altLang="en-US" dirty="0">
              <a:sym typeface="+mn-ea"/>
            </a:endParaRPr>
          </a:p>
        </p:txBody>
      </p:sp>
      <p:sp>
        <p:nvSpPr>
          <p:cNvPr id="3" name="矩形 2"/>
          <p:cNvSpPr/>
          <p:nvPr/>
        </p:nvSpPr>
        <p:spPr>
          <a:xfrm>
            <a:off x="326530" y="699542"/>
            <a:ext cx="8277918" cy="738664"/>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solidFill>
                  <a:srgbClr val="000000"/>
                </a:solidFill>
                <a:latin typeface="等线" panose="02010600030101010101" pitchFamily="2" charset="-122"/>
              </a:rPr>
              <a:t>伴随经济增长内生动能的持续修复，年轻人、中低收入群体等此前受疫情压力较大的群体，消费改善空间会更大一些。这些群体的消费可能需要更长</a:t>
            </a:r>
            <a:r>
              <a:rPr lang="zh-CN" altLang="en-US" sz="1400" dirty="0" smtClean="0">
                <a:solidFill>
                  <a:srgbClr val="000000"/>
                </a:solidFill>
                <a:latin typeface="等线" panose="02010600030101010101" pitchFamily="2" charset="-122"/>
              </a:rPr>
              <a:t>一些时间</a:t>
            </a:r>
            <a:r>
              <a:rPr lang="zh-CN" altLang="en-US" sz="1400" dirty="0">
                <a:solidFill>
                  <a:srgbClr val="000000"/>
                </a:solidFill>
                <a:latin typeface="等线" panose="02010600030101010101" pitchFamily="2" charset="-122"/>
              </a:rPr>
              <a:t>才能恢复，对未来的总体消费改善形成持续拉动。</a:t>
            </a:r>
            <a:endParaRPr lang="zh-CN" altLang="en-US" sz="1400" dirty="0">
              <a:solidFill>
                <a:srgbClr val="000000"/>
              </a:solidFill>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326530" y="2499742"/>
            <a:ext cx="3741414" cy="2420189"/>
          </a:xfrm>
          <a:prstGeom prst="rect">
            <a:avLst/>
          </a:prstGeom>
        </p:spPr>
      </p:pic>
      <p:sp>
        <p:nvSpPr>
          <p:cNvPr id="6" name="文本框 5"/>
          <p:cNvSpPr txBox="1"/>
          <p:nvPr/>
        </p:nvSpPr>
        <p:spPr>
          <a:xfrm>
            <a:off x="1547664" y="2183690"/>
            <a:ext cx="1595309" cy="261610"/>
          </a:xfrm>
          <a:prstGeom prst="rect">
            <a:avLst/>
          </a:prstGeom>
          <a:noFill/>
        </p:spPr>
        <p:txBody>
          <a:bodyPr wrap="square" rtlCol="0">
            <a:spAutoFit/>
          </a:bodyPr>
          <a:lstStyle/>
          <a:p>
            <a:r>
              <a:rPr lang="zh-CN" altLang="en-US" sz="1100" b="1" dirty="0" smtClean="0"/>
              <a:t>年轻人的消费倾向更高</a:t>
            </a:r>
            <a:endParaRPr lang="zh-CN" altLang="en-US" sz="1100" b="1" dirty="0"/>
          </a:p>
        </p:txBody>
      </p:sp>
      <p:pic>
        <p:nvPicPr>
          <p:cNvPr id="7" name="图片 6"/>
          <p:cNvPicPr>
            <a:picLocks noChangeAspect="1"/>
          </p:cNvPicPr>
          <p:nvPr/>
        </p:nvPicPr>
        <p:blipFill>
          <a:blip r:embed="rId3"/>
          <a:stretch>
            <a:fillRect/>
          </a:stretch>
        </p:blipFill>
        <p:spPr>
          <a:xfrm>
            <a:off x="4860032" y="2545328"/>
            <a:ext cx="3082194" cy="2542354"/>
          </a:xfrm>
          <a:prstGeom prst="rect">
            <a:avLst/>
          </a:prstGeom>
        </p:spPr>
      </p:pic>
      <p:sp>
        <p:nvSpPr>
          <p:cNvPr id="9" name="矩形 8"/>
          <p:cNvSpPr/>
          <p:nvPr/>
        </p:nvSpPr>
        <p:spPr>
          <a:xfrm>
            <a:off x="5125024" y="2083663"/>
            <a:ext cx="3395049" cy="461665"/>
          </a:xfrm>
          <a:prstGeom prst="rect">
            <a:avLst/>
          </a:prstGeom>
        </p:spPr>
        <p:txBody>
          <a:bodyPr wrap="square">
            <a:spAutoFit/>
          </a:bodyPr>
          <a:lstStyle/>
          <a:p>
            <a:r>
              <a:rPr lang="zh-CN" altLang="en-US" sz="1200" b="1" dirty="0">
                <a:latin typeface="system-ui"/>
              </a:rPr>
              <a:t>年轻人家用设备和物品、医疗保健、交通通信等消费增长幅度更大</a:t>
            </a:r>
            <a:endParaRPr lang="zh-CN" altLang="en-US" sz="1200" dirty="0"/>
          </a:p>
        </p:txBody>
      </p:sp>
    </p:spTree>
    <p:extLst>
      <p:ext uri="{BB962C8B-B14F-4D97-AF65-F5344CB8AC3E}">
        <p14:creationId xmlns:p14="http://schemas.microsoft.com/office/powerpoint/2010/main" val="314743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10705"/>
          <a:stretch/>
        </p:blipFill>
        <p:spPr>
          <a:xfrm>
            <a:off x="1" y="2644198"/>
            <a:ext cx="3059831" cy="2265595"/>
          </a:xfrm>
          <a:prstGeom prst="rect">
            <a:avLst/>
          </a:prstGeom>
        </p:spPr>
      </p:pic>
      <p:sp>
        <p:nvSpPr>
          <p:cNvPr id="4" name="矩形 3"/>
          <p:cNvSpPr/>
          <p:nvPr/>
        </p:nvSpPr>
        <p:spPr>
          <a:xfrm>
            <a:off x="311318" y="729271"/>
            <a:ext cx="8581161" cy="1323439"/>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solidFill>
                  <a:srgbClr val="000000"/>
                </a:solidFill>
                <a:latin typeface="+mn-ea"/>
              </a:rPr>
              <a:t>同样作为亚洲市场，且区别于其他外需占比过大的新兴市场国家，日本股市可能对</a:t>
            </a:r>
            <a:r>
              <a:rPr lang="en-US" altLang="zh-CN" sz="1400" dirty="0" smtClean="0">
                <a:solidFill>
                  <a:srgbClr val="000000"/>
                </a:solidFill>
                <a:latin typeface="+mn-ea"/>
              </a:rPr>
              <a:t>A</a:t>
            </a:r>
            <a:r>
              <a:rPr lang="zh-CN" altLang="en-US" sz="1400" dirty="0" smtClean="0">
                <a:solidFill>
                  <a:srgbClr val="000000"/>
                </a:solidFill>
                <a:latin typeface="+mn-ea"/>
              </a:rPr>
              <a:t>股最具有参考意义。</a:t>
            </a:r>
            <a:endParaRPr lang="en-US" altLang="zh-CN" sz="1400" dirty="0" smtClean="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solidFill>
                  <a:srgbClr val="000000"/>
                </a:solidFill>
                <a:latin typeface="+mn-ea"/>
              </a:rPr>
              <a:t>日本</a:t>
            </a:r>
            <a:r>
              <a:rPr lang="zh-CN" altLang="en-US" sz="1400" dirty="0">
                <a:solidFill>
                  <a:srgbClr val="000000"/>
                </a:solidFill>
                <a:latin typeface="+mn-ea"/>
              </a:rPr>
              <a:t>股市在防疫政策优化后，医药和消费领跑全市场，反应出资本市场对防疫放松后内需回升的强烈预期。在放开初期和中期，可选消费都是表现最好的行业（公用事业和能源股是受全球通胀因素带动的），必需消费和医疗在放开初期走弱，但在经济活动逐步适应防疫放开后出现回升</a:t>
            </a:r>
            <a:r>
              <a:rPr lang="zh-CN" altLang="en-US" sz="1400" dirty="0" smtClean="0">
                <a:solidFill>
                  <a:srgbClr val="000000"/>
                </a:solidFill>
                <a:latin typeface="+mn-ea"/>
              </a:rPr>
              <a:t>。</a:t>
            </a:r>
            <a:endParaRPr lang="en-US" altLang="zh-CN" sz="1400" dirty="0" smtClean="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solidFill>
                  <a:srgbClr val="000000"/>
                </a:solidFill>
                <a:latin typeface="+mn-ea"/>
              </a:rPr>
              <a:t>国内耐用消费品的修复空间更大，也可能修复弹性更大。</a:t>
            </a:r>
            <a:endParaRPr lang="zh-CN" altLang="en-US" sz="1400" dirty="0">
              <a:solidFill>
                <a:srgbClr val="000000"/>
              </a:solidFill>
              <a:latin typeface="+mn-ea"/>
            </a:endParaRPr>
          </a:p>
        </p:txBody>
      </p:sp>
      <p:sp>
        <p:nvSpPr>
          <p:cNvPr id="5" name="文本框 4"/>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商品和服务均有修复空间</a:t>
            </a:r>
            <a:endParaRPr lang="zh-CN" altLang="en-US" dirty="0">
              <a:sym typeface="+mn-ea"/>
            </a:endParaRPr>
          </a:p>
        </p:txBody>
      </p:sp>
      <p:sp>
        <p:nvSpPr>
          <p:cNvPr id="6" name="矩形 5"/>
          <p:cNvSpPr/>
          <p:nvPr/>
        </p:nvSpPr>
        <p:spPr>
          <a:xfrm>
            <a:off x="254147" y="2208896"/>
            <a:ext cx="2954655" cy="276999"/>
          </a:xfrm>
          <a:prstGeom prst="rect">
            <a:avLst/>
          </a:prstGeom>
        </p:spPr>
        <p:txBody>
          <a:bodyPr wrap="none">
            <a:spAutoFit/>
          </a:bodyPr>
          <a:lstStyle/>
          <a:p>
            <a:r>
              <a:rPr lang="zh-CN" altLang="en-US" sz="1200" b="1" dirty="0">
                <a:solidFill>
                  <a:srgbClr val="000000"/>
                </a:solidFill>
                <a:latin typeface="+mn-ea"/>
              </a:rPr>
              <a:t>日本放开后的股市行业表现	</a:t>
            </a: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796136" y="2564769"/>
            <a:ext cx="3347864" cy="2490245"/>
          </a:xfrm>
          <a:prstGeom prst="rect">
            <a:avLst/>
          </a:prstGeom>
        </p:spPr>
      </p:pic>
      <p:sp>
        <p:nvSpPr>
          <p:cNvPr id="8" name="矩形 7"/>
          <p:cNvSpPr/>
          <p:nvPr/>
        </p:nvSpPr>
        <p:spPr>
          <a:xfrm>
            <a:off x="6156176" y="2182533"/>
            <a:ext cx="2636380" cy="461665"/>
          </a:xfrm>
          <a:prstGeom prst="rect">
            <a:avLst/>
          </a:prstGeom>
        </p:spPr>
        <p:txBody>
          <a:bodyPr wrap="square">
            <a:spAutoFit/>
          </a:bodyPr>
          <a:lstStyle/>
          <a:p>
            <a:r>
              <a:rPr lang="en-US" altLang="zh-CN" sz="1200" b="1" dirty="0" smtClean="0">
                <a:latin typeface="system-ui"/>
              </a:rPr>
              <a:t>2020</a:t>
            </a:r>
            <a:r>
              <a:rPr lang="zh-CN" altLang="en-US" sz="1200" b="1" dirty="0" smtClean="0">
                <a:latin typeface="system-ui"/>
              </a:rPr>
              <a:t>年后</a:t>
            </a:r>
            <a:r>
              <a:rPr lang="en-US" altLang="zh-CN" sz="1200" b="1" dirty="0" smtClean="0">
                <a:latin typeface="system-ui"/>
              </a:rPr>
              <a:t>5</a:t>
            </a:r>
            <a:r>
              <a:rPr lang="zh-CN" altLang="en-US" sz="1200" b="1" dirty="0" smtClean="0">
                <a:latin typeface="system-ui"/>
              </a:rPr>
              <a:t>次</a:t>
            </a:r>
            <a:r>
              <a:rPr lang="zh-CN" altLang="en-US" sz="1200" b="1" dirty="0">
                <a:latin typeface="system-ui"/>
              </a:rPr>
              <a:t>疫情影响减弱期间消费分项增速反弹速率</a:t>
            </a:r>
            <a:endParaRPr lang="zh-CN" altLang="en-US" sz="1200" dirty="0"/>
          </a:p>
        </p:txBody>
      </p:sp>
      <p:pic>
        <p:nvPicPr>
          <p:cNvPr id="9" name="图片 8"/>
          <p:cNvPicPr>
            <a:picLocks noChangeAspect="1"/>
          </p:cNvPicPr>
          <p:nvPr/>
        </p:nvPicPr>
        <p:blipFill>
          <a:blip r:embed="rId5"/>
          <a:stretch>
            <a:fillRect/>
          </a:stretch>
        </p:blipFill>
        <p:spPr>
          <a:xfrm>
            <a:off x="2990721" y="2723308"/>
            <a:ext cx="2805415" cy="2186485"/>
          </a:xfrm>
          <a:prstGeom prst="rect">
            <a:avLst/>
          </a:prstGeom>
        </p:spPr>
      </p:pic>
      <p:sp>
        <p:nvSpPr>
          <p:cNvPr id="10" name="矩形 9"/>
          <p:cNvSpPr/>
          <p:nvPr/>
        </p:nvSpPr>
        <p:spPr>
          <a:xfrm>
            <a:off x="3178056" y="2228540"/>
            <a:ext cx="2646878" cy="276999"/>
          </a:xfrm>
          <a:prstGeom prst="rect">
            <a:avLst/>
          </a:prstGeom>
        </p:spPr>
        <p:txBody>
          <a:bodyPr wrap="none">
            <a:spAutoFit/>
          </a:bodyPr>
          <a:lstStyle/>
          <a:p>
            <a:r>
              <a:rPr lang="zh-CN" altLang="en-US" sz="1200" b="1" dirty="0"/>
              <a:t>中美两国耐用消费品占商品消费比重</a:t>
            </a:r>
          </a:p>
        </p:txBody>
      </p:sp>
    </p:spTree>
    <p:extLst>
      <p:ext uri="{BB962C8B-B14F-4D97-AF65-F5344CB8AC3E}">
        <p14:creationId xmlns:p14="http://schemas.microsoft.com/office/powerpoint/2010/main" val="62027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030489" y="2316729"/>
            <a:ext cx="4009173" cy="2784403"/>
          </a:xfrm>
          <a:prstGeom prst="rect">
            <a:avLst/>
          </a:prstGeom>
        </p:spPr>
      </p:pic>
      <p:sp>
        <p:nvSpPr>
          <p:cNvPr id="4" name="文本框 3"/>
          <p:cNvSpPr txBox="1"/>
          <p:nvPr/>
        </p:nvSpPr>
        <p:spPr>
          <a:xfrm>
            <a:off x="2317561" y="2065737"/>
            <a:ext cx="3743332" cy="276999"/>
          </a:xfrm>
          <a:prstGeom prst="rect">
            <a:avLst/>
          </a:prstGeom>
          <a:noFill/>
        </p:spPr>
        <p:txBody>
          <a:bodyPr wrap="none" rtlCol="0">
            <a:spAutoFit/>
          </a:bodyPr>
          <a:lstStyle/>
          <a:p>
            <a:r>
              <a:rPr lang="zh-CN" altLang="en-US" sz="1200" b="1" dirty="0" smtClean="0"/>
              <a:t>宋峥教授研究：我国香港</a:t>
            </a:r>
            <a:r>
              <a:rPr lang="en-US" altLang="zh-CN" sz="1200" b="1" dirty="0" smtClean="0"/>
              <a:t>2021</a:t>
            </a:r>
            <a:r>
              <a:rPr lang="zh-CN" altLang="en-US" sz="1200" b="1" dirty="0" smtClean="0"/>
              <a:t>年消费券对消费的拉动</a:t>
            </a:r>
            <a:endParaRPr lang="zh-CN" altLang="en-US" sz="1200" b="1" dirty="0"/>
          </a:p>
        </p:txBody>
      </p:sp>
      <p:sp>
        <p:nvSpPr>
          <p:cNvPr id="5" name="矩形 4"/>
          <p:cNvSpPr/>
          <p:nvPr/>
        </p:nvSpPr>
        <p:spPr>
          <a:xfrm>
            <a:off x="251520" y="699542"/>
            <a:ext cx="8712968" cy="1384995"/>
          </a:xfrm>
          <a:prstGeom prst="rect">
            <a:avLst/>
          </a:prstGeom>
        </p:spPr>
        <p:txBody>
          <a:bodyPr wrap="square">
            <a:spAutoFit/>
          </a:bodyPr>
          <a:lstStyle/>
          <a:p>
            <a:pPr marL="171450" indent="-171450">
              <a:buFont typeface="Wingdings" panose="05000000000000000000" pitchFamily="2" charset="2"/>
              <a:buChar char="l"/>
            </a:pPr>
            <a:r>
              <a:rPr lang="zh-CN" altLang="en-US" sz="1400" dirty="0" smtClean="0"/>
              <a:t>中国</a:t>
            </a:r>
            <a:r>
              <a:rPr lang="zh-CN" altLang="en-US" sz="1400" dirty="0"/>
              <a:t>香港特区政府</a:t>
            </a:r>
            <a:r>
              <a:rPr lang="en-US" altLang="zh-CN" sz="1400" dirty="0"/>
              <a:t>2021</a:t>
            </a:r>
            <a:r>
              <a:rPr lang="zh-CN" altLang="en-US" sz="1400" dirty="0"/>
              <a:t>年推出数字消费券计划，相对于</a:t>
            </a:r>
            <a:r>
              <a:rPr lang="en-US" altLang="zh-CN" sz="1400" dirty="0"/>
              <a:t>2020</a:t>
            </a:r>
            <a:r>
              <a:rPr lang="zh-CN" altLang="en-US" sz="1400" dirty="0"/>
              <a:t>年疫情初期的直接现金补贴，前者对消费的提振和小微企业的帮助更大</a:t>
            </a:r>
            <a:r>
              <a:rPr lang="zh-CN" altLang="en-US" sz="1400" dirty="0" smtClean="0"/>
              <a:t>。分</a:t>
            </a:r>
            <a:r>
              <a:rPr lang="zh-CN" altLang="en-US" sz="1400" dirty="0"/>
              <a:t>两个批次共计发放</a:t>
            </a:r>
            <a:r>
              <a:rPr lang="en-US" altLang="zh-CN" sz="1400" dirty="0"/>
              <a:t>5000</a:t>
            </a:r>
            <a:r>
              <a:rPr lang="zh-CN" altLang="en-US" sz="1400" dirty="0"/>
              <a:t>港元</a:t>
            </a:r>
            <a:r>
              <a:rPr lang="en-US" altLang="zh-CN" sz="1400" dirty="0"/>
              <a:t>/</a:t>
            </a:r>
            <a:r>
              <a:rPr lang="zh-CN" altLang="en-US" sz="1400" dirty="0"/>
              <a:t>人的消费券（同年</a:t>
            </a:r>
            <a:r>
              <a:rPr lang="en-US" altLang="zh-CN" sz="1400" dirty="0"/>
              <a:t>8</a:t>
            </a:r>
            <a:r>
              <a:rPr lang="zh-CN" altLang="en-US" sz="1400" dirty="0"/>
              <a:t>月发放</a:t>
            </a:r>
            <a:r>
              <a:rPr lang="en-US" altLang="zh-CN" sz="1400" dirty="0"/>
              <a:t>2000</a:t>
            </a:r>
            <a:r>
              <a:rPr lang="zh-CN" altLang="en-US" sz="1400" dirty="0"/>
              <a:t>港元</a:t>
            </a:r>
            <a:r>
              <a:rPr lang="en-US" altLang="zh-CN" sz="1400" dirty="0"/>
              <a:t>/</a:t>
            </a:r>
            <a:r>
              <a:rPr lang="zh-CN" altLang="en-US" sz="1400" dirty="0"/>
              <a:t>人，</a:t>
            </a:r>
            <a:r>
              <a:rPr lang="en-US" altLang="zh-CN" sz="1400" dirty="0"/>
              <a:t>10</a:t>
            </a:r>
            <a:r>
              <a:rPr lang="zh-CN" altLang="en-US" sz="1400" dirty="0"/>
              <a:t>月</a:t>
            </a:r>
            <a:r>
              <a:rPr lang="en-US" altLang="zh-CN" sz="1400" dirty="0"/>
              <a:t>3000</a:t>
            </a:r>
            <a:r>
              <a:rPr lang="zh-CN" altLang="en-US" sz="1400" dirty="0"/>
              <a:t>港元</a:t>
            </a:r>
            <a:r>
              <a:rPr lang="en-US" altLang="zh-CN" sz="1400" dirty="0"/>
              <a:t>/</a:t>
            </a:r>
            <a:r>
              <a:rPr lang="zh-CN" altLang="en-US" sz="1400" dirty="0"/>
              <a:t>人），形式为现金全额抵扣，不附带“满减”条件，</a:t>
            </a:r>
            <a:r>
              <a:rPr lang="zh-CN" altLang="en-US" sz="1400" dirty="0" smtClean="0"/>
              <a:t>但不能</a:t>
            </a:r>
            <a:r>
              <a:rPr lang="zh-CN" altLang="en-US" sz="1400" dirty="0"/>
              <a:t>被用于教育开支</a:t>
            </a:r>
            <a:r>
              <a:rPr lang="zh-CN" altLang="en-US" sz="1400" dirty="0" smtClean="0"/>
              <a:t>等。</a:t>
            </a:r>
            <a:endParaRPr lang="en-US" altLang="zh-CN" sz="1400" dirty="0" smtClean="0"/>
          </a:p>
          <a:p>
            <a:pPr marL="171450" indent="-171450">
              <a:buFont typeface="Wingdings" panose="05000000000000000000" pitchFamily="2" charset="2"/>
              <a:buChar char="l"/>
            </a:pPr>
            <a:r>
              <a:rPr lang="zh-CN" altLang="en-US" sz="1400" b="1" dirty="0" smtClean="0"/>
              <a:t>根据</a:t>
            </a:r>
            <a:r>
              <a:rPr lang="zh-CN" altLang="en-US" sz="1400" b="1" dirty="0"/>
              <a:t>宋铮教授团队的</a:t>
            </a:r>
            <a:r>
              <a:rPr lang="zh-CN" altLang="en-US" sz="1400" b="1" dirty="0" smtClean="0"/>
              <a:t>研究：</a:t>
            </a:r>
            <a:r>
              <a:rPr lang="zh-CN" altLang="en-US" sz="1400" b="1" dirty="0"/>
              <a:t>该计划的短期刺激效果尤为显著，收到消费券的第一周，用户便消费了其面额的三分之一，截至</a:t>
            </a:r>
            <a:r>
              <a:rPr lang="en-US" altLang="zh-CN" sz="1400" b="1" dirty="0"/>
              <a:t>2021</a:t>
            </a:r>
            <a:r>
              <a:rPr lang="zh-CN" altLang="en-US" sz="1400" b="1" dirty="0"/>
              <a:t>年末，消费仍实现显著正增长</a:t>
            </a:r>
            <a:r>
              <a:rPr lang="zh-CN" altLang="en-US" sz="1400" b="1" dirty="0" smtClean="0"/>
              <a:t>。</a:t>
            </a:r>
            <a:r>
              <a:rPr lang="zh-CN" altLang="en-US" sz="1400" dirty="0" smtClean="0"/>
              <a:t>且消费</a:t>
            </a:r>
            <a:r>
              <a:rPr lang="zh-CN" altLang="en-US" sz="1400" dirty="0"/>
              <a:t>券用户的额外支出超消费券面额的</a:t>
            </a:r>
            <a:r>
              <a:rPr lang="en-US" altLang="zh-CN" sz="1400" dirty="0"/>
              <a:t>80%</a:t>
            </a:r>
            <a:r>
              <a:rPr lang="zh-CN" altLang="en-US" sz="1400" dirty="0"/>
              <a:t>，其中食品、服饰和服务类消费占比额外支出超</a:t>
            </a:r>
            <a:r>
              <a:rPr lang="en-US" altLang="zh-CN" sz="1400" dirty="0"/>
              <a:t>60%</a:t>
            </a:r>
            <a:r>
              <a:rPr lang="zh-CN" altLang="en-US" sz="1400" dirty="0"/>
              <a:t>，而提供上述产品和服务的多为小微企业。</a:t>
            </a:r>
          </a:p>
        </p:txBody>
      </p:sp>
      <p:sp>
        <p:nvSpPr>
          <p:cNvPr id="6" name="文本框 5"/>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消费券的帮助很大</a:t>
            </a:r>
            <a:endParaRPr lang="zh-CN" altLang="en-US" dirty="0">
              <a:sym typeface="+mn-ea"/>
            </a:endParaRPr>
          </a:p>
        </p:txBody>
      </p:sp>
    </p:spTree>
    <p:extLst>
      <p:ext uri="{BB962C8B-B14F-4D97-AF65-F5344CB8AC3E}">
        <p14:creationId xmlns:p14="http://schemas.microsoft.com/office/powerpoint/2010/main" val="2204649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5" y="2813311"/>
            <a:ext cx="3672408" cy="2242755"/>
          </a:xfrm>
          <a:prstGeom prst="rect">
            <a:avLst/>
          </a:prstGeom>
        </p:spPr>
      </p:pic>
      <p:sp>
        <p:nvSpPr>
          <p:cNvPr id="3" name="矩形 2"/>
          <p:cNvSpPr/>
          <p:nvPr/>
        </p:nvSpPr>
        <p:spPr>
          <a:xfrm>
            <a:off x="1187624" y="2427734"/>
            <a:ext cx="2031325" cy="276999"/>
          </a:xfrm>
          <a:prstGeom prst="rect">
            <a:avLst/>
          </a:prstGeom>
        </p:spPr>
        <p:txBody>
          <a:bodyPr wrap="none">
            <a:spAutoFit/>
          </a:bodyPr>
          <a:lstStyle/>
          <a:p>
            <a:r>
              <a:rPr lang="zh-CN" altLang="en-US" sz="1200" b="1" dirty="0">
                <a:solidFill>
                  <a:srgbClr val="000000"/>
                </a:solidFill>
                <a:latin typeface="+mn-ea"/>
              </a:rPr>
              <a:t>外资人民币资产配置	</a:t>
            </a:r>
          </a:p>
        </p:txBody>
      </p:sp>
      <p:sp>
        <p:nvSpPr>
          <p:cNvPr id="4" name="矩形 3"/>
          <p:cNvSpPr/>
          <p:nvPr/>
        </p:nvSpPr>
        <p:spPr>
          <a:xfrm>
            <a:off x="395536" y="698837"/>
            <a:ext cx="8568952" cy="1461939"/>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solidFill>
                  <a:srgbClr val="000000"/>
                </a:solidFill>
                <a:latin typeface="+mn-ea"/>
              </a:rPr>
              <a:t>美</a:t>
            </a:r>
            <a:r>
              <a:rPr lang="zh-CN" altLang="en-US" sz="1400" dirty="0">
                <a:solidFill>
                  <a:srgbClr val="000000"/>
                </a:solidFill>
                <a:latin typeface="+mn-ea"/>
              </a:rPr>
              <a:t>联储加息步调放缓对全球资金面均较为有利。美联储加息步调若受制美国经济衰退和通胀走弱，这对于绝大多数新兴市场而言都是有利的。同时美元指数的见顶也利于缓和人民币汇率的贬值压力。</a:t>
            </a:r>
          </a:p>
          <a:p>
            <a:pPr marL="285750" indent="-285750">
              <a:spcBef>
                <a:spcPts val="600"/>
              </a:spcBef>
              <a:buFont typeface="Wingdings" panose="05000000000000000000" pitchFamily="2" charset="2"/>
              <a:buChar char="l"/>
            </a:pPr>
            <a:r>
              <a:rPr lang="zh-CN" altLang="en-US" sz="1400" dirty="0">
                <a:solidFill>
                  <a:srgbClr val="000000"/>
                </a:solidFill>
                <a:latin typeface="+mn-ea"/>
              </a:rPr>
              <a:t>中国的内需回升将加大中国资产的基本面吸引力。明年发达国家的衰退将驱动多数新兴市场的外需走弱，在这一背景下，仍存在疫后复苏红利的经济体有望展露更高的相对配置价值</a:t>
            </a:r>
            <a:r>
              <a:rPr lang="zh-CN" altLang="en-US" sz="1400" dirty="0" smtClean="0">
                <a:solidFill>
                  <a:srgbClr val="000000"/>
                </a:solidFill>
                <a:latin typeface="+mn-ea"/>
              </a:rPr>
              <a:t>。消费</a:t>
            </a:r>
            <a:r>
              <a:rPr lang="zh-CN" altLang="en-US" sz="1400" dirty="0">
                <a:solidFill>
                  <a:srgbClr val="000000"/>
                </a:solidFill>
                <a:latin typeface="+mn-ea"/>
              </a:rPr>
              <a:t>和医药的外资配置比例有望回升。外资传统的偏爱行业中受基本面下行的影响，今年消费和医药等行业均出现了外资流出。若内需回升得以有效支撑中国经济的企稳走强</a:t>
            </a:r>
            <a:r>
              <a:rPr lang="zh-CN" altLang="en-US" sz="1400" dirty="0" smtClean="0">
                <a:solidFill>
                  <a:srgbClr val="000000"/>
                </a:solidFill>
                <a:latin typeface="+mn-ea"/>
              </a:rPr>
              <a:t>，预计</a:t>
            </a:r>
            <a:r>
              <a:rPr lang="zh-CN" altLang="en-US" sz="1400" dirty="0">
                <a:solidFill>
                  <a:srgbClr val="000000"/>
                </a:solidFill>
                <a:latin typeface="+mn-ea"/>
              </a:rPr>
              <a:t>外资对</a:t>
            </a:r>
            <a:r>
              <a:rPr lang="en-US" altLang="zh-CN" sz="1400" dirty="0">
                <a:solidFill>
                  <a:srgbClr val="000000"/>
                </a:solidFill>
                <a:latin typeface="+mn-ea"/>
              </a:rPr>
              <a:t>A </a:t>
            </a:r>
            <a:r>
              <a:rPr lang="zh-CN" altLang="en-US" sz="1400" dirty="0">
                <a:solidFill>
                  <a:srgbClr val="000000"/>
                </a:solidFill>
                <a:latin typeface="+mn-ea"/>
              </a:rPr>
              <a:t>股的回流将主要集中在消费和医药领域。</a:t>
            </a:r>
          </a:p>
        </p:txBody>
      </p:sp>
      <p:pic>
        <p:nvPicPr>
          <p:cNvPr id="5" name="图片 4"/>
          <p:cNvPicPr>
            <a:picLocks noChangeAspect="1"/>
          </p:cNvPicPr>
          <p:nvPr/>
        </p:nvPicPr>
        <p:blipFill>
          <a:blip r:embed="rId3"/>
          <a:stretch>
            <a:fillRect/>
          </a:stretch>
        </p:blipFill>
        <p:spPr>
          <a:xfrm>
            <a:off x="3779913" y="2813311"/>
            <a:ext cx="5379258" cy="2330847"/>
          </a:xfrm>
          <a:prstGeom prst="rect">
            <a:avLst/>
          </a:prstGeom>
        </p:spPr>
      </p:pic>
      <p:sp>
        <p:nvSpPr>
          <p:cNvPr id="6" name="矩形 5"/>
          <p:cNvSpPr/>
          <p:nvPr/>
        </p:nvSpPr>
        <p:spPr>
          <a:xfrm>
            <a:off x="5652120" y="2427734"/>
            <a:ext cx="1569660" cy="276999"/>
          </a:xfrm>
          <a:prstGeom prst="rect">
            <a:avLst/>
          </a:prstGeom>
        </p:spPr>
        <p:txBody>
          <a:bodyPr wrap="none">
            <a:spAutoFit/>
          </a:bodyPr>
          <a:lstStyle/>
          <a:p>
            <a:r>
              <a:rPr lang="zh-CN" altLang="en-US" sz="1200" b="1" dirty="0">
                <a:solidFill>
                  <a:srgbClr val="000000"/>
                </a:solidFill>
                <a:latin typeface="+mn-ea"/>
              </a:rPr>
              <a:t>北向</a:t>
            </a:r>
            <a:r>
              <a:rPr lang="zh-CN" altLang="en-US" sz="1200" b="1" dirty="0" smtClean="0">
                <a:solidFill>
                  <a:srgbClr val="000000"/>
                </a:solidFill>
                <a:latin typeface="+mn-ea"/>
              </a:rPr>
              <a:t>资金净流入情况</a:t>
            </a:r>
            <a:endParaRPr lang="zh-CN" altLang="en-US" sz="1200" b="1" dirty="0">
              <a:solidFill>
                <a:srgbClr val="000000"/>
              </a:solidFill>
              <a:latin typeface="+mn-ea"/>
            </a:endParaRPr>
          </a:p>
        </p:txBody>
      </p:sp>
      <p:sp>
        <p:nvSpPr>
          <p:cNvPr id="7" name="文本框 6"/>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北向资金有望重新流入</a:t>
            </a:r>
            <a:endParaRPr lang="zh-CN" altLang="en-US" dirty="0">
              <a:sym typeface="+mn-ea"/>
            </a:endParaRPr>
          </a:p>
        </p:txBody>
      </p:sp>
    </p:spTree>
    <p:extLst>
      <p:ext uri="{BB962C8B-B14F-4D97-AF65-F5344CB8AC3E}">
        <p14:creationId xmlns:p14="http://schemas.microsoft.com/office/powerpoint/2010/main" val="380161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a:spLocks noChangeArrowheads="1"/>
          </p:cNvSpPr>
          <p:nvPr/>
        </p:nvSpPr>
        <p:spPr bwMode="auto">
          <a:xfrm>
            <a:off x="2843808" y="1618665"/>
            <a:ext cx="6119664" cy="561652"/>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r>
              <a:rPr lang="en-US" altLang="zh-CN" sz="3200" b="1" dirty="0" smtClean="0">
                <a:solidFill>
                  <a:srgbClr val="0E2F54"/>
                </a:solidFill>
                <a:latin typeface="微软雅黑" panose="020B0503020204020204" pitchFamily="34" charset="-122"/>
                <a:ea typeface="微软雅黑" panose="020B0503020204020204" pitchFamily="34" charset="-122"/>
              </a:rPr>
              <a:t>2023</a:t>
            </a:r>
            <a:r>
              <a:rPr lang="zh-CN" altLang="en-US" sz="3200" b="1" dirty="0" smtClean="0">
                <a:solidFill>
                  <a:srgbClr val="0E2F54"/>
                </a:solidFill>
                <a:latin typeface="微软雅黑" panose="020B0503020204020204" pitchFamily="34" charset="-122"/>
                <a:ea typeface="微软雅黑" panose="020B0503020204020204" pitchFamily="34" charset="-122"/>
              </a:rPr>
              <a:t>年的策略选择与可关注行业</a:t>
            </a:r>
            <a:endParaRPr lang="en-US" altLang="zh-CN" sz="3600" b="1" dirty="0">
              <a:solidFill>
                <a:srgbClr val="0E2F54"/>
              </a:solidFill>
              <a:latin typeface="微软雅黑" panose="020B0503020204020204" pitchFamily="34" charset="-122"/>
              <a:ea typeface="微软雅黑" panose="020B0503020204020204" pitchFamily="34" charset="-122"/>
            </a:endParaRPr>
          </a:p>
        </p:txBody>
      </p:sp>
      <p:sp>
        <p:nvSpPr>
          <p:cNvPr id="5" name="任意多边形: 形状 4"/>
          <p:cNvSpPr/>
          <p:nvPr/>
        </p:nvSpPr>
        <p:spPr>
          <a:xfrm flipH="1" flipV="1">
            <a:off x="0" y="987573"/>
            <a:ext cx="3117437" cy="2043588"/>
          </a:xfrm>
          <a:custGeom>
            <a:avLst/>
            <a:gdLst>
              <a:gd name="connsiteX0" fmla="*/ 6312310 w 6312310"/>
              <a:gd name="connsiteY0" fmla="*/ 0 h 2625213"/>
              <a:gd name="connsiteX1" fmla="*/ 1553497 w 6312310"/>
              <a:gd name="connsiteY1" fmla="*/ 19665 h 2625213"/>
              <a:gd name="connsiteX2" fmla="*/ 0 w 6312310"/>
              <a:gd name="connsiteY2" fmla="*/ 2625213 h 2625213"/>
              <a:gd name="connsiteX3" fmla="*/ 6312310 w 6312310"/>
              <a:gd name="connsiteY3" fmla="*/ 2625213 h 2625213"/>
              <a:gd name="connsiteX4" fmla="*/ 6312310 w 6312310"/>
              <a:gd name="connsiteY4" fmla="*/ 0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310" h="2625213">
                <a:moveTo>
                  <a:pt x="6312310" y="0"/>
                </a:moveTo>
                <a:lnTo>
                  <a:pt x="1553497" y="19665"/>
                </a:lnTo>
                <a:lnTo>
                  <a:pt x="0" y="2625213"/>
                </a:lnTo>
                <a:lnTo>
                  <a:pt x="6312310" y="2625213"/>
                </a:lnTo>
                <a:lnTo>
                  <a:pt x="6312310" y="0"/>
                </a:lnTo>
                <a:close/>
              </a:path>
            </a:pathLst>
          </a:custGeom>
          <a:solidFill>
            <a:srgbClr val="0C2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2"/>
          <p:cNvSpPr txBox="1">
            <a:spLocks noChangeArrowheads="1"/>
          </p:cNvSpPr>
          <p:nvPr/>
        </p:nvSpPr>
        <p:spPr bwMode="auto">
          <a:xfrm>
            <a:off x="1148349" y="1570405"/>
            <a:ext cx="800461" cy="1422657"/>
          </a:xfrm>
          <a:prstGeom prst="rect">
            <a:avLst/>
          </a:prstGeom>
          <a:noFill/>
          <a:ln>
            <a:noFill/>
          </a:ln>
        </p:spPr>
        <p:txBody>
          <a:bodyPr wrap="non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8795" dirty="0" smtClean="0">
                <a:solidFill>
                  <a:schemeClr val="bg1"/>
                </a:solidFill>
                <a:latin typeface="微软雅黑" panose="020B0503020204020204" pitchFamily="34" charset="-122"/>
                <a:ea typeface="微软雅黑" panose="020B0503020204020204" pitchFamily="34" charset="-122"/>
              </a:rPr>
              <a:t>3</a:t>
            </a:r>
            <a:endParaRPr lang="zh-CN" altLang="en-US" sz="8795" dirty="0">
              <a:solidFill>
                <a:schemeClr val="bg1"/>
              </a:solidFill>
              <a:latin typeface="微软雅黑" panose="020B0503020204020204" pitchFamily="34" charset="-122"/>
              <a:ea typeface="微软雅黑" panose="020B0503020204020204" pitchFamily="34" charset="-122"/>
            </a:endParaRPr>
          </a:p>
        </p:txBody>
      </p:sp>
      <p:sp>
        <p:nvSpPr>
          <p:cNvPr id="7" name="TextBox 2"/>
          <p:cNvSpPr txBox="1">
            <a:spLocks noChangeArrowheads="1"/>
          </p:cNvSpPr>
          <p:nvPr/>
        </p:nvSpPr>
        <p:spPr bwMode="auto">
          <a:xfrm>
            <a:off x="323528" y="2176828"/>
            <a:ext cx="1018416" cy="500097"/>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2800" dirty="0">
                <a:solidFill>
                  <a:srgbClr val="FFFFFF"/>
                </a:solidFill>
              </a:rPr>
              <a:t>Part</a:t>
            </a:r>
            <a:endParaRPr lang="zh-CN" altLang="en-US" sz="2800" dirty="0">
              <a:solidFill>
                <a:srgbClr val="FFFFFF"/>
              </a:solidFill>
            </a:endParaRPr>
          </a:p>
        </p:txBody>
      </p:sp>
    </p:spTree>
    <p:extLst>
      <p:ext uri="{BB962C8B-B14F-4D97-AF65-F5344CB8AC3E}">
        <p14:creationId xmlns:p14="http://schemas.microsoft.com/office/powerpoint/2010/main" val="714774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80" y="699542"/>
            <a:ext cx="8463284" cy="1107996"/>
          </a:xfrm>
          <a:prstGeom prst="rect">
            <a:avLst/>
          </a:prstGeom>
        </p:spPr>
        <p:txBody>
          <a:bodyPr wrap="square">
            <a:spAutoFit/>
          </a:bodyPr>
          <a:lstStyle/>
          <a:p>
            <a:pPr marL="285750" indent="-285750">
              <a:spcBef>
                <a:spcPts val="600"/>
              </a:spcBef>
              <a:buFont typeface="Wingdings" panose="05000000000000000000" pitchFamily="2" charset="2"/>
              <a:buChar char="l"/>
            </a:pPr>
            <a:r>
              <a:rPr lang="en-US" altLang="zh-CN" sz="1400" dirty="0">
                <a:solidFill>
                  <a:srgbClr val="000000"/>
                </a:solidFill>
                <a:latin typeface="+mn-ea"/>
              </a:rPr>
              <a:t>2023</a:t>
            </a:r>
            <a:r>
              <a:rPr lang="zh-CN" altLang="en-US" sz="1400" dirty="0">
                <a:solidFill>
                  <a:srgbClr val="000000"/>
                </a:solidFill>
                <a:latin typeface="+mn-ea"/>
              </a:rPr>
              <a:t>年将进入上行周期，预计全年利润增速转正，趋势为前低后高</a:t>
            </a:r>
            <a:r>
              <a:rPr lang="zh-CN" altLang="en-US" sz="1400" dirty="0" smtClean="0">
                <a:solidFill>
                  <a:srgbClr val="000000"/>
                </a:solidFill>
                <a:latin typeface="+mn-ea"/>
              </a:rPr>
              <a:t>。</a:t>
            </a:r>
            <a:endParaRPr lang="en-US" altLang="zh-CN" sz="1400" dirty="0" smtClean="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solidFill>
                  <a:srgbClr val="000000"/>
                </a:solidFill>
                <a:latin typeface="+mn-ea"/>
              </a:rPr>
              <a:t>利润</a:t>
            </a:r>
            <a:r>
              <a:rPr lang="zh-CN" altLang="en-US" sz="1400" dirty="0">
                <a:solidFill>
                  <a:srgbClr val="000000"/>
                </a:solidFill>
                <a:latin typeface="+mn-ea"/>
              </a:rPr>
              <a:t>周期的历史规律显示，每一轮利润周期低点的次年均对应利润增速的小幅回升</a:t>
            </a:r>
            <a:r>
              <a:rPr lang="zh-CN" altLang="en-US" sz="1400" dirty="0" smtClean="0">
                <a:solidFill>
                  <a:srgbClr val="000000"/>
                </a:solidFill>
                <a:latin typeface="+mn-ea"/>
              </a:rPr>
              <a:t>，例如</a:t>
            </a:r>
            <a:r>
              <a:rPr lang="zh-CN" altLang="en-US" sz="1400" dirty="0">
                <a:solidFill>
                  <a:srgbClr val="000000"/>
                </a:solidFill>
                <a:latin typeface="+mn-ea"/>
              </a:rPr>
              <a:t>，</a:t>
            </a:r>
            <a:r>
              <a:rPr lang="en-US" altLang="zh-CN" sz="1400" dirty="0">
                <a:solidFill>
                  <a:srgbClr val="000000"/>
                </a:solidFill>
                <a:latin typeface="+mn-ea"/>
              </a:rPr>
              <a:t>2009</a:t>
            </a:r>
            <a:r>
              <a:rPr lang="zh-CN" altLang="en-US" sz="1400" dirty="0">
                <a:solidFill>
                  <a:srgbClr val="000000"/>
                </a:solidFill>
                <a:latin typeface="+mn-ea"/>
              </a:rPr>
              <a:t>年为</a:t>
            </a:r>
            <a:r>
              <a:rPr lang="en-US" altLang="zh-CN" sz="1400" dirty="0">
                <a:solidFill>
                  <a:srgbClr val="000000"/>
                </a:solidFill>
                <a:latin typeface="+mn-ea"/>
              </a:rPr>
              <a:t>7.8%</a:t>
            </a:r>
            <a:r>
              <a:rPr lang="zh-CN" altLang="en-US" sz="1400" dirty="0">
                <a:solidFill>
                  <a:srgbClr val="000000"/>
                </a:solidFill>
                <a:latin typeface="+mn-ea"/>
              </a:rPr>
              <a:t>，</a:t>
            </a:r>
            <a:r>
              <a:rPr lang="en-US" altLang="zh-CN" sz="1400" dirty="0">
                <a:solidFill>
                  <a:srgbClr val="000000"/>
                </a:solidFill>
                <a:latin typeface="+mn-ea"/>
              </a:rPr>
              <a:t>2013</a:t>
            </a:r>
            <a:r>
              <a:rPr lang="zh-CN" altLang="en-US" sz="1400" dirty="0">
                <a:solidFill>
                  <a:srgbClr val="000000"/>
                </a:solidFill>
                <a:latin typeface="+mn-ea"/>
              </a:rPr>
              <a:t>年为</a:t>
            </a:r>
            <a:r>
              <a:rPr lang="en-US" altLang="zh-CN" sz="1400" dirty="0">
                <a:solidFill>
                  <a:srgbClr val="000000"/>
                </a:solidFill>
                <a:latin typeface="+mn-ea"/>
              </a:rPr>
              <a:t>12.2%</a:t>
            </a:r>
            <a:r>
              <a:rPr lang="zh-CN" altLang="en-US" sz="1400" dirty="0">
                <a:solidFill>
                  <a:srgbClr val="000000"/>
                </a:solidFill>
                <a:latin typeface="+mn-ea"/>
              </a:rPr>
              <a:t>，</a:t>
            </a:r>
            <a:r>
              <a:rPr lang="en-US" altLang="zh-CN" sz="1400" dirty="0">
                <a:solidFill>
                  <a:srgbClr val="000000"/>
                </a:solidFill>
                <a:latin typeface="+mn-ea"/>
              </a:rPr>
              <a:t>2016</a:t>
            </a:r>
            <a:r>
              <a:rPr lang="zh-CN" altLang="en-US" sz="1400" dirty="0">
                <a:solidFill>
                  <a:srgbClr val="000000"/>
                </a:solidFill>
                <a:latin typeface="+mn-ea"/>
              </a:rPr>
              <a:t>年为</a:t>
            </a:r>
            <a:r>
              <a:rPr lang="en-US" altLang="zh-CN" sz="1400" dirty="0">
                <a:solidFill>
                  <a:srgbClr val="000000"/>
                </a:solidFill>
                <a:latin typeface="+mn-ea"/>
              </a:rPr>
              <a:t>8.5%</a:t>
            </a:r>
            <a:r>
              <a:rPr lang="zh-CN" altLang="en-US" sz="1400" dirty="0">
                <a:solidFill>
                  <a:srgbClr val="000000"/>
                </a:solidFill>
                <a:latin typeface="+mn-ea"/>
              </a:rPr>
              <a:t>，</a:t>
            </a:r>
            <a:r>
              <a:rPr lang="en-US" altLang="zh-CN" sz="1400" dirty="0">
                <a:solidFill>
                  <a:srgbClr val="000000"/>
                </a:solidFill>
                <a:latin typeface="+mn-ea"/>
              </a:rPr>
              <a:t>2020</a:t>
            </a:r>
            <a:r>
              <a:rPr lang="zh-CN" altLang="en-US" sz="1400" dirty="0">
                <a:solidFill>
                  <a:srgbClr val="000000"/>
                </a:solidFill>
                <a:latin typeface="+mn-ea"/>
              </a:rPr>
              <a:t>年为</a:t>
            </a:r>
            <a:r>
              <a:rPr lang="en-US" altLang="zh-CN" sz="1400" dirty="0">
                <a:solidFill>
                  <a:srgbClr val="000000"/>
                </a:solidFill>
                <a:latin typeface="+mn-ea"/>
              </a:rPr>
              <a:t>4.1%</a:t>
            </a:r>
            <a:r>
              <a:rPr lang="zh-CN" altLang="en-US" sz="1400" dirty="0">
                <a:solidFill>
                  <a:srgbClr val="000000"/>
                </a:solidFill>
                <a:latin typeface="+mn-ea"/>
              </a:rPr>
              <a:t>，增速平均水平为</a:t>
            </a:r>
            <a:r>
              <a:rPr lang="en-US" altLang="zh-CN" sz="1400" dirty="0">
                <a:solidFill>
                  <a:srgbClr val="000000"/>
                </a:solidFill>
                <a:latin typeface="+mn-ea"/>
              </a:rPr>
              <a:t>8.1%</a:t>
            </a:r>
            <a:r>
              <a:rPr lang="zh-CN" altLang="en-US" sz="1400" dirty="0">
                <a:solidFill>
                  <a:srgbClr val="000000"/>
                </a:solidFill>
                <a:latin typeface="+mn-ea"/>
              </a:rPr>
              <a:t>。 </a:t>
            </a:r>
            <a:endParaRPr lang="en-US" altLang="zh-CN" sz="1400" dirty="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latin typeface="+mn-ea"/>
              </a:rPr>
              <a:t>根据与</a:t>
            </a:r>
            <a:r>
              <a:rPr lang="en-US" altLang="zh-CN" sz="1400" dirty="0" smtClean="0">
                <a:latin typeface="+mn-ea"/>
              </a:rPr>
              <a:t>GDP</a:t>
            </a:r>
            <a:r>
              <a:rPr lang="zh-CN" altLang="en-US" sz="1400" dirty="0" smtClean="0">
                <a:latin typeface="+mn-ea"/>
              </a:rPr>
              <a:t>和</a:t>
            </a:r>
            <a:r>
              <a:rPr lang="en-US" altLang="zh-CN" sz="1400" dirty="0" smtClean="0">
                <a:latin typeface="+mn-ea"/>
              </a:rPr>
              <a:t>PPI</a:t>
            </a:r>
            <a:r>
              <a:rPr lang="zh-CN" altLang="en-US" sz="1400" dirty="0" smtClean="0">
                <a:latin typeface="+mn-ea"/>
              </a:rPr>
              <a:t>走势的拟合，预计</a:t>
            </a:r>
            <a:r>
              <a:rPr lang="en-US" altLang="zh-CN" sz="1400" dirty="0" smtClean="0">
                <a:latin typeface="+mn-ea"/>
              </a:rPr>
              <a:t>23Q1</a:t>
            </a:r>
            <a:r>
              <a:rPr lang="zh-CN" altLang="en-US" sz="1400" dirty="0" smtClean="0">
                <a:latin typeface="+mn-ea"/>
              </a:rPr>
              <a:t>为盈利低点，全年盈利增速同比</a:t>
            </a:r>
            <a:r>
              <a:rPr lang="en-US" altLang="zh-CN" sz="1400" dirty="0" smtClean="0">
                <a:latin typeface="+mn-ea"/>
              </a:rPr>
              <a:t>+6.8%</a:t>
            </a:r>
            <a:r>
              <a:rPr lang="zh-CN" altLang="en-US" sz="1400" dirty="0" smtClean="0">
                <a:latin typeface="+mn-ea"/>
              </a:rPr>
              <a:t>。</a:t>
            </a:r>
            <a:endParaRPr lang="zh-CN" altLang="en-US" sz="1400" dirty="0">
              <a:latin typeface="+mn-ea"/>
            </a:endParaRPr>
          </a:p>
        </p:txBody>
      </p:sp>
      <p:sp>
        <p:nvSpPr>
          <p:cNvPr id="4" name="文本框 3"/>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盈利：</a:t>
            </a:r>
            <a:r>
              <a:rPr lang="en-US" altLang="zh-CN" dirty="0" smtClean="0">
                <a:sym typeface="+mn-ea"/>
              </a:rPr>
              <a:t>23Q1</a:t>
            </a:r>
            <a:r>
              <a:rPr lang="zh-CN" altLang="en-US" dirty="0" smtClean="0">
                <a:sym typeface="+mn-ea"/>
              </a:rPr>
              <a:t>预计为盈利低点</a:t>
            </a:r>
            <a:endParaRPr lang="zh-CN" altLang="en-US" dirty="0">
              <a:sym typeface="+mn-ea"/>
            </a:endParaRPr>
          </a:p>
        </p:txBody>
      </p:sp>
      <p:grpSp>
        <p:nvGrpSpPr>
          <p:cNvPr id="15" name="组合 14"/>
          <p:cNvGrpSpPr/>
          <p:nvPr/>
        </p:nvGrpSpPr>
        <p:grpSpPr>
          <a:xfrm>
            <a:off x="114266" y="2139702"/>
            <a:ext cx="4385726" cy="2743200"/>
            <a:chOff x="304506" y="2139702"/>
            <a:chExt cx="5340802" cy="2743200"/>
          </a:xfrm>
        </p:grpSpPr>
        <p:graphicFrame>
          <p:nvGraphicFramePr>
            <p:cNvPr id="5" name="图表 4"/>
            <p:cNvGraphicFramePr>
              <a:graphicFrameLocks/>
            </p:cNvGraphicFramePr>
            <p:nvPr>
              <p:extLst>
                <p:ext uri="{D42A27DB-BD31-4B8C-83A1-F6EECF244321}">
                  <p14:modId xmlns:p14="http://schemas.microsoft.com/office/powerpoint/2010/main" val="3571381746"/>
                </p:ext>
              </p:extLst>
            </p:nvPr>
          </p:nvGraphicFramePr>
          <p:xfrm>
            <a:off x="304506" y="2139702"/>
            <a:ext cx="5340802"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1" name="椭圆 10">
              <a:extLst>
                <a:ext uri="{FF2B5EF4-FFF2-40B4-BE49-F238E27FC236}">
                  <a16:creationId xmlns:a16="http://schemas.microsoft.com/office/drawing/2014/main" id="{7A8A7C42-9B17-90B0-E991-C5AEACAA16EF}"/>
                </a:ext>
              </a:extLst>
            </p:cNvPr>
            <p:cNvSpPr/>
            <p:nvPr/>
          </p:nvSpPr>
          <p:spPr>
            <a:xfrm>
              <a:off x="2727667" y="3981944"/>
              <a:ext cx="247239" cy="349437"/>
            </a:xfrm>
            <a:prstGeom prst="ellipse">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endParaRPr>
            </a:p>
          </p:txBody>
        </p:sp>
        <p:sp>
          <p:nvSpPr>
            <p:cNvPr id="12" name="椭圆 11">
              <a:extLst>
                <a:ext uri="{FF2B5EF4-FFF2-40B4-BE49-F238E27FC236}">
                  <a16:creationId xmlns:a16="http://schemas.microsoft.com/office/drawing/2014/main" id="{7A8A7C42-9B17-90B0-E991-C5AEACAA16EF}"/>
                </a:ext>
              </a:extLst>
            </p:cNvPr>
            <p:cNvSpPr/>
            <p:nvPr/>
          </p:nvSpPr>
          <p:spPr>
            <a:xfrm>
              <a:off x="3977836" y="4040421"/>
              <a:ext cx="247239" cy="349437"/>
            </a:xfrm>
            <a:prstGeom prst="ellipse">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endParaRPr>
            </a:p>
          </p:txBody>
        </p:sp>
        <p:sp>
          <p:nvSpPr>
            <p:cNvPr id="13" name="椭圆 12">
              <a:extLst>
                <a:ext uri="{FF2B5EF4-FFF2-40B4-BE49-F238E27FC236}">
                  <a16:creationId xmlns:a16="http://schemas.microsoft.com/office/drawing/2014/main" id="{7A8A7C42-9B17-90B0-E991-C5AEACAA16EF}"/>
                </a:ext>
              </a:extLst>
            </p:cNvPr>
            <p:cNvSpPr/>
            <p:nvPr/>
          </p:nvSpPr>
          <p:spPr>
            <a:xfrm>
              <a:off x="4546608" y="4156662"/>
              <a:ext cx="247239" cy="349437"/>
            </a:xfrm>
            <a:prstGeom prst="ellipse">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endParaRPr>
            </a:p>
          </p:txBody>
        </p:sp>
        <p:sp>
          <p:nvSpPr>
            <p:cNvPr id="14" name="椭圆 13">
              <a:extLst>
                <a:ext uri="{FF2B5EF4-FFF2-40B4-BE49-F238E27FC236}">
                  <a16:creationId xmlns:a16="http://schemas.microsoft.com/office/drawing/2014/main" id="{7A8A7C42-9B17-90B0-E991-C5AEACAA16EF}"/>
                </a:ext>
              </a:extLst>
            </p:cNvPr>
            <p:cNvSpPr/>
            <p:nvPr/>
          </p:nvSpPr>
          <p:spPr>
            <a:xfrm>
              <a:off x="5274447" y="4040421"/>
              <a:ext cx="247239" cy="349437"/>
            </a:xfrm>
            <a:prstGeom prst="ellipse">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endParaRPr>
            </a:p>
          </p:txBody>
        </p:sp>
      </p:grpSp>
      <p:graphicFrame>
        <p:nvGraphicFramePr>
          <p:cNvPr id="16" name="图表 15"/>
          <p:cNvGraphicFramePr>
            <a:graphicFrameLocks/>
          </p:cNvGraphicFramePr>
          <p:nvPr>
            <p:extLst>
              <p:ext uri="{D42A27DB-BD31-4B8C-83A1-F6EECF244321}">
                <p14:modId xmlns:p14="http://schemas.microsoft.com/office/powerpoint/2010/main" val="1151393575"/>
              </p:ext>
            </p:extLst>
          </p:nvPr>
        </p:nvGraphicFramePr>
        <p:xfrm>
          <a:off x="4398477" y="213970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7" name="矩形 16"/>
          <p:cNvSpPr/>
          <p:nvPr/>
        </p:nvSpPr>
        <p:spPr>
          <a:xfrm>
            <a:off x="8388424" y="2571750"/>
            <a:ext cx="288032" cy="1224136"/>
          </a:xfrm>
          <a:prstGeom prst="rect">
            <a:avLst/>
          </a:prstGeom>
          <a:noFill/>
          <a:ln w="12700">
            <a:solidFill>
              <a:srgbClr val="FF000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18" name="矩形 17"/>
          <p:cNvSpPr/>
          <p:nvPr/>
        </p:nvSpPr>
        <p:spPr>
          <a:xfrm>
            <a:off x="8388424" y="2268473"/>
            <a:ext cx="360040" cy="244675"/>
          </a:xfrm>
          <a:prstGeom prst="rect">
            <a:avLst/>
          </a:prstGeom>
          <a:noFill/>
          <a:ln w="12700">
            <a:solidFill>
              <a:srgbClr val="FF0000"/>
            </a:solidFill>
            <a:prstDash val="dash"/>
            <a:miter lim="400000"/>
          </a:ln>
        </p:spPr>
        <p:txBody>
          <a:bodyPr lIns="14288" tIns="14288" rIns="14288" bIns="14288" rtlCol="0" anchor="ctr"/>
          <a:lstStyle/>
          <a:p>
            <a:pPr algn="l"/>
            <a:r>
              <a:rPr lang="zh-CN" altLang="en-US" sz="800" dirty="0" smtClean="0">
                <a:latin typeface="等线" panose="02010600030101010101" pitchFamily="2" charset="-122"/>
                <a:ea typeface="等线" panose="02010600030101010101" pitchFamily="2" charset="-122"/>
              </a:rPr>
              <a:t>预测值</a:t>
            </a:r>
            <a:endParaRPr lang="zh-CN" altLang="en-US" sz="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3856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8509153" cy="461665"/>
          </a:xfrm>
          <a:prstGeom prst="rect">
            <a:avLst/>
          </a:prstGeom>
          <a:solidFill>
            <a:schemeClr val="bg1"/>
          </a:solid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a:sym typeface="+mn-ea"/>
              </a:rPr>
              <a:t>库存周期向被动去库存阶段</a:t>
            </a:r>
            <a:r>
              <a:rPr lang="zh-CN" altLang="en-US" dirty="0" smtClean="0">
                <a:sym typeface="+mn-ea"/>
              </a:rPr>
              <a:t>过渡：库存不低，盈利弹性有限</a:t>
            </a:r>
            <a:endParaRPr lang="zh-CN" altLang="en-US" dirty="0">
              <a:sym typeface="+mn-ea"/>
            </a:endParaRPr>
          </a:p>
        </p:txBody>
      </p:sp>
      <p:sp>
        <p:nvSpPr>
          <p:cNvPr id="3" name="矩形 2"/>
          <p:cNvSpPr/>
          <p:nvPr/>
        </p:nvSpPr>
        <p:spPr>
          <a:xfrm>
            <a:off x="265514" y="699542"/>
            <a:ext cx="8554958" cy="2677656"/>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dirty="0">
                <a:solidFill>
                  <a:srgbClr val="000000"/>
                </a:solidFill>
                <a:latin typeface="+mn-ea"/>
              </a:rPr>
              <a:t>截至</a:t>
            </a:r>
            <a:r>
              <a:rPr lang="en-US" altLang="zh-CN" sz="1300" dirty="0">
                <a:solidFill>
                  <a:srgbClr val="000000"/>
                </a:solidFill>
                <a:latin typeface="+mn-ea"/>
              </a:rPr>
              <a:t>2022</a:t>
            </a:r>
            <a:r>
              <a:rPr lang="zh-CN" altLang="en-US" sz="1300" dirty="0">
                <a:solidFill>
                  <a:srgbClr val="000000"/>
                </a:solidFill>
                <a:latin typeface="+mn-ea"/>
              </a:rPr>
              <a:t>年</a:t>
            </a:r>
            <a:r>
              <a:rPr lang="en-US" altLang="zh-CN" sz="1300" dirty="0">
                <a:solidFill>
                  <a:srgbClr val="000000"/>
                </a:solidFill>
                <a:latin typeface="+mn-ea"/>
              </a:rPr>
              <a:t>10</a:t>
            </a:r>
            <a:r>
              <a:rPr lang="zh-CN" altLang="en-US" sz="1300" dirty="0">
                <a:solidFill>
                  <a:srgbClr val="000000"/>
                </a:solidFill>
                <a:latin typeface="+mn-ea"/>
              </a:rPr>
              <a:t>月末，规上工业企业产成品存货同比自</a:t>
            </a:r>
            <a:r>
              <a:rPr lang="en-US" altLang="zh-CN" sz="1300" dirty="0">
                <a:solidFill>
                  <a:srgbClr val="000000"/>
                </a:solidFill>
                <a:latin typeface="+mn-ea"/>
              </a:rPr>
              <a:t>4</a:t>
            </a:r>
            <a:r>
              <a:rPr lang="zh-CN" altLang="en-US" sz="1300" dirty="0">
                <a:solidFill>
                  <a:srgbClr val="000000"/>
                </a:solidFill>
                <a:latin typeface="+mn-ea"/>
              </a:rPr>
              <a:t>月高点连续</a:t>
            </a:r>
            <a:r>
              <a:rPr lang="en-US" altLang="zh-CN" sz="1300" dirty="0">
                <a:solidFill>
                  <a:srgbClr val="000000"/>
                </a:solidFill>
                <a:latin typeface="+mn-ea"/>
              </a:rPr>
              <a:t>6</a:t>
            </a:r>
            <a:r>
              <a:rPr lang="zh-CN" altLang="en-US" sz="1300" dirty="0">
                <a:solidFill>
                  <a:srgbClr val="000000"/>
                </a:solidFill>
                <a:latin typeface="+mn-ea"/>
              </a:rPr>
              <a:t>个月回落，微观企业持续处于主动去库存中。此前</a:t>
            </a:r>
            <a:r>
              <a:rPr lang="en-US" altLang="zh-CN" sz="1300" dirty="0">
                <a:solidFill>
                  <a:srgbClr val="000000"/>
                </a:solidFill>
                <a:latin typeface="+mn-ea"/>
              </a:rPr>
              <a:t>2021</a:t>
            </a:r>
            <a:r>
              <a:rPr lang="zh-CN" altLang="en-US" sz="1300" dirty="0">
                <a:solidFill>
                  <a:srgbClr val="000000"/>
                </a:solidFill>
                <a:latin typeface="+mn-ea"/>
              </a:rPr>
              <a:t>年</a:t>
            </a:r>
            <a:r>
              <a:rPr lang="en-US" altLang="zh-CN" sz="1300" dirty="0">
                <a:solidFill>
                  <a:srgbClr val="000000"/>
                </a:solidFill>
                <a:latin typeface="+mn-ea"/>
              </a:rPr>
              <a:t>11</a:t>
            </a:r>
            <a:r>
              <a:rPr lang="zh-CN" altLang="en-US" sz="1300" dirty="0">
                <a:solidFill>
                  <a:srgbClr val="000000"/>
                </a:solidFill>
                <a:latin typeface="+mn-ea"/>
              </a:rPr>
              <a:t>月</a:t>
            </a:r>
            <a:r>
              <a:rPr lang="en-US" altLang="zh-CN" sz="1300" dirty="0">
                <a:solidFill>
                  <a:srgbClr val="000000"/>
                </a:solidFill>
                <a:latin typeface="+mn-ea"/>
              </a:rPr>
              <a:t>-2022</a:t>
            </a:r>
            <a:r>
              <a:rPr lang="zh-CN" altLang="en-US" sz="1300" dirty="0">
                <a:solidFill>
                  <a:srgbClr val="000000"/>
                </a:solidFill>
                <a:latin typeface="+mn-ea"/>
              </a:rPr>
              <a:t>年</a:t>
            </a:r>
            <a:r>
              <a:rPr lang="en-US" altLang="zh-CN" sz="1300" dirty="0">
                <a:solidFill>
                  <a:srgbClr val="000000"/>
                </a:solidFill>
                <a:latin typeface="+mn-ea"/>
              </a:rPr>
              <a:t>2</a:t>
            </a:r>
            <a:r>
              <a:rPr lang="zh-CN" altLang="en-US" sz="1300" dirty="0">
                <a:solidFill>
                  <a:srgbClr val="000000"/>
                </a:solidFill>
                <a:latin typeface="+mn-ea"/>
              </a:rPr>
              <a:t>月企业主动去</a:t>
            </a:r>
            <a:r>
              <a:rPr lang="zh-CN" altLang="en-US" sz="1300" dirty="0" smtClean="0">
                <a:solidFill>
                  <a:srgbClr val="000000"/>
                </a:solidFill>
                <a:latin typeface="+mn-ea"/>
              </a:rPr>
              <a:t>库存，但</a:t>
            </a:r>
            <a:r>
              <a:rPr lang="en-US" altLang="zh-CN" sz="1300" dirty="0" smtClean="0">
                <a:solidFill>
                  <a:srgbClr val="000000"/>
                </a:solidFill>
                <a:latin typeface="+mn-ea"/>
              </a:rPr>
              <a:t>2022</a:t>
            </a:r>
            <a:r>
              <a:rPr lang="zh-CN" altLang="en-US" sz="1300" dirty="0">
                <a:solidFill>
                  <a:srgbClr val="000000"/>
                </a:solidFill>
                <a:latin typeface="+mn-ea"/>
              </a:rPr>
              <a:t>年</a:t>
            </a:r>
            <a:r>
              <a:rPr lang="en-US" altLang="zh-CN" sz="1300" dirty="0">
                <a:solidFill>
                  <a:srgbClr val="000000"/>
                </a:solidFill>
                <a:latin typeface="+mn-ea"/>
              </a:rPr>
              <a:t>3-4</a:t>
            </a:r>
            <a:r>
              <a:rPr lang="zh-CN" altLang="en-US" sz="1300" dirty="0" smtClean="0">
                <a:solidFill>
                  <a:srgbClr val="000000"/>
                </a:solidFill>
                <a:latin typeface="+mn-ea"/>
              </a:rPr>
              <a:t>月疫情压制需求，导致了库存</a:t>
            </a:r>
            <a:r>
              <a:rPr lang="zh-CN" altLang="en-US" sz="1300" dirty="0">
                <a:solidFill>
                  <a:srgbClr val="000000"/>
                </a:solidFill>
                <a:latin typeface="+mn-ea"/>
              </a:rPr>
              <a:t>被动</a:t>
            </a:r>
            <a:r>
              <a:rPr lang="zh-CN" altLang="en-US" sz="1300" dirty="0" smtClean="0">
                <a:solidFill>
                  <a:srgbClr val="000000"/>
                </a:solidFill>
                <a:latin typeface="+mn-ea"/>
              </a:rPr>
              <a:t>累积，使得现在</a:t>
            </a:r>
            <a:r>
              <a:rPr lang="zh-CN" altLang="en-US" sz="1300" dirty="0"/>
              <a:t>经济同步指标已经处于低位之时，库存水平反而</a:t>
            </a:r>
            <a:r>
              <a:rPr lang="zh-CN" altLang="en-US" sz="1300" dirty="0" smtClean="0"/>
              <a:t>累在高位，这拉长了库存触底的时间。</a:t>
            </a:r>
            <a:r>
              <a:rPr lang="zh-CN" altLang="en-US" sz="1300" b="1" dirty="0" smtClean="0"/>
              <a:t>预计库存增速在</a:t>
            </a:r>
            <a:r>
              <a:rPr lang="en-US" altLang="zh-CN" sz="1300" b="1" dirty="0" smtClean="0"/>
              <a:t>23</a:t>
            </a:r>
            <a:r>
              <a:rPr lang="zh-CN" altLang="en-US" sz="1300" b="1" dirty="0" smtClean="0"/>
              <a:t>年</a:t>
            </a:r>
            <a:r>
              <a:rPr lang="en-US" altLang="zh-CN" sz="1300" b="1" dirty="0" smtClean="0"/>
              <a:t>Q2</a:t>
            </a:r>
            <a:r>
              <a:rPr lang="zh-CN" altLang="en-US" sz="1300" b="1" dirty="0" smtClean="0"/>
              <a:t>附近见底，与</a:t>
            </a:r>
            <a:r>
              <a:rPr lang="en-US" altLang="zh-CN" sz="1300" b="1" dirty="0" smtClean="0"/>
              <a:t>PPI</a:t>
            </a:r>
            <a:r>
              <a:rPr lang="zh-CN" altLang="en-US" sz="1300" b="1" dirty="0" smtClean="0"/>
              <a:t>错位不超过一个季度。</a:t>
            </a:r>
            <a:endParaRPr lang="en-US" altLang="zh-CN" sz="1300" b="1" dirty="0" smtClean="0"/>
          </a:p>
          <a:p>
            <a:pPr marL="285750" indent="-285750">
              <a:spcBef>
                <a:spcPts val="600"/>
              </a:spcBef>
              <a:buFont typeface="Wingdings" panose="05000000000000000000" pitchFamily="2" charset="2"/>
              <a:buChar char="l"/>
            </a:pPr>
            <a:r>
              <a:rPr lang="zh-CN" altLang="en-US" sz="1300" dirty="0" smtClean="0"/>
              <a:t>大部分行业主动</a:t>
            </a:r>
            <a:r>
              <a:rPr lang="zh-CN" altLang="en-US" sz="1300" dirty="0"/>
              <a:t>去库特征明显，以上游采掘、原材料、中间品和服装、饮料茶酒等消费品为代表；中游装备行业营收改善而去库压力仍大，出现被动去库特征；农副食品、医药、汽车、电力等行业出现主动补库特征。 </a:t>
            </a:r>
            <a:endParaRPr lang="en-US" altLang="zh-CN" sz="1300" dirty="0" smtClean="0"/>
          </a:p>
          <a:p>
            <a:pPr marL="285750" indent="-285750">
              <a:spcBef>
                <a:spcPts val="600"/>
              </a:spcBef>
              <a:buFont typeface="Wingdings" panose="05000000000000000000" pitchFamily="2" charset="2"/>
              <a:buChar char="l"/>
            </a:pPr>
            <a:r>
              <a:rPr lang="zh-CN" altLang="en-US" sz="1300" dirty="0"/>
              <a:t>库存分位值在</a:t>
            </a:r>
            <a:r>
              <a:rPr lang="en-US" altLang="zh-CN" sz="1300" dirty="0"/>
              <a:t>30%</a:t>
            </a:r>
            <a:r>
              <a:rPr lang="zh-CN" altLang="en-US" sz="1300" dirty="0"/>
              <a:t>以下的行业包括有色采选、交运设备、通用设备、文教体娱用品、皮革制鞋、印刷、服装、医药、家具、燃气、水。 </a:t>
            </a:r>
          </a:p>
          <a:p>
            <a:pPr marL="285750" indent="-285750">
              <a:spcBef>
                <a:spcPts val="600"/>
              </a:spcBef>
              <a:buFont typeface="Wingdings" panose="05000000000000000000" pitchFamily="2" charset="2"/>
              <a:buChar char="l"/>
            </a:pPr>
            <a:endParaRPr lang="zh-CN" altLang="en-US" sz="1300" dirty="0" smtClean="0"/>
          </a:p>
          <a:p>
            <a:pPr marL="285750" indent="-285750">
              <a:spcBef>
                <a:spcPts val="600"/>
              </a:spcBef>
              <a:buFont typeface="Wingdings" panose="05000000000000000000" pitchFamily="2" charset="2"/>
              <a:buChar char="l"/>
            </a:pPr>
            <a:endParaRPr lang="en-US" altLang="zh-CN" sz="1300" dirty="0" smtClean="0"/>
          </a:p>
          <a:p>
            <a:pPr marL="285750" indent="-285750">
              <a:spcBef>
                <a:spcPts val="600"/>
              </a:spcBef>
              <a:buFont typeface="Wingdings" panose="05000000000000000000" pitchFamily="2" charset="2"/>
              <a:buChar char="l"/>
            </a:pPr>
            <a:endParaRPr lang="zh-CN" altLang="en-US" sz="1300" dirty="0">
              <a:latin typeface="+mn-ea"/>
            </a:endParaRPr>
          </a:p>
        </p:txBody>
      </p:sp>
      <p:pic>
        <p:nvPicPr>
          <p:cNvPr id="4" name="图片 3"/>
          <p:cNvPicPr>
            <a:picLocks noChangeAspect="1"/>
          </p:cNvPicPr>
          <p:nvPr/>
        </p:nvPicPr>
        <p:blipFill>
          <a:blip r:embed="rId2"/>
          <a:stretch>
            <a:fillRect/>
          </a:stretch>
        </p:blipFill>
        <p:spPr>
          <a:xfrm>
            <a:off x="35496" y="2695062"/>
            <a:ext cx="4177517" cy="2290381"/>
          </a:xfrm>
          <a:prstGeom prst="rect">
            <a:avLst/>
          </a:prstGeom>
        </p:spPr>
      </p:pic>
      <p:sp>
        <p:nvSpPr>
          <p:cNvPr id="6" name="椭圆 5">
            <a:extLst>
              <a:ext uri="{FF2B5EF4-FFF2-40B4-BE49-F238E27FC236}">
                <a16:creationId xmlns:a16="http://schemas.microsoft.com/office/drawing/2014/main" id="{7A8A7C42-9B17-90B0-E991-C5AEACAA16EF}"/>
              </a:ext>
            </a:extLst>
          </p:cNvPr>
          <p:cNvSpPr/>
          <p:nvPr/>
        </p:nvSpPr>
        <p:spPr>
          <a:xfrm>
            <a:off x="3811338" y="3192181"/>
            <a:ext cx="367435" cy="648072"/>
          </a:xfrm>
          <a:prstGeom prst="ellipse">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rgbClr val="FFFFFF"/>
              </a:solidFill>
            </a:endParaRPr>
          </a:p>
        </p:txBody>
      </p:sp>
      <p:sp>
        <p:nvSpPr>
          <p:cNvPr id="7" name="弧形 6"/>
          <p:cNvSpPr/>
          <p:nvPr/>
        </p:nvSpPr>
        <p:spPr>
          <a:xfrm rot="4928742" flipV="1">
            <a:off x="3746136" y="3033788"/>
            <a:ext cx="1183363" cy="93610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4336705" y="2695352"/>
            <a:ext cx="4707727" cy="2468686"/>
          </a:xfrm>
          <a:prstGeom prst="rect">
            <a:avLst/>
          </a:prstGeom>
        </p:spPr>
      </p:pic>
      <p:sp>
        <p:nvSpPr>
          <p:cNvPr id="9" name="矩形 8"/>
          <p:cNvSpPr/>
          <p:nvPr/>
        </p:nvSpPr>
        <p:spPr>
          <a:xfrm>
            <a:off x="1508540" y="2556562"/>
            <a:ext cx="1231427" cy="276999"/>
          </a:xfrm>
          <a:prstGeom prst="rect">
            <a:avLst/>
          </a:prstGeom>
        </p:spPr>
        <p:txBody>
          <a:bodyPr wrap="none">
            <a:spAutoFit/>
          </a:bodyPr>
          <a:lstStyle/>
          <a:p>
            <a:pPr>
              <a:defRPr/>
            </a:pPr>
            <a:r>
              <a:rPr lang="zh-CN" altLang="en-US" sz="1200" b="1" dirty="0" smtClean="0">
                <a:solidFill>
                  <a:srgbClr val="000000"/>
                </a:solidFill>
                <a:latin typeface="等线" panose="02010600030101010101" pitchFamily="2" charset="-122"/>
                <a:ea typeface="等线" panose="02010600030101010101" pitchFamily="2" charset="-122"/>
              </a:rPr>
              <a:t>库存周期与</a:t>
            </a:r>
            <a:r>
              <a:rPr lang="en-US" altLang="zh-CN" sz="1200" b="1" dirty="0" smtClean="0">
                <a:solidFill>
                  <a:srgbClr val="000000"/>
                </a:solidFill>
                <a:latin typeface="等线" panose="02010600030101010101" pitchFamily="2" charset="-122"/>
                <a:ea typeface="等线" panose="02010600030101010101" pitchFamily="2" charset="-122"/>
              </a:rPr>
              <a:t>PMI</a:t>
            </a:r>
            <a:endParaRPr lang="zh-CN" altLang="en-US" sz="1200" b="1" dirty="0">
              <a:solidFill>
                <a:srgbClr val="000000"/>
              </a:solidFill>
              <a:latin typeface="等线" panose="02010600030101010101" pitchFamily="2" charset="-122"/>
              <a:ea typeface="等线" panose="02010600030101010101" pitchFamily="2" charset="-122"/>
            </a:endParaRPr>
          </a:p>
        </p:txBody>
      </p:sp>
      <p:sp>
        <p:nvSpPr>
          <p:cNvPr id="10" name="矩形 9"/>
          <p:cNvSpPr/>
          <p:nvPr/>
        </p:nvSpPr>
        <p:spPr>
          <a:xfrm>
            <a:off x="5657457" y="2556561"/>
            <a:ext cx="2339102" cy="276999"/>
          </a:xfrm>
          <a:prstGeom prst="rect">
            <a:avLst/>
          </a:prstGeom>
        </p:spPr>
        <p:txBody>
          <a:bodyPr wrap="none">
            <a:spAutoFit/>
          </a:bodyPr>
          <a:lstStyle/>
          <a:p>
            <a:pPr>
              <a:defRPr/>
            </a:pPr>
            <a:r>
              <a:rPr lang="zh-CN" altLang="en-US" sz="1200" b="1" dirty="0" smtClean="0">
                <a:solidFill>
                  <a:srgbClr val="000000"/>
                </a:solidFill>
                <a:latin typeface="等线" panose="02010600030101010101" pitchFamily="2" charset="-122"/>
                <a:ea typeface="等线" panose="02010600030101010101" pitchFamily="2" charset="-122"/>
              </a:rPr>
              <a:t>各行业的库存同比增速的分位数</a:t>
            </a:r>
            <a:endParaRPr lang="zh-CN" altLang="en-US" sz="1200" b="1" dirty="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90780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大势判断</a:t>
            </a:r>
            <a:endParaRPr lang="zh-CN" altLang="en-US" dirty="0">
              <a:sym typeface="+mn-ea"/>
            </a:endParaRPr>
          </a:p>
        </p:txBody>
      </p:sp>
      <p:sp>
        <p:nvSpPr>
          <p:cNvPr id="3" name="矩形 2"/>
          <p:cNvSpPr/>
          <p:nvPr/>
        </p:nvSpPr>
        <p:spPr>
          <a:xfrm>
            <a:off x="311319" y="1347614"/>
            <a:ext cx="8437145" cy="2769989"/>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solidFill>
                  <a:srgbClr val="000000"/>
                </a:solidFill>
                <a:latin typeface="+mn-ea"/>
              </a:rPr>
              <a:t>盈利：全</a:t>
            </a:r>
            <a:r>
              <a:rPr lang="en-US" altLang="zh-CN" sz="1400" dirty="0" smtClean="0">
                <a:solidFill>
                  <a:srgbClr val="000000"/>
                </a:solidFill>
                <a:latin typeface="+mn-ea"/>
              </a:rPr>
              <a:t>A</a:t>
            </a:r>
            <a:r>
              <a:rPr lang="zh-CN" altLang="en-US" sz="1400" dirty="0" smtClean="0">
                <a:solidFill>
                  <a:srgbClr val="000000"/>
                </a:solidFill>
                <a:latin typeface="+mn-ea"/>
              </a:rPr>
              <a:t>非金融盈利增速弱修复至</a:t>
            </a:r>
            <a:r>
              <a:rPr lang="en-US" altLang="zh-CN" sz="1400" dirty="0">
                <a:solidFill>
                  <a:srgbClr val="000000"/>
                </a:solidFill>
                <a:latin typeface="+mn-ea"/>
              </a:rPr>
              <a:t>6</a:t>
            </a:r>
            <a:r>
              <a:rPr lang="en-US" altLang="zh-CN" sz="1400" dirty="0" smtClean="0">
                <a:solidFill>
                  <a:srgbClr val="000000"/>
                </a:solidFill>
                <a:latin typeface="+mn-ea"/>
              </a:rPr>
              <a:t>.8%</a:t>
            </a:r>
            <a:r>
              <a:rPr lang="zh-CN" altLang="en-US" sz="1400" dirty="0" smtClean="0">
                <a:solidFill>
                  <a:srgbClr val="000000"/>
                </a:solidFill>
                <a:latin typeface="+mn-ea"/>
              </a:rPr>
              <a:t>。剔除基数，下半年好于上半年。</a:t>
            </a:r>
            <a:endParaRPr lang="en-US" altLang="zh-CN" sz="1400" dirty="0" smtClean="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solidFill>
                  <a:srgbClr val="000000"/>
                </a:solidFill>
                <a:latin typeface="+mn-ea"/>
              </a:rPr>
              <a:t>市场：</a:t>
            </a:r>
            <a:r>
              <a:rPr lang="en-US" altLang="zh-CN" sz="1400" dirty="0" smtClean="0">
                <a:solidFill>
                  <a:srgbClr val="000000"/>
                </a:solidFill>
                <a:latin typeface="+mn-ea"/>
              </a:rPr>
              <a:t>300</a:t>
            </a:r>
            <a:r>
              <a:rPr lang="zh-CN" altLang="en-US" sz="1400" dirty="0">
                <a:solidFill>
                  <a:srgbClr val="000000"/>
                </a:solidFill>
                <a:latin typeface="+mn-ea"/>
              </a:rPr>
              <a:t>非金融的股债收益差在</a:t>
            </a:r>
            <a:r>
              <a:rPr lang="en-US" altLang="zh-CN" sz="1400" dirty="0">
                <a:solidFill>
                  <a:srgbClr val="000000"/>
                </a:solidFill>
                <a:latin typeface="+mn-ea"/>
              </a:rPr>
              <a:t>10</a:t>
            </a:r>
            <a:r>
              <a:rPr lang="zh-CN" altLang="en-US" sz="1400" dirty="0">
                <a:solidFill>
                  <a:srgbClr val="000000"/>
                </a:solidFill>
                <a:latin typeface="+mn-ea"/>
              </a:rPr>
              <a:t>月触及</a:t>
            </a:r>
            <a:r>
              <a:rPr lang="en-US" altLang="zh-CN" sz="1400" dirty="0">
                <a:solidFill>
                  <a:srgbClr val="000000"/>
                </a:solidFill>
                <a:latin typeface="+mn-ea"/>
              </a:rPr>
              <a:t>-2X</a:t>
            </a:r>
            <a:r>
              <a:rPr lang="zh-CN" altLang="en-US" sz="1400" dirty="0">
                <a:solidFill>
                  <a:srgbClr val="000000"/>
                </a:solidFill>
                <a:latin typeface="+mn-ea"/>
              </a:rPr>
              <a:t>标准差，市场首先演绎过渡悲观预期的修复</a:t>
            </a:r>
            <a:r>
              <a:rPr lang="zh-CN" altLang="en-US" sz="1400" dirty="0" smtClean="0">
                <a:solidFill>
                  <a:srgbClr val="000000"/>
                </a:solidFill>
                <a:latin typeface="+mn-ea"/>
              </a:rPr>
              <a:t>。中期</a:t>
            </a:r>
            <a:r>
              <a:rPr lang="zh-CN" altLang="en-US" sz="1400" dirty="0">
                <a:solidFill>
                  <a:srgbClr val="000000"/>
                </a:solidFill>
                <a:latin typeface="+mn-ea"/>
              </a:rPr>
              <a:t>来看，</a:t>
            </a:r>
            <a:r>
              <a:rPr lang="en-US" altLang="zh-CN" sz="1400" dirty="0">
                <a:solidFill>
                  <a:srgbClr val="000000"/>
                </a:solidFill>
                <a:latin typeface="+mn-ea"/>
              </a:rPr>
              <a:t>-2X</a:t>
            </a:r>
            <a:r>
              <a:rPr lang="zh-CN" altLang="en-US" sz="1400" dirty="0">
                <a:solidFill>
                  <a:srgbClr val="000000"/>
                </a:solidFill>
                <a:latin typeface="+mn-ea"/>
              </a:rPr>
              <a:t>标准差的悲观预期修复过后，指数是直接反转的牛市还是相对纠结的震荡市，核心取决于后续的基本面，也就是由中长期贷款所刻画的总需求</a:t>
            </a:r>
            <a:r>
              <a:rPr lang="zh-CN" altLang="en-US" sz="1400" dirty="0" smtClean="0">
                <a:solidFill>
                  <a:srgbClr val="000000"/>
                </a:solidFill>
                <a:latin typeface="+mn-ea"/>
              </a:rPr>
              <a:t>情况，但目前似乎还未找到扩表的主力。</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防疫优化对市场分</a:t>
            </a:r>
            <a:r>
              <a:rPr lang="zh-CN" altLang="en-US" sz="1400" dirty="0">
                <a:solidFill>
                  <a:srgbClr val="000000"/>
                </a:solidFill>
                <a:latin typeface="+mn-ea"/>
              </a:rPr>
              <a:t>三步走：</a:t>
            </a:r>
            <a:r>
              <a:rPr lang="en-US" altLang="zh-CN" sz="1400" dirty="0">
                <a:solidFill>
                  <a:srgbClr val="000000"/>
                </a:solidFill>
                <a:latin typeface="+mn-ea"/>
              </a:rPr>
              <a:t>1</a:t>
            </a:r>
            <a:r>
              <a:rPr lang="zh-CN" altLang="en-US" sz="1400" dirty="0">
                <a:solidFill>
                  <a:srgbClr val="000000"/>
                </a:solidFill>
                <a:latin typeface="+mn-ea"/>
              </a:rPr>
              <a:t>）市场一致预期的形成，这一时期全市场估值和风险偏好出现快速回升；</a:t>
            </a:r>
            <a:r>
              <a:rPr lang="en-US" altLang="zh-CN" sz="1400" dirty="0">
                <a:solidFill>
                  <a:srgbClr val="000000"/>
                </a:solidFill>
                <a:latin typeface="+mn-ea"/>
              </a:rPr>
              <a:t>2</a:t>
            </a:r>
            <a:r>
              <a:rPr lang="zh-CN" altLang="en-US" sz="1400" dirty="0">
                <a:solidFill>
                  <a:srgbClr val="000000"/>
                </a:solidFill>
                <a:latin typeface="+mn-ea"/>
              </a:rPr>
              <a:t>）经济重启的预期落实到行业，防疫优化后提前出现业绩改善的行业开始跑赢（如药店、中药和零售等）；</a:t>
            </a:r>
            <a:r>
              <a:rPr lang="en-US" altLang="zh-CN" sz="1400" dirty="0">
                <a:solidFill>
                  <a:srgbClr val="000000"/>
                </a:solidFill>
                <a:latin typeface="+mn-ea"/>
              </a:rPr>
              <a:t>3</a:t>
            </a:r>
            <a:r>
              <a:rPr lang="zh-CN" altLang="en-US" sz="1400" dirty="0">
                <a:solidFill>
                  <a:srgbClr val="000000"/>
                </a:solidFill>
                <a:latin typeface="+mn-ea"/>
              </a:rPr>
              <a:t>）防疫优化政策落地，受益行业中的部分公司表现出较同行更强的成长性</a:t>
            </a:r>
            <a:r>
              <a:rPr lang="zh-CN" altLang="en-US" sz="1400" dirty="0" smtClean="0">
                <a:solidFill>
                  <a:srgbClr val="000000"/>
                </a:solidFill>
                <a:latin typeface="+mn-ea"/>
              </a:rPr>
              <a:t>。</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目前</a:t>
            </a:r>
            <a:r>
              <a:rPr lang="en-US" altLang="zh-CN" sz="1400" dirty="0">
                <a:solidFill>
                  <a:srgbClr val="000000"/>
                </a:solidFill>
                <a:latin typeface="+mn-ea"/>
              </a:rPr>
              <a:t>A</a:t>
            </a:r>
            <a:r>
              <a:rPr lang="zh-CN" altLang="en-US" sz="1400" dirty="0">
                <a:solidFill>
                  <a:srgbClr val="000000"/>
                </a:solidFill>
                <a:latin typeface="+mn-ea"/>
              </a:rPr>
              <a:t>股的反应应处于第二</a:t>
            </a:r>
            <a:r>
              <a:rPr lang="zh-CN" altLang="en-US" sz="1400" dirty="0" smtClean="0">
                <a:solidFill>
                  <a:srgbClr val="000000"/>
                </a:solidFill>
                <a:latin typeface="+mn-ea"/>
              </a:rPr>
              <a:t>阶段，消费进入验证期，波动较大</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而在弱修复的假设下，</a:t>
            </a:r>
            <a:r>
              <a:rPr lang="en-US" altLang="zh-CN" sz="1400" dirty="0" smtClean="0">
                <a:solidFill>
                  <a:srgbClr val="000000"/>
                </a:solidFill>
                <a:latin typeface="+mn-ea"/>
              </a:rPr>
              <a:t>2023</a:t>
            </a:r>
            <a:r>
              <a:rPr lang="zh-CN" altLang="en-US" sz="1400" dirty="0">
                <a:solidFill>
                  <a:srgbClr val="000000"/>
                </a:solidFill>
                <a:latin typeface="+mn-ea"/>
              </a:rPr>
              <a:t>年年中附近</a:t>
            </a:r>
            <a:r>
              <a:rPr lang="zh-CN" altLang="en-US" sz="1400" dirty="0" smtClean="0">
                <a:solidFill>
                  <a:srgbClr val="000000"/>
                </a:solidFill>
                <a:latin typeface="+mn-ea"/>
              </a:rPr>
              <a:t>，股票市场偏震荡上行的概率更大，更加类似</a:t>
            </a:r>
            <a:r>
              <a:rPr lang="en-US" altLang="zh-CN" sz="1400" dirty="0" smtClean="0">
                <a:solidFill>
                  <a:srgbClr val="000000"/>
                </a:solidFill>
                <a:latin typeface="+mn-ea"/>
              </a:rPr>
              <a:t>2012</a:t>
            </a:r>
            <a:r>
              <a:rPr lang="zh-CN" altLang="en-US" sz="1400" dirty="0" smtClean="0">
                <a:solidFill>
                  <a:srgbClr val="000000"/>
                </a:solidFill>
                <a:latin typeface="+mn-ea"/>
              </a:rPr>
              <a:t>年底</a:t>
            </a:r>
            <a:r>
              <a:rPr lang="en-US" altLang="zh-CN" sz="1400" dirty="0" smtClean="0">
                <a:solidFill>
                  <a:srgbClr val="000000"/>
                </a:solidFill>
                <a:latin typeface="+mn-ea"/>
              </a:rPr>
              <a:t>-2013</a:t>
            </a:r>
            <a:r>
              <a:rPr lang="zh-CN" altLang="en-US" sz="1400" dirty="0" smtClean="0">
                <a:solidFill>
                  <a:srgbClr val="000000"/>
                </a:solidFill>
                <a:latin typeface="+mn-ea"/>
              </a:rPr>
              <a:t>年。</a:t>
            </a:r>
            <a:endParaRPr lang="en-US" altLang="zh-CN" sz="1400" dirty="0" smtClean="0">
              <a:solidFill>
                <a:srgbClr val="000000"/>
              </a:solidFill>
              <a:latin typeface="+mn-ea"/>
            </a:endParaRPr>
          </a:p>
        </p:txBody>
      </p:sp>
    </p:spTree>
    <p:extLst>
      <p:ext uri="{BB962C8B-B14F-4D97-AF65-F5344CB8AC3E}">
        <p14:creationId xmlns:p14="http://schemas.microsoft.com/office/powerpoint/2010/main" val="2892374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a:spLocks noChangeArrowheads="1"/>
          </p:cNvSpPr>
          <p:nvPr/>
        </p:nvSpPr>
        <p:spPr bwMode="auto">
          <a:xfrm>
            <a:off x="3024336" y="1779663"/>
            <a:ext cx="5652120" cy="561652"/>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r>
              <a:rPr lang="zh-CN" altLang="en-US" sz="3200" b="1" dirty="0" smtClean="0">
                <a:solidFill>
                  <a:srgbClr val="0E2F54"/>
                </a:solidFill>
                <a:latin typeface="微软雅黑" panose="020B0503020204020204" pitchFamily="34" charset="-122"/>
                <a:ea typeface="微软雅黑" panose="020B0503020204020204" pitchFamily="34" charset="-122"/>
              </a:rPr>
              <a:t>政策</a:t>
            </a:r>
            <a:r>
              <a:rPr lang="zh-CN" altLang="en-US" sz="3200" b="1" dirty="0">
                <a:solidFill>
                  <a:srgbClr val="0E2F54"/>
                </a:solidFill>
                <a:latin typeface="微软雅黑" panose="020B0503020204020204" pitchFamily="34" charset="-122"/>
                <a:ea typeface="微软雅黑" panose="020B0503020204020204" pitchFamily="34" charset="-122"/>
              </a:rPr>
              <a:t>面</a:t>
            </a:r>
            <a:r>
              <a:rPr lang="zh-CN" altLang="en-US" sz="3200" b="1" dirty="0" smtClean="0">
                <a:solidFill>
                  <a:srgbClr val="0E2F54"/>
                </a:solidFill>
                <a:latin typeface="微软雅黑" panose="020B0503020204020204" pitchFamily="34" charset="-122"/>
                <a:ea typeface="微软雅黑" panose="020B0503020204020204" pitchFamily="34" charset="-122"/>
              </a:rPr>
              <a:t>与宏观经济展望</a:t>
            </a:r>
            <a:endParaRPr lang="en-US" altLang="zh-CN" sz="3600" b="1" dirty="0">
              <a:solidFill>
                <a:srgbClr val="0E2F54"/>
              </a:solidFill>
              <a:latin typeface="微软雅黑" panose="020B0503020204020204" pitchFamily="34" charset="-122"/>
              <a:ea typeface="微软雅黑" panose="020B0503020204020204" pitchFamily="34" charset="-122"/>
            </a:endParaRPr>
          </a:p>
        </p:txBody>
      </p:sp>
      <p:sp>
        <p:nvSpPr>
          <p:cNvPr id="5" name="任意多边形: 形状 4"/>
          <p:cNvSpPr/>
          <p:nvPr/>
        </p:nvSpPr>
        <p:spPr>
          <a:xfrm flipH="1" flipV="1">
            <a:off x="0" y="987573"/>
            <a:ext cx="3117437" cy="2043588"/>
          </a:xfrm>
          <a:custGeom>
            <a:avLst/>
            <a:gdLst>
              <a:gd name="connsiteX0" fmla="*/ 6312310 w 6312310"/>
              <a:gd name="connsiteY0" fmla="*/ 0 h 2625213"/>
              <a:gd name="connsiteX1" fmla="*/ 1553497 w 6312310"/>
              <a:gd name="connsiteY1" fmla="*/ 19665 h 2625213"/>
              <a:gd name="connsiteX2" fmla="*/ 0 w 6312310"/>
              <a:gd name="connsiteY2" fmla="*/ 2625213 h 2625213"/>
              <a:gd name="connsiteX3" fmla="*/ 6312310 w 6312310"/>
              <a:gd name="connsiteY3" fmla="*/ 2625213 h 2625213"/>
              <a:gd name="connsiteX4" fmla="*/ 6312310 w 6312310"/>
              <a:gd name="connsiteY4" fmla="*/ 0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2310" h="2625213">
                <a:moveTo>
                  <a:pt x="6312310" y="0"/>
                </a:moveTo>
                <a:lnTo>
                  <a:pt x="1553497" y="19665"/>
                </a:lnTo>
                <a:lnTo>
                  <a:pt x="0" y="2625213"/>
                </a:lnTo>
                <a:lnTo>
                  <a:pt x="6312310" y="2625213"/>
                </a:lnTo>
                <a:lnTo>
                  <a:pt x="6312310" y="0"/>
                </a:lnTo>
                <a:close/>
              </a:path>
            </a:pathLst>
          </a:custGeom>
          <a:solidFill>
            <a:srgbClr val="0C2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2"/>
          <p:cNvSpPr txBox="1">
            <a:spLocks noChangeArrowheads="1"/>
          </p:cNvSpPr>
          <p:nvPr/>
        </p:nvSpPr>
        <p:spPr bwMode="auto">
          <a:xfrm>
            <a:off x="1148349" y="1570405"/>
            <a:ext cx="800461" cy="1422657"/>
          </a:xfrm>
          <a:prstGeom prst="rect">
            <a:avLst/>
          </a:prstGeom>
          <a:noFill/>
          <a:ln>
            <a:noFill/>
          </a:ln>
        </p:spPr>
        <p:txBody>
          <a:bodyPr wrap="non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8795" dirty="0" smtClean="0">
                <a:solidFill>
                  <a:schemeClr val="bg1"/>
                </a:solidFill>
                <a:latin typeface="微软雅黑" panose="020B0503020204020204" pitchFamily="34" charset="-122"/>
                <a:ea typeface="微软雅黑" panose="020B0503020204020204" pitchFamily="34" charset="-122"/>
              </a:rPr>
              <a:t>1</a:t>
            </a:r>
            <a:endParaRPr lang="zh-CN" altLang="en-US" sz="8795" dirty="0">
              <a:solidFill>
                <a:schemeClr val="bg1"/>
              </a:solidFill>
              <a:latin typeface="微软雅黑" panose="020B0503020204020204" pitchFamily="34" charset="-122"/>
              <a:ea typeface="微软雅黑" panose="020B0503020204020204" pitchFamily="34" charset="-122"/>
            </a:endParaRPr>
          </a:p>
        </p:txBody>
      </p:sp>
      <p:sp>
        <p:nvSpPr>
          <p:cNvPr id="7" name="TextBox 2"/>
          <p:cNvSpPr txBox="1">
            <a:spLocks noChangeArrowheads="1"/>
          </p:cNvSpPr>
          <p:nvPr/>
        </p:nvSpPr>
        <p:spPr bwMode="auto">
          <a:xfrm>
            <a:off x="323528" y="2176828"/>
            <a:ext cx="1018416" cy="500097"/>
          </a:xfrm>
          <a:prstGeom prst="rect">
            <a:avLst/>
          </a:prstGeom>
          <a:noFill/>
          <a:ln>
            <a:noFill/>
          </a:ln>
        </p:spPr>
        <p:txBody>
          <a:bodyPr wrap="square" lIns="68541" tIns="34270" rIns="68541" bIns="3427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en-US" altLang="zh-CN" sz="2800" dirty="0">
                <a:solidFill>
                  <a:srgbClr val="FFFFFF"/>
                </a:solidFill>
              </a:rPr>
              <a:t>Part</a:t>
            </a:r>
            <a:endParaRPr lang="zh-CN" altLang="en-US" sz="2800" dirty="0">
              <a:solidFill>
                <a:srgbClr val="FFFFFF"/>
              </a:solidFill>
            </a:endParaRPr>
          </a:p>
        </p:txBody>
      </p:sp>
    </p:spTree>
    <p:extLst>
      <p:ext uri="{BB962C8B-B14F-4D97-AF65-F5344CB8AC3E}">
        <p14:creationId xmlns:p14="http://schemas.microsoft.com/office/powerpoint/2010/main" val="88207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市场风格</a:t>
            </a:r>
            <a:r>
              <a:rPr lang="en-US" altLang="zh-CN" dirty="0" smtClean="0">
                <a:sym typeface="+mn-ea"/>
              </a:rPr>
              <a:t>-</a:t>
            </a:r>
            <a:r>
              <a:rPr lang="zh-CN" altLang="en-US" dirty="0" smtClean="0">
                <a:sym typeface="+mn-ea"/>
              </a:rPr>
              <a:t>行业选择更明确</a:t>
            </a:r>
            <a:endParaRPr lang="zh-CN" altLang="en-US" dirty="0">
              <a:sym typeface="+mn-ea"/>
            </a:endParaRPr>
          </a:p>
        </p:txBody>
      </p:sp>
      <p:sp>
        <p:nvSpPr>
          <p:cNvPr id="3" name="矩形 2"/>
          <p:cNvSpPr/>
          <p:nvPr/>
        </p:nvSpPr>
        <p:spPr>
          <a:xfrm>
            <a:off x="345938" y="699542"/>
            <a:ext cx="8474533" cy="4447371"/>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solidFill>
                  <a:srgbClr val="000000"/>
                </a:solidFill>
                <a:latin typeface="+mn-ea"/>
              </a:rPr>
              <a:t>回顾历史，</a:t>
            </a:r>
            <a:r>
              <a:rPr lang="en-US" altLang="zh-CN" sz="1400" dirty="0">
                <a:solidFill>
                  <a:srgbClr val="000000"/>
                </a:solidFill>
                <a:latin typeface="+mn-ea"/>
              </a:rPr>
              <a:t>2018</a:t>
            </a:r>
            <a:r>
              <a:rPr lang="zh-CN" altLang="en-US" sz="1400" dirty="0">
                <a:solidFill>
                  <a:srgbClr val="000000"/>
                </a:solidFill>
                <a:latin typeface="+mn-ea"/>
              </a:rPr>
              <a:t>年底和</a:t>
            </a:r>
            <a:r>
              <a:rPr lang="en-US" altLang="zh-CN" sz="1400" dirty="0">
                <a:solidFill>
                  <a:srgbClr val="000000"/>
                </a:solidFill>
                <a:latin typeface="+mn-ea"/>
              </a:rPr>
              <a:t>2020</a:t>
            </a:r>
            <a:r>
              <a:rPr lang="zh-CN" altLang="en-US" sz="1400" dirty="0">
                <a:solidFill>
                  <a:srgbClr val="000000"/>
                </a:solidFill>
                <a:latin typeface="+mn-ea"/>
              </a:rPr>
              <a:t>年</a:t>
            </a:r>
            <a:r>
              <a:rPr lang="en-US" altLang="zh-CN" sz="1400" dirty="0">
                <a:solidFill>
                  <a:srgbClr val="000000"/>
                </a:solidFill>
                <a:latin typeface="+mn-ea"/>
              </a:rPr>
              <a:t>3</a:t>
            </a:r>
            <a:r>
              <a:rPr lang="zh-CN" altLang="en-US" sz="1400" dirty="0">
                <a:solidFill>
                  <a:srgbClr val="000000"/>
                </a:solidFill>
                <a:latin typeface="+mn-ea"/>
              </a:rPr>
              <a:t>月底以来的反转行情（上证指数近千点反转），基本都呈现“先大后小”的风格特征，也就是上证</a:t>
            </a:r>
            <a:r>
              <a:rPr lang="en-US" altLang="zh-CN" sz="1400" dirty="0">
                <a:solidFill>
                  <a:srgbClr val="000000"/>
                </a:solidFill>
                <a:latin typeface="+mn-ea"/>
              </a:rPr>
              <a:t>50</a:t>
            </a:r>
            <a:r>
              <a:rPr lang="zh-CN" altLang="en-US" sz="1400" dirty="0">
                <a:solidFill>
                  <a:srgbClr val="000000"/>
                </a:solidFill>
                <a:latin typeface="+mn-ea"/>
              </a:rPr>
              <a:t>相对中证</a:t>
            </a:r>
            <a:r>
              <a:rPr lang="en-US" altLang="zh-CN" sz="1400" dirty="0">
                <a:solidFill>
                  <a:srgbClr val="000000"/>
                </a:solidFill>
                <a:latin typeface="+mn-ea"/>
              </a:rPr>
              <a:t>1000</a:t>
            </a:r>
            <a:r>
              <a:rPr lang="zh-CN" altLang="en-US" sz="1400" dirty="0">
                <a:solidFill>
                  <a:srgbClr val="000000"/>
                </a:solidFill>
                <a:latin typeface="+mn-ea"/>
              </a:rPr>
              <a:t>的相对走势先强后弱。</a:t>
            </a:r>
            <a:endParaRPr lang="en-US" altLang="zh-CN" sz="1400" dirty="0">
              <a:solidFill>
                <a:srgbClr val="000000"/>
              </a:solidFill>
              <a:latin typeface="+mn-ea"/>
            </a:endParaRPr>
          </a:p>
          <a:p>
            <a:pPr marL="285750" lvl="1" indent="-285750">
              <a:spcBef>
                <a:spcPts val="600"/>
              </a:spcBef>
              <a:buFont typeface="Wingdings" panose="05000000000000000000" pitchFamily="2" charset="2"/>
              <a:buChar char="l"/>
            </a:pPr>
            <a:r>
              <a:rPr lang="zh-CN" altLang="en-US" sz="1400" b="1" dirty="0">
                <a:solidFill>
                  <a:srgbClr val="000000"/>
                </a:solidFill>
                <a:latin typeface="+mn-ea"/>
              </a:rPr>
              <a:t>上半年大部分板块基本面偏弱</a:t>
            </a:r>
            <a:r>
              <a:rPr lang="zh-CN" altLang="en-US" sz="1400" b="1" dirty="0" smtClean="0">
                <a:solidFill>
                  <a:srgbClr val="000000"/>
                </a:solidFill>
                <a:latin typeface="+mn-ea"/>
              </a:rPr>
              <a:t>，预计</a:t>
            </a:r>
            <a:r>
              <a:rPr lang="zh-CN" altLang="en-US" sz="1400" b="1" dirty="0">
                <a:solidFill>
                  <a:srgbClr val="000000"/>
                </a:solidFill>
                <a:latin typeface="+mn-ea"/>
              </a:rPr>
              <a:t>主要交易地产和消费改善的</a:t>
            </a:r>
            <a:r>
              <a:rPr lang="zh-CN" altLang="en-US" sz="1400" b="1" dirty="0" smtClean="0">
                <a:solidFill>
                  <a:srgbClr val="000000"/>
                </a:solidFill>
                <a:latin typeface="+mn-ea"/>
              </a:rPr>
              <a:t>预期（核心是地产），</a:t>
            </a:r>
            <a:r>
              <a:rPr lang="zh-CN" altLang="en-US" sz="1400" b="1" dirty="0">
                <a:solidFill>
                  <a:srgbClr val="000000"/>
                </a:solidFill>
                <a:latin typeface="+mn-ea"/>
              </a:rPr>
              <a:t>但这一交易受复苏力度制约而空间有限，因此市场也积极寻求高增长的稀缺性。</a:t>
            </a:r>
            <a:endParaRPr lang="en-US" altLang="zh-CN" sz="1400" b="1" dirty="0">
              <a:solidFill>
                <a:srgbClr val="000000"/>
              </a:solidFill>
              <a:latin typeface="+mn-ea"/>
            </a:endParaRPr>
          </a:p>
          <a:p>
            <a:pPr marL="285750" indent="-285750">
              <a:spcBef>
                <a:spcPts val="600"/>
              </a:spcBef>
              <a:buFont typeface="Wingdings" panose="05000000000000000000" pitchFamily="2" charset="2"/>
              <a:buChar char="l"/>
            </a:pPr>
            <a:r>
              <a:rPr lang="zh-CN" altLang="en-US" sz="1400" b="1" u="sng" dirty="0">
                <a:solidFill>
                  <a:srgbClr val="000000"/>
                </a:solidFill>
                <a:latin typeface="+mn-ea"/>
              </a:rPr>
              <a:t>建议多在中下游挖掘成长</a:t>
            </a:r>
            <a:r>
              <a:rPr lang="zh-CN" altLang="en-US" sz="1400" b="1" u="sng" dirty="0" smtClean="0">
                <a:solidFill>
                  <a:srgbClr val="000000"/>
                </a:solidFill>
                <a:latin typeface="+mn-ea"/>
              </a:rPr>
              <a:t>。</a:t>
            </a:r>
            <a:r>
              <a:rPr lang="zh-CN" altLang="en-US" sz="1400" b="1" dirty="0" smtClean="0">
                <a:solidFill>
                  <a:srgbClr val="000000"/>
                </a:solidFill>
                <a:latin typeface="+mn-ea"/>
              </a:rPr>
              <a:t>后续</a:t>
            </a:r>
            <a:r>
              <a:rPr lang="zh-CN" altLang="en-US" sz="1400" b="1" dirty="0">
                <a:solidFill>
                  <a:srgbClr val="000000"/>
                </a:solidFill>
                <a:latin typeface="+mn-ea"/>
              </a:rPr>
              <a:t>驱动大小风格切换的潜在因素可能来自，疫后消费</a:t>
            </a:r>
            <a:r>
              <a:rPr lang="en-US" altLang="zh-CN" sz="1400" b="1" dirty="0">
                <a:solidFill>
                  <a:srgbClr val="000000"/>
                </a:solidFill>
                <a:latin typeface="+mn-ea"/>
              </a:rPr>
              <a:t>K</a:t>
            </a:r>
            <a:r>
              <a:rPr lang="zh-CN" altLang="en-US" sz="1400" b="1" dirty="0">
                <a:solidFill>
                  <a:srgbClr val="000000"/>
                </a:solidFill>
                <a:latin typeface="+mn-ea"/>
              </a:rPr>
              <a:t>型恢复、地产销量难以明显改善、旺季开工不及预期。另外，大制造和大科技产业政策陆续出台催生科技成长行情。</a:t>
            </a:r>
            <a:endParaRPr lang="en-US" altLang="zh-CN" sz="1400" b="1" dirty="0">
              <a:solidFill>
                <a:srgbClr val="000000"/>
              </a:solidFill>
              <a:latin typeface="+mn-ea"/>
            </a:endParaRPr>
          </a:p>
          <a:p>
            <a:pPr marL="742950" lvl="1" indent="-285750">
              <a:spcBef>
                <a:spcPts val="600"/>
              </a:spcBef>
              <a:buFont typeface="Arial" panose="020B0604020202020204" pitchFamily="34" charset="0"/>
              <a:buChar char="•"/>
            </a:pPr>
            <a:r>
              <a:rPr lang="zh-CN" altLang="en-US" sz="1400" b="1" dirty="0" smtClean="0">
                <a:solidFill>
                  <a:srgbClr val="000000"/>
                </a:solidFill>
                <a:latin typeface="+mn-ea"/>
              </a:rPr>
              <a:t>疫情</a:t>
            </a:r>
            <a:r>
              <a:rPr lang="zh-CN" altLang="en-US" sz="1400" b="1" dirty="0">
                <a:solidFill>
                  <a:srgbClr val="000000"/>
                </a:solidFill>
                <a:latin typeface="+mn-ea"/>
              </a:rPr>
              <a:t>相关消费、地产业绩</a:t>
            </a:r>
            <a:r>
              <a:rPr lang="zh-CN" altLang="en-US" sz="1400" b="1" dirty="0" smtClean="0">
                <a:solidFill>
                  <a:srgbClr val="000000"/>
                </a:solidFill>
                <a:latin typeface="+mn-ea"/>
              </a:rPr>
              <a:t>改善方向确定，逢低布局仍不放弃。</a:t>
            </a:r>
            <a:r>
              <a:rPr lang="zh-CN" altLang="en-US" sz="1400" dirty="0" smtClean="0">
                <a:solidFill>
                  <a:srgbClr val="000000"/>
                </a:solidFill>
                <a:latin typeface="+mn-ea"/>
              </a:rPr>
              <a:t>改善</a:t>
            </a:r>
            <a:r>
              <a:rPr lang="zh-CN" altLang="en-US" sz="1400" dirty="0">
                <a:solidFill>
                  <a:srgbClr val="000000"/>
                </a:solidFill>
                <a:latin typeface="+mn-ea"/>
              </a:rPr>
              <a:t>的</a:t>
            </a:r>
            <a:r>
              <a:rPr lang="zh-CN" altLang="en-US" sz="1400" dirty="0" smtClean="0">
                <a:solidFill>
                  <a:srgbClr val="000000"/>
                </a:solidFill>
                <a:latin typeface="+mn-ea"/>
              </a:rPr>
              <a:t>概率、空间不好</a:t>
            </a:r>
            <a:r>
              <a:rPr lang="zh-CN" altLang="en-US" sz="1400" dirty="0">
                <a:solidFill>
                  <a:srgbClr val="000000"/>
                </a:solidFill>
                <a:latin typeface="+mn-ea"/>
              </a:rPr>
              <a:t>判断（个人相信，市场不相信</a:t>
            </a:r>
            <a:r>
              <a:rPr lang="zh-CN" altLang="en-US" sz="1400" dirty="0" smtClean="0">
                <a:solidFill>
                  <a:srgbClr val="000000"/>
                </a:solidFill>
                <a:latin typeface="+mn-ea"/>
              </a:rPr>
              <a:t>），短期震荡，逢低布局；</a:t>
            </a:r>
            <a:r>
              <a:rPr lang="zh-CN" altLang="en-US" sz="1400" dirty="0">
                <a:solidFill>
                  <a:srgbClr val="000000"/>
                </a:solidFill>
                <a:latin typeface="+mn-ea"/>
              </a:rPr>
              <a:t>金融类似，国内相关周期类似；</a:t>
            </a:r>
            <a:endParaRPr lang="en-US" altLang="zh-CN" sz="1400" dirty="0">
              <a:solidFill>
                <a:srgbClr val="000000"/>
              </a:solidFill>
              <a:latin typeface="+mn-ea"/>
            </a:endParaRPr>
          </a:p>
          <a:p>
            <a:pPr marL="742950" lvl="1" indent="-285750">
              <a:spcBef>
                <a:spcPts val="600"/>
              </a:spcBef>
              <a:buFont typeface="Arial" panose="020B0604020202020204" pitchFamily="34" charset="0"/>
              <a:buChar char="•"/>
            </a:pPr>
            <a:r>
              <a:rPr lang="zh-CN" altLang="en-US" sz="1400" dirty="0">
                <a:solidFill>
                  <a:srgbClr val="000000"/>
                </a:solidFill>
                <a:latin typeface="+mn-ea"/>
              </a:rPr>
              <a:t>上游资源受海外需求影响价格仍有下行空间，下半年后面起来的节奏不知道，可以在很便宜的时候买，涨起来卖，做波段；</a:t>
            </a:r>
            <a:endParaRPr lang="en-US" altLang="zh-CN" sz="1400" dirty="0">
              <a:solidFill>
                <a:srgbClr val="000000"/>
              </a:solidFill>
              <a:latin typeface="+mn-ea"/>
            </a:endParaRPr>
          </a:p>
          <a:p>
            <a:pPr marL="742950" lvl="1" indent="-285750">
              <a:spcBef>
                <a:spcPts val="600"/>
              </a:spcBef>
              <a:buFont typeface="Arial" panose="020B0604020202020204" pitchFamily="34" charset="0"/>
              <a:buChar char="•"/>
            </a:pPr>
            <a:r>
              <a:rPr lang="zh-CN" altLang="en-US" sz="1400" dirty="0">
                <a:solidFill>
                  <a:srgbClr val="000000"/>
                </a:solidFill>
                <a:latin typeface="+mn-ea"/>
              </a:rPr>
              <a:t>汽车相关，增速不及今年，也同第一条，看储能更好</a:t>
            </a:r>
          </a:p>
          <a:p>
            <a:pPr marL="742950" lvl="1" indent="-285750">
              <a:spcBef>
                <a:spcPts val="600"/>
              </a:spcBef>
              <a:buFont typeface="Arial" panose="020B0604020202020204" pitchFamily="34" charset="0"/>
              <a:buChar char="•"/>
            </a:pPr>
            <a:r>
              <a:rPr lang="zh-CN" altLang="en-US" sz="1400" dirty="0">
                <a:solidFill>
                  <a:srgbClr val="000000"/>
                </a:solidFill>
                <a:latin typeface="+mn-ea"/>
              </a:rPr>
              <a:t>高端制造，政策支持，出口弱了，新基建或许可以。要看估值</a:t>
            </a:r>
          </a:p>
          <a:p>
            <a:pPr marL="742950" lvl="1" indent="-285750">
              <a:spcBef>
                <a:spcPts val="600"/>
              </a:spcBef>
              <a:buFont typeface="Arial" panose="020B0604020202020204" pitchFamily="34" charset="0"/>
              <a:buChar char="•"/>
            </a:pPr>
            <a:r>
              <a:rPr lang="zh-CN" altLang="en-US" sz="1400" dirty="0">
                <a:solidFill>
                  <a:srgbClr val="000000"/>
                </a:solidFill>
                <a:latin typeface="+mn-ea"/>
              </a:rPr>
              <a:t>计算机</a:t>
            </a:r>
            <a:r>
              <a:rPr lang="zh-CN" altLang="en-US" sz="1400" dirty="0" smtClean="0">
                <a:solidFill>
                  <a:srgbClr val="000000"/>
                </a:solidFill>
                <a:latin typeface="+mn-ea"/>
              </a:rPr>
              <a:t>，业绩预期较好，</a:t>
            </a:r>
            <a:r>
              <a:rPr lang="zh-CN" altLang="en-US" sz="1400" dirty="0">
                <a:solidFill>
                  <a:srgbClr val="000000"/>
                </a:solidFill>
                <a:latin typeface="+mn-ea"/>
              </a:rPr>
              <a:t>有政策，能搞</a:t>
            </a:r>
          </a:p>
          <a:p>
            <a:pPr marL="742950" lvl="1" indent="-285750">
              <a:spcBef>
                <a:spcPts val="600"/>
              </a:spcBef>
              <a:buFont typeface="Arial" panose="020B0604020202020204" pitchFamily="34" charset="0"/>
              <a:buChar char="•"/>
            </a:pPr>
            <a:r>
              <a:rPr lang="zh-CN" altLang="en-US" sz="1400" dirty="0">
                <a:solidFill>
                  <a:srgbClr val="000000"/>
                </a:solidFill>
                <a:latin typeface="+mn-ea"/>
              </a:rPr>
              <a:t>半导体，预期要见底，还没有兑现</a:t>
            </a:r>
            <a:r>
              <a:rPr lang="zh-CN" altLang="en-US" sz="1400" dirty="0" smtClean="0">
                <a:solidFill>
                  <a:srgbClr val="000000"/>
                </a:solidFill>
                <a:latin typeface="+mn-ea"/>
              </a:rPr>
              <a:t>，看估值</a:t>
            </a:r>
            <a:endParaRPr lang="zh-CN" altLang="en-US" sz="1400" dirty="0">
              <a:solidFill>
                <a:srgbClr val="000000"/>
              </a:solidFill>
              <a:latin typeface="+mn-ea"/>
            </a:endParaRPr>
          </a:p>
          <a:p>
            <a:pPr marL="285750" indent="-285750">
              <a:spcBef>
                <a:spcPts val="600"/>
              </a:spcBef>
              <a:buFont typeface="Wingdings" panose="05000000000000000000" pitchFamily="2" charset="2"/>
              <a:buChar char="l"/>
            </a:pPr>
            <a:r>
              <a:rPr lang="zh-CN" altLang="en-US" sz="1400" dirty="0">
                <a:solidFill>
                  <a:srgbClr val="000000"/>
                </a:solidFill>
                <a:latin typeface="+mn-ea"/>
              </a:rPr>
              <a:t>下半年库存见底，若能叠加海外通胀较快下行，货币政策转</a:t>
            </a:r>
            <a:r>
              <a:rPr lang="zh-CN" altLang="en-US" sz="1400" dirty="0" smtClean="0">
                <a:solidFill>
                  <a:srgbClr val="000000"/>
                </a:solidFill>
                <a:latin typeface="+mn-ea"/>
              </a:rPr>
              <a:t>松，可能出现新一轮的复苏行情，类似</a:t>
            </a:r>
            <a:r>
              <a:rPr lang="en-US" altLang="zh-CN" sz="1400" dirty="0" smtClean="0">
                <a:solidFill>
                  <a:srgbClr val="000000"/>
                </a:solidFill>
                <a:latin typeface="+mn-ea"/>
              </a:rPr>
              <a:t>2019</a:t>
            </a:r>
            <a:r>
              <a:rPr lang="zh-CN" altLang="en-US" sz="1400" dirty="0" smtClean="0">
                <a:solidFill>
                  <a:srgbClr val="000000"/>
                </a:solidFill>
                <a:latin typeface="+mn-ea"/>
              </a:rPr>
              <a:t>年四季度。</a:t>
            </a:r>
            <a:endParaRPr lang="zh-CN" altLang="en-US" sz="1400" dirty="0">
              <a:solidFill>
                <a:srgbClr val="000000"/>
              </a:solidFill>
              <a:latin typeface="+mn-ea"/>
            </a:endParaRPr>
          </a:p>
          <a:p>
            <a:pPr marL="285750" indent="-285750">
              <a:buFont typeface="Wingdings" panose="05000000000000000000" pitchFamily="2" charset="2"/>
              <a:buChar char="l"/>
            </a:pPr>
            <a:endParaRPr lang="zh-CN" altLang="en-US" sz="1400" dirty="0">
              <a:latin typeface="+mn-ea"/>
            </a:endParaRPr>
          </a:p>
        </p:txBody>
      </p:sp>
    </p:spTree>
    <p:extLst>
      <p:ext uri="{BB962C8B-B14F-4D97-AF65-F5344CB8AC3E}">
        <p14:creationId xmlns:p14="http://schemas.microsoft.com/office/powerpoint/2010/main" val="384805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926" y="3115795"/>
            <a:ext cx="8939436" cy="1688203"/>
          </a:xfrm>
          <a:prstGeom prst="rect">
            <a:avLst/>
          </a:prstGeom>
        </p:spPr>
      </p:pic>
      <p:pic>
        <p:nvPicPr>
          <p:cNvPr id="3" name="图片 2"/>
          <p:cNvPicPr>
            <a:picLocks noChangeAspect="1"/>
          </p:cNvPicPr>
          <p:nvPr/>
        </p:nvPicPr>
        <p:blipFill>
          <a:blip r:embed="rId3"/>
          <a:stretch>
            <a:fillRect/>
          </a:stretch>
        </p:blipFill>
        <p:spPr>
          <a:xfrm>
            <a:off x="115888" y="987574"/>
            <a:ext cx="8799512" cy="1728192"/>
          </a:xfrm>
          <a:prstGeom prst="rect">
            <a:avLst/>
          </a:prstGeom>
        </p:spPr>
      </p:pic>
      <p:sp>
        <p:nvSpPr>
          <p:cNvPr id="4" name="文本框 3"/>
          <p:cNvSpPr txBox="1"/>
          <p:nvPr/>
        </p:nvSpPr>
        <p:spPr>
          <a:xfrm>
            <a:off x="323528" y="2822256"/>
            <a:ext cx="3209533" cy="276999"/>
          </a:xfrm>
          <a:prstGeom prst="rect">
            <a:avLst/>
          </a:prstGeom>
          <a:noFill/>
        </p:spPr>
        <p:txBody>
          <a:bodyPr wrap="none" rtlCol="0">
            <a:spAutoFit/>
          </a:bodyPr>
          <a:lstStyle/>
          <a:p>
            <a:r>
              <a:rPr lang="en-US" altLang="zh-CN" sz="1200" b="1" dirty="0" smtClean="0"/>
              <a:t>2019</a:t>
            </a:r>
            <a:r>
              <a:rPr lang="zh-CN" altLang="en-US" sz="1200" b="1" dirty="0" smtClean="0"/>
              <a:t>年</a:t>
            </a:r>
            <a:r>
              <a:rPr lang="en-US" altLang="zh-CN" sz="1200" b="1" dirty="0" smtClean="0"/>
              <a:t>1</a:t>
            </a:r>
            <a:r>
              <a:rPr lang="zh-CN" altLang="en-US" sz="1200" b="1" dirty="0" smtClean="0"/>
              <a:t>月天量信贷，经济短暂企稳后被证伪</a:t>
            </a:r>
            <a:endParaRPr lang="zh-CN" altLang="en-US" sz="1200" b="1" dirty="0"/>
          </a:p>
        </p:txBody>
      </p:sp>
      <p:sp>
        <p:nvSpPr>
          <p:cNvPr id="5" name="文本框 4"/>
          <p:cNvSpPr txBox="1"/>
          <p:nvPr/>
        </p:nvSpPr>
        <p:spPr>
          <a:xfrm>
            <a:off x="323528" y="699542"/>
            <a:ext cx="4371710" cy="276999"/>
          </a:xfrm>
          <a:prstGeom prst="rect">
            <a:avLst/>
          </a:prstGeom>
          <a:noFill/>
        </p:spPr>
        <p:txBody>
          <a:bodyPr wrap="none" rtlCol="0">
            <a:spAutoFit/>
          </a:bodyPr>
          <a:lstStyle/>
          <a:p>
            <a:r>
              <a:rPr lang="en-US" altLang="zh-CN" sz="1200" b="1" dirty="0" smtClean="0"/>
              <a:t>2016</a:t>
            </a:r>
            <a:r>
              <a:rPr lang="zh-CN" altLang="en-US" sz="1200" b="1" dirty="0" smtClean="0"/>
              <a:t>年，与当前环境较为类似，社融磨底企稳，经济弱修复</a:t>
            </a:r>
            <a:endParaRPr lang="zh-CN" altLang="en-US" sz="1200" b="1" dirty="0"/>
          </a:p>
        </p:txBody>
      </p:sp>
      <p:sp>
        <p:nvSpPr>
          <p:cNvPr id="6" name="文本框 5"/>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经济企稳最初时大盘价值、成长会好于小盘</a:t>
            </a:r>
            <a:endParaRPr lang="zh-CN" altLang="en-US" dirty="0">
              <a:sym typeface="+mn-ea"/>
            </a:endParaRPr>
          </a:p>
        </p:txBody>
      </p:sp>
    </p:spTree>
    <p:extLst>
      <p:ext uri="{BB962C8B-B14F-4D97-AF65-F5344CB8AC3E}">
        <p14:creationId xmlns:p14="http://schemas.microsoft.com/office/powerpoint/2010/main" val="1906726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699542"/>
            <a:ext cx="8712968" cy="1015663"/>
          </a:xfrm>
          <a:prstGeom prst="rect">
            <a:avLst/>
          </a:prstGeom>
        </p:spPr>
        <p:txBody>
          <a:bodyPr wrap="square">
            <a:spAutoFit/>
          </a:bodyPr>
          <a:lstStyle/>
          <a:p>
            <a:pPr marL="171450" indent="-171450">
              <a:buFont typeface="Wingdings" panose="05000000000000000000" pitchFamily="2" charset="2"/>
              <a:buChar char="l"/>
            </a:pPr>
            <a:r>
              <a:rPr lang="zh-CN" altLang="en-US" sz="1200" dirty="0" smtClean="0">
                <a:latin typeface="+mn-ea"/>
              </a:rPr>
              <a:t>消费</a:t>
            </a:r>
            <a:r>
              <a:rPr lang="zh-CN" altLang="en-US" sz="1200" dirty="0">
                <a:latin typeface="+mn-ea"/>
              </a:rPr>
              <a:t>二级行业中</a:t>
            </a:r>
            <a:r>
              <a:rPr lang="zh-CN" altLang="en-US" sz="1200" dirty="0" smtClean="0">
                <a:latin typeface="+mn-ea"/>
              </a:rPr>
              <a:t>，</a:t>
            </a:r>
            <a:r>
              <a:rPr lang="en-US" altLang="zh-CN" sz="1200" dirty="0" smtClean="0">
                <a:latin typeface="+mn-ea"/>
              </a:rPr>
              <a:t>22Q1-3</a:t>
            </a:r>
            <a:r>
              <a:rPr lang="zh-CN" altLang="en-US" sz="1200" dirty="0" smtClean="0">
                <a:latin typeface="+mn-ea"/>
              </a:rPr>
              <a:t>业绩</a:t>
            </a:r>
            <a:r>
              <a:rPr lang="zh-CN" altLang="en-US" sz="1200" dirty="0">
                <a:latin typeface="+mn-ea"/>
              </a:rPr>
              <a:t>创</a:t>
            </a:r>
            <a:r>
              <a:rPr lang="en-US" altLang="zh-CN" sz="1200" dirty="0">
                <a:latin typeface="+mn-ea"/>
              </a:rPr>
              <a:t>2019</a:t>
            </a:r>
            <a:r>
              <a:rPr lang="zh-CN" altLang="en-US" sz="1200" dirty="0">
                <a:latin typeface="+mn-ea"/>
              </a:rPr>
              <a:t>新高行业已过半（</a:t>
            </a:r>
            <a:r>
              <a:rPr lang="en-US" altLang="zh-CN" sz="1200" dirty="0">
                <a:latin typeface="+mn-ea"/>
              </a:rPr>
              <a:t>25/44</a:t>
            </a:r>
            <a:r>
              <a:rPr lang="zh-CN" altLang="en-US" sz="1200" dirty="0" smtClean="0">
                <a:latin typeface="+mn-ea"/>
              </a:rPr>
              <a:t>），这些行业</a:t>
            </a:r>
            <a:r>
              <a:rPr lang="zh-CN" altLang="en-US" sz="1200" dirty="0">
                <a:latin typeface="+mn-ea"/>
              </a:rPr>
              <a:t>集中在医药和可选、必选链条</a:t>
            </a:r>
            <a:r>
              <a:rPr lang="zh-CN" altLang="en-US" sz="1200" dirty="0" smtClean="0">
                <a:latin typeface="+mn-ea"/>
              </a:rPr>
              <a:t>。</a:t>
            </a:r>
            <a:r>
              <a:rPr lang="zh-CN" altLang="en-US" sz="1200" dirty="0">
                <a:latin typeface="+mn-ea"/>
              </a:rPr>
              <a:t>	</a:t>
            </a:r>
            <a:endParaRPr lang="en-US" altLang="zh-CN" sz="1200" dirty="0" smtClean="0">
              <a:latin typeface="+mn-ea"/>
            </a:endParaRPr>
          </a:p>
          <a:p>
            <a:pPr marL="171450" indent="-171450">
              <a:buFont typeface="Wingdings" panose="05000000000000000000" pitchFamily="2" charset="2"/>
              <a:buChar char="l"/>
            </a:pPr>
            <a:r>
              <a:rPr lang="zh-CN" altLang="en-US" sz="1200" dirty="0" smtClean="0">
                <a:latin typeface="+mn-ea"/>
              </a:rPr>
              <a:t>疫</a:t>
            </a:r>
            <a:r>
              <a:rPr lang="zh-CN" altLang="en-US" sz="1200" dirty="0">
                <a:latin typeface="+mn-ea"/>
              </a:rPr>
              <a:t>后修复的出行、零售、服务链条业绩修复呈结构性特征，其中仅物流、航运港口和专业服务业绩已进入兑现</a:t>
            </a:r>
            <a:r>
              <a:rPr lang="zh-CN" altLang="en-US" sz="1200" dirty="0" smtClean="0">
                <a:latin typeface="+mn-ea"/>
              </a:rPr>
              <a:t>阶段</a:t>
            </a:r>
            <a:r>
              <a:rPr lang="zh-CN" altLang="en-US" sz="1200" dirty="0">
                <a:latin typeface="+mn-ea"/>
              </a:rPr>
              <a:t>	</a:t>
            </a:r>
            <a:endParaRPr lang="en-US" altLang="zh-CN" sz="1200" dirty="0">
              <a:latin typeface="+mn-ea"/>
            </a:endParaRPr>
          </a:p>
          <a:p>
            <a:pPr marL="171450" indent="-171450">
              <a:buFont typeface="Wingdings" panose="05000000000000000000" pitchFamily="2" charset="2"/>
              <a:buChar char="l"/>
            </a:pPr>
            <a:r>
              <a:rPr lang="zh-CN" altLang="en-US" sz="1200" dirty="0" smtClean="0">
                <a:latin typeface="+mn-ea"/>
              </a:rPr>
              <a:t>从</a:t>
            </a:r>
            <a:r>
              <a:rPr lang="zh-CN" altLang="en-US" sz="1200" dirty="0">
                <a:latin typeface="+mn-ea"/>
              </a:rPr>
              <a:t>估值与业绩匹配度</a:t>
            </a:r>
            <a:r>
              <a:rPr lang="zh-CN" altLang="en-US" sz="1200" dirty="0" smtClean="0">
                <a:latin typeface="+mn-ea"/>
              </a:rPr>
              <a:t>来看（截至</a:t>
            </a:r>
            <a:r>
              <a:rPr lang="en-US" altLang="zh-CN" sz="1200" dirty="0" smtClean="0">
                <a:latin typeface="+mn-ea"/>
              </a:rPr>
              <a:t>12/19</a:t>
            </a:r>
            <a:r>
              <a:rPr lang="zh-CN" altLang="en-US" sz="1200" dirty="0" smtClean="0">
                <a:latin typeface="+mn-ea"/>
              </a:rPr>
              <a:t>），</a:t>
            </a:r>
            <a:r>
              <a:rPr lang="zh-CN" altLang="en-US" sz="1200" dirty="0">
                <a:latin typeface="+mn-ea"/>
              </a:rPr>
              <a:t>当前出行链中的业绩修复预期已交易充分（估值修复幅度大幅高于业绩修复比例），但消费板块中业绩已兑现的部分板块仍具备性价比（估值跑输业绩），如家电、医药生物为明显的定价尚未充分的</a:t>
            </a:r>
            <a:r>
              <a:rPr lang="zh-CN" altLang="en-US" sz="1200" dirty="0" smtClean="0">
                <a:latin typeface="+mn-ea"/>
              </a:rPr>
              <a:t>赛道。</a:t>
            </a:r>
            <a:r>
              <a:rPr lang="zh-CN" altLang="en-US" sz="1200" dirty="0">
                <a:latin typeface="+mn-ea"/>
              </a:rPr>
              <a:t>	</a:t>
            </a:r>
          </a:p>
        </p:txBody>
      </p:sp>
      <p:graphicFrame>
        <p:nvGraphicFramePr>
          <p:cNvPr id="6" name="表格 5"/>
          <p:cNvGraphicFramePr>
            <a:graphicFrameLocks noGrp="1"/>
          </p:cNvGraphicFramePr>
          <p:nvPr>
            <p:extLst>
              <p:ext uri="{D42A27DB-BD31-4B8C-83A1-F6EECF244321}">
                <p14:modId xmlns:p14="http://schemas.microsoft.com/office/powerpoint/2010/main" val="1006605129"/>
              </p:ext>
            </p:extLst>
          </p:nvPr>
        </p:nvGraphicFramePr>
        <p:xfrm>
          <a:off x="251520" y="1554426"/>
          <a:ext cx="4425112" cy="3605160"/>
        </p:xfrm>
        <a:graphic>
          <a:graphicData uri="http://schemas.openxmlformats.org/drawingml/2006/table">
            <a:tbl>
              <a:tblPr/>
              <a:tblGrid>
                <a:gridCol w="564905">
                  <a:extLst>
                    <a:ext uri="{9D8B030D-6E8A-4147-A177-3AD203B41FA5}">
                      <a16:colId xmlns:a16="http://schemas.microsoft.com/office/drawing/2014/main" val="2343053033"/>
                    </a:ext>
                  </a:extLst>
                </a:gridCol>
                <a:gridCol w="788518">
                  <a:extLst>
                    <a:ext uri="{9D8B030D-6E8A-4147-A177-3AD203B41FA5}">
                      <a16:colId xmlns:a16="http://schemas.microsoft.com/office/drawing/2014/main" val="2141099186"/>
                    </a:ext>
                  </a:extLst>
                </a:gridCol>
                <a:gridCol w="647291">
                  <a:extLst>
                    <a:ext uri="{9D8B030D-6E8A-4147-A177-3AD203B41FA5}">
                      <a16:colId xmlns:a16="http://schemas.microsoft.com/office/drawing/2014/main" val="3940490370"/>
                    </a:ext>
                  </a:extLst>
                </a:gridCol>
                <a:gridCol w="879606">
                  <a:extLst>
                    <a:ext uri="{9D8B030D-6E8A-4147-A177-3AD203B41FA5}">
                      <a16:colId xmlns:a16="http://schemas.microsoft.com/office/drawing/2014/main" val="4180532086"/>
                    </a:ext>
                  </a:extLst>
                </a:gridCol>
                <a:gridCol w="697430">
                  <a:extLst>
                    <a:ext uri="{9D8B030D-6E8A-4147-A177-3AD203B41FA5}">
                      <a16:colId xmlns:a16="http://schemas.microsoft.com/office/drawing/2014/main" val="96681853"/>
                    </a:ext>
                  </a:extLst>
                </a:gridCol>
                <a:gridCol w="847362">
                  <a:extLst>
                    <a:ext uri="{9D8B030D-6E8A-4147-A177-3AD203B41FA5}">
                      <a16:colId xmlns:a16="http://schemas.microsoft.com/office/drawing/2014/main" val="1882842745"/>
                    </a:ext>
                  </a:extLst>
                </a:gridCol>
              </a:tblGrid>
              <a:tr h="263969">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二级行业</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当前</a:t>
                      </a:r>
                      <a:r>
                        <a:rPr lang="en-US" sz="900" b="0" i="0" u="none" strike="noStrike">
                          <a:solidFill>
                            <a:srgbClr val="000000"/>
                          </a:solidFill>
                          <a:effectLst/>
                          <a:latin typeface="等线" panose="02010600030101010101" pitchFamily="2" charset="-122"/>
                          <a:ea typeface="等线" panose="02010600030101010101" pitchFamily="2" charset="-122"/>
                        </a:rPr>
                        <a:t>PETTM</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修正</a:t>
                      </a:r>
                      <a:r>
                        <a:rPr lang="en-US" altLang="zh-CN" sz="900" b="0" i="0" u="none" strike="noStrike">
                          <a:solidFill>
                            <a:srgbClr val="FFFFFF"/>
                          </a:solidFill>
                          <a:effectLst/>
                          <a:latin typeface="等线" panose="02010600030101010101" pitchFamily="2" charset="-122"/>
                          <a:ea typeface="等线" panose="02010600030101010101" pitchFamily="2" charset="-122"/>
                        </a:rPr>
                        <a:t>PE</a:t>
                      </a:r>
                      <a:r>
                        <a:rPr lang="zh-CN" altLang="en-US" sz="900" b="0" i="0" u="none" strike="noStrike">
                          <a:solidFill>
                            <a:srgbClr val="FFFFFF"/>
                          </a:solidFill>
                          <a:effectLst/>
                          <a:latin typeface="等线" panose="02010600030101010101" pitchFamily="2" charset="-122"/>
                          <a:ea typeface="等线" panose="02010600030101010101" pitchFamily="2" charset="-122"/>
                        </a:rPr>
                        <a:t>（以</a:t>
                      </a:r>
                      <a:r>
                        <a:rPr lang="en-US" altLang="zh-CN" sz="900" b="0" i="0" u="none" strike="noStrike">
                          <a:solidFill>
                            <a:srgbClr val="FFFFFF"/>
                          </a:solidFill>
                          <a:effectLst/>
                          <a:latin typeface="等线" panose="02010600030101010101" pitchFamily="2" charset="-122"/>
                          <a:ea typeface="等线" panose="02010600030101010101" pitchFamily="2" charset="-122"/>
                        </a:rPr>
                        <a:t>2019</a:t>
                      </a:r>
                      <a:r>
                        <a:rPr lang="zh-CN" altLang="en-US" sz="900" b="0" i="0" u="none" strike="noStrike">
                          <a:solidFill>
                            <a:srgbClr val="FFFFFF"/>
                          </a:solidFill>
                          <a:effectLst/>
                          <a:latin typeface="等线" panose="02010600030101010101" pitchFamily="2" charset="-122"/>
                          <a:ea typeface="等线" panose="02010600030101010101" pitchFamily="2" charset="-122"/>
                        </a:rPr>
                        <a:t>年业绩测算）</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altLang="en-US" sz="900" b="0" i="0" u="none" strike="noStrike" dirty="0">
                          <a:solidFill>
                            <a:srgbClr val="FFFFFF"/>
                          </a:solidFill>
                          <a:effectLst/>
                          <a:latin typeface="等线" panose="02010600030101010101" pitchFamily="2" charset="-122"/>
                          <a:ea typeface="等线" panose="02010600030101010101" pitchFamily="2" charset="-122"/>
                        </a:rPr>
                        <a:t>相比</a:t>
                      </a:r>
                      <a:r>
                        <a:rPr lang="en-US" altLang="zh-CN" sz="900" b="0" i="0" u="none" strike="noStrike" dirty="0">
                          <a:solidFill>
                            <a:srgbClr val="FFFFFF"/>
                          </a:solidFill>
                          <a:effectLst/>
                          <a:latin typeface="等线" panose="02010600030101010101" pitchFamily="2" charset="-122"/>
                          <a:ea typeface="等线" panose="02010600030101010101" pitchFamily="2" charset="-122"/>
                        </a:rPr>
                        <a:t>2019</a:t>
                      </a:r>
                      <a:r>
                        <a:rPr lang="zh-CN" altLang="en-US" sz="900" b="0" i="0" u="none" strike="noStrike" dirty="0">
                          <a:solidFill>
                            <a:srgbClr val="FFFFFF"/>
                          </a:solidFill>
                          <a:effectLst/>
                          <a:latin typeface="等线" panose="02010600030101010101" pitchFamily="2" charset="-122"/>
                          <a:ea typeface="等线" panose="02010600030101010101" pitchFamily="2" charset="-122"/>
                        </a:rPr>
                        <a:t>年业绩修复比例</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900" b="0" i="0" u="none" strike="noStrike" dirty="0">
                          <a:solidFill>
                            <a:srgbClr val="FFFFFF"/>
                          </a:solidFill>
                          <a:effectLst/>
                          <a:latin typeface="等线" panose="02010600030101010101" pitchFamily="2" charset="-122"/>
                          <a:ea typeface="等线" panose="02010600030101010101" pitchFamily="2" charset="-122"/>
                        </a:rPr>
                        <a:t>PE（TTM）：</a:t>
                      </a:r>
                      <a:r>
                        <a:rPr lang="zh-CN" altLang="en-US" sz="900" b="0" i="0" u="none" strike="noStrike" dirty="0">
                          <a:solidFill>
                            <a:srgbClr val="FFFFFF"/>
                          </a:solidFill>
                          <a:effectLst/>
                          <a:latin typeface="等线" panose="02010600030101010101" pitchFamily="2" charset="-122"/>
                          <a:ea typeface="等线" panose="02010600030101010101" pitchFamily="2" charset="-122"/>
                        </a:rPr>
                        <a:t>当前</a:t>
                      </a:r>
                      <a:r>
                        <a:rPr lang="en-US" sz="900" b="0" i="0" u="none" strike="noStrike" dirty="0">
                          <a:solidFill>
                            <a:srgbClr val="FFFFFF"/>
                          </a:solidFill>
                          <a:effectLst/>
                          <a:latin typeface="等线" panose="02010600030101010101" pitchFamily="2" charset="-122"/>
                          <a:ea typeface="等线" panose="02010600030101010101" pitchFamily="2" charset="-122"/>
                        </a:rPr>
                        <a:t>vs2019</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032655468"/>
                  </a:ext>
                </a:extLst>
              </a:tr>
              <a:tr h="132731">
                <a:tc rowSpan="5">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汽车</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汽车服务</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30.57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17.88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9448302"/>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汽车零部件</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49.62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36.11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73%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135%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216616"/>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乘用车</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25.74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25.74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146%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10642854"/>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商用车</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0.00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35.85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126%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592661"/>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摩托车及其他</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27.51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27.51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79195564"/>
                  </a:ext>
                </a:extLst>
              </a:tr>
              <a:tr h="132731">
                <a:tc rowSpan="6">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家电</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白色家电</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11.61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11.61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120%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72%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88599259"/>
                  </a:ext>
                </a:extLst>
              </a:tr>
              <a:tr h="132731">
                <a:tc vMerge="1">
                  <a:txBody>
                    <a:bodyPr/>
                    <a:lstStyle/>
                    <a:p>
                      <a:endParaRPr lang="zh-CN" altLang="en-US"/>
                    </a:p>
                  </a:txBody>
                  <a:tcPr/>
                </a:tc>
                <a:tc>
                  <a:txBody>
                    <a:bodyPr/>
                    <a:lstStyle/>
                    <a:p>
                      <a:pPr algn="ctr"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黑色家电</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22.23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22.23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615%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453784862"/>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小家电</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25.05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24.61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792438"/>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厨卫电器</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20.51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18.15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2255629"/>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照明设备</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29.09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26.43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157%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8821584"/>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家电零部件</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34.99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34.99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431%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154%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95678534"/>
                  </a:ext>
                </a:extLst>
              </a:tr>
              <a:tr h="132731">
                <a:tc rowSpan="6">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食品饮料</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食品加工</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30.45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33.38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126%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309024"/>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白酒</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34.67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34.67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145%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3420685"/>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非白酒</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41.88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41.88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160%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144%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77285572"/>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饮料乳品</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31.26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30.08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127%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2495334"/>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休闲食品</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46.80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39.31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358343"/>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调味发酵品</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51.67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51.67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145%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900349"/>
                  </a:ext>
                </a:extLst>
              </a:tr>
              <a:tr h="132731">
                <a:tc rowSpan="3">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纺织服装</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纺织制造</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20.66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20.66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44747027"/>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服装家纺</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41.31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38.08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92%</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138%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70563"/>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饰品</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45.37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45.37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扭亏</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249%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582204"/>
                  </a:ext>
                </a:extLst>
              </a:tr>
              <a:tr h="132731">
                <a:tc rowSpan="4">
                  <a:txBody>
                    <a:bodyPr/>
                    <a:lstStyle/>
                    <a:p>
                      <a:pPr algn="ctr"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轻工制造</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包装印刷</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36.55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23.83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83%</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229696"/>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家居用品</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39.55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39.55</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239%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144%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81480518"/>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造纸</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25.56</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20.51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80%</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114%</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2680713"/>
                  </a:ext>
                </a:extLst>
              </a:tr>
              <a:tr h="132731">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文娱用品</a:t>
                      </a:r>
                    </a:p>
                  </a:txBody>
                  <a:tcPr marL="1560" marR="1560" marT="15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161.91</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93.08</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57%</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59%</a:t>
                      </a:r>
                    </a:p>
                  </a:txBody>
                  <a:tcPr marL="1560" marR="1560" marT="15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803437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156821505"/>
              </p:ext>
            </p:extLst>
          </p:nvPr>
        </p:nvGraphicFramePr>
        <p:xfrm>
          <a:off x="4860032" y="1570512"/>
          <a:ext cx="4215849" cy="3377497"/>
        </p:xfrm>
        <a:graphic>
          <a:graphicData uri="http://schemas.openxmlformats.org/drawingml/2006/table">
            <a:tbl>
              <a:tblPr/>
              <a:tblGrid>
                <a:gridCol w="538193">
                  <a:extLst>
                    <a:ext uri="{9D8B030D-6E8A-4147-A177-3AD203B41FA5}">
                      <a16:colId xmlns:a16="http://schemas.microsoft.com/office/drawing/2014/main" val="3402778116"/>
                    </a:ext>
                  </a:extLst>
                </a:gridCol>
                <a:gridCol w="751228">
                  <a:extLst>
                    <a:ext uri="{9D8B030D-6E8A-4147-A177-3AD203B41FA5}">
                      <a16:colId xmlns:a16="http://schemas.microsoft.com/office/drawing/2014/main" val="1072088275"/>
                    </a:ext>
                  </a:extLst>
                </a:gridCol>
                <a:gridCol w="616681">
                  <a:extLst>
                    <a:ext uri="{9D8B030D-6E8A-4147-A177-3AD203B41FA5}">
                      <a16:colId xmlns:a16="http://schemas.microsoft.com/office/drawing/2014/main" val="4171993634"/>
                    </a:ext>
                  </a:extLst>
                </a:gridCol>
                <a:gridCol w="830202">
                  <a:extLst>
                    <a:ext uri="{9D8B030D-6E8A-4147-A177-3AD203B41FA5}">
                      <a16:colId xmlns:a16="http://schemas.microsoft.com/office/drawing/2014/main" val="4102632820"/>
                    </a:ext>
                  </a:extLst>
                </a:gridCol>
                <a:gridCol w="720080">
                  <a:extLst>
                    <a:ext uri="{9D8B030D-6E8A-4147-A177-3AD203B41FA5}">
                      <a16:colId xmlns:a16="http://schemas.microsoft.com/office/drawing/2014/main" val="2500431690"/>
                    </a:ext>
                  </a:extLst>
                </a:gridCol>
                <a:gridCol w="759465">
                  <a:extLst>
                    <a:ext uri="{9D8B030D-6E8A-4147-A177-3AD203B41FA5}">
                      <a16:colId xmlns:a16="http://schemas.microsoft.com/office/drawing/2014/main" val="1807908902"/>
                    </a:ext>
                  </a:extLst>
                </a:gridCol>
              </a:tblGrid>
              <a:tr h="435237">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　</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二级行业</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当前</a:t>
                      </a:r>
                      <a:r>
                        <a:rPr lang="en-US" sz="900" b="0" i="0" u="none" strike="noStrike">
                          <a:solidFill>
                            <a:srgbClr val="000000"/>
                          </a:solidFill>
                          <a:effectLst/>
                          <a:latin typeface="等线" panose="02010600030101010101" pitchFamily="2" charset="-122"/>
                          <a:ea typeface="等线" panose="02010600030101010101" pitchFamily="2" charset="-122"/>
                        </a:rPr>
                        <a:t>PETTM</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FFFFFF"/>
                          </a:solidFill>
                          <a:effectLst/>
                          <a:latin typeface="等线" panose="02010600030101010101" pitchFamily="2" charset="-122"/>
                          <a:ea typeface="等线" panose="02010600030101010101" pitchFamily="2" charset="-122"/>
                        </a:rPr>
                        <a:t>修正</a:t>
                      </a:r>
                      <a:r>
                        <a:rPr lang="en-US" altLang="zh-CN" sz="900" b="0" i="0" u="none" strike="noStrike">
                          <a:solidFill>
                            <a:srgbClr val="FFFFFF"/>
                          </a:solidFill>
                          <a:effectLst/>
                          <a:latin typeface="等线" panose="02010600030101010101" pitchFamily="2" charset="-122"/>
                          <a:ea typeface="等线" panose="02010600030101010101" pitchFamily="2" charset="-122"/>
                        </a:rPr>
                        <a:t>PE</a:t>
                      </a:r>
                      <a:r>
                        <a:rPr lang="zh-CN" altLang="en-US" sz="900" b="0" i="0" u="none" strike="noStrike">
                          <a:solidFill>
                            <a:srgbClr val="FFFFFF"/>
                          </a:solidFill>
                          <a:effectLst/>
                          <a:latin typeface="等线" panose="02010600030101010101" pitchFamily="2" charset="-122"/>
                          <a:ea typeface="等线" panose="02010600030101010101" pitchFamily="2" charset="-122"/>
                        </a:rPr>
                        <a:t>（以</a:t>
                      </a:r>
                      <a:r>
                        <a:rPr lang="en-US" altLang="zh-CN" sz="900" b="0" i="0" u="none" strike="noStrike">
                          <a:solidFill>
                            <a:srgbClr val="FFFFFF"/>
                          </a:solidFill>
                          <a:effectLst/>
                          <a:latin typeface="等线" panose="02010600030101010101" pitchFamily="2" charset="-122"/>
                          <a:ea typeface="等线" panose="02010600030101010101" pitchFamily="2" charset="-122"/>
                        </a:rPr>
                        <a:t>2019</a:t>
                      </a:r>
                      <a:r>
                        <a:rPr lang="zh-CN" altLang="en-US" sz="900" b="0" i="0" u="none" strike="noStrike">
                          <a:solidFill>
                            <a:srgbClr val="FFFFFF"/>
                          </a:solidFill>
                          <a:effectLst/>
                          <a:latin typeface="等线" panose="02010600030101010101" pitchFamily="2" charset="-122"/>
                          <a:ea typeface="等线" panose="02010600030101010101" pitchFamily="2" charset="-122"/>
                        </a:rPr>
                        <a:t>年业绩测算）</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altLang="en-US" sz="900" b="0" i="0" u="none" strike="noStrike" dirty="0">
                          <a:solidFill>
                            <a:srgbClr val="FFFFFF"/>
                          </a:solidFill>
                          <a:effectLst/>
                          <a:latin typeface="等线" panose="02010600030101010101" pitchFamily="2" charset="-122"/>
                          <a:ea typeface="等线" panose="02010600030101010101" pitchFamily="2" charset="-122"/>
                        </a:rPr>
                        <a:t>相比</a:t>
                      </a:r>
                      <a:r>
                        <a:rPr lang="en-US" altLang="zh-CN" sz="900" b="0" i="0" u="none" strike="noStrike" dirty="0">
                          <a:solidFill>
                            <a:srgbClr val="FFFFFF"/>
                          </a:solidFill>
                          <a:effectLst/>
                          <a:latin typeface="等线" panose="02010600030101010101" pitchFamily="2" charset="-122"/>
                          <a:ea typeface="等线" panose="02010600030101010101" pitchFamily="2" charset="-122"/>
                        </a:rPr>
                        <a:t>2019</a:t>
                      </a:r>
                      <a:r>
                        <a:rPr lang="zh-CN" altLang="en-US" sz="900" b="0" i="0" u="none" strike="noStrike" dirty="0">
                          <a:solidFill>
                            <a:srgbClr val="FFFFFF"/>
                          </a:solidFill>
                          <a:effectLst/>
                          <a:latin typeface="等线" panose="02010600030101010101" pitchFamily="2" charset="-122"/>
                          <a:ea typeface="等线" panose="02010600030101010101" pitchFamily="2" charset="-122"/>
                        </a:rPr>
                        <a:t>年业绩修复比例</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900" b="0" i="0" u="none" strike="noStrike">
                          <a:solidFill>
                            <a:srgbClr val="FFFFFF"/>
                          </a:solidFill>
                          <a:effectLst/>
                          <a:latin typeface="等线" panose="02010600030101010101" pitchFamily="2" charset="-122"/>
                          <a:ea typeface="等线" panose="02010600030101010101" pitchFamily="2" charset="-122"/>
                        </a:rPr>
                        <a:t>PE（TTM）：</a:t>
                      </a:r>
                      <a:r>
                        <a:rPr lang="zh-CN" altLang="en-US" sz="900" b="0" i="0" u="none" strike="noStrike">
                          <a:solidFill>
                            <a:srgbClr val="FFFFFF"/>
                          </a:solidFill>
                          <a:effectLst/>
                          <a:latin typeface="等线" panose="02010600030101010101" pitchFamily="2" charset="-122"/>
                          <a:ea typeface="等线" panose="02010600030101010101" pitchFamily="2" charset="-122"/>
                        </a:rPr>
                        <a:t>当前</a:t>
                      </a:r>
                      <a:r>
                        <a:rPr lang="en-US" sz="900" b="0" i="0" u="none" strike="noStrike">
                          <a:solidFill>
                            <a:srgbClr val="FFFFFF"/>
                          </a:solidFill>
                          <a:effectLst/>
                          <a:latin typeface="等线" panose="02010600030101010101" pitchFamily="2" charset="-122"/>
                          <a:ea typeface="等线" panose="02010600030101010101" pitchFamily="2" charset="-122"/>
                        </a:rPr>
                        <a:t>vs2019</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430140"/>
                  </a:ext>
                </a:extLst>
              </a:tr>
              <a:tr h="147113">
                <a:tc rowSpan="6">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医药生物</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化学制药</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41.10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41.10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8295157"/>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生物制品</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26.59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26.59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211%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45582847"/>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医疗器械</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19.98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19.98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243%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18176951"/>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医药商业</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21.28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21.28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137%</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6138920"/>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中药</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30.54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30.54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119%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71268561"/>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医疗服务</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34.03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34.03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扭亏</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7029815"/>
                  </a:ext>
                </a:extLst>
              </a:tr>
              <a:tr h="147113">
                <a:tc rowSpan="4">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交通运输</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物流</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17.21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17.21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372%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20482787"/>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铁路公路</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16.65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15.33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166%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4443586"/>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航空机场</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0.00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29.34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2539266"/>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航运港口</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4.57</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4.57</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365%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22569142"/>
                  </a:ext>
                </a:extLst>
              </a:tr>
              <a:tr h="147113">
                <a:tc rowSpan="4">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商贸零售</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贸易</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78.51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25.19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160%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161308"/>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一般零售</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41.96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33.70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585344"/>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专业连锁</a:t>
                      </a:r>
                      <a:r>
                        <a:rPr lang="en-US" altLang="zh-CN" sz="900" b="0" i="0" u="none" strike="noStrike">
                          <a:solidFill>
                            <a:srgbClr val="000000"/>
                          </a:solidFill>
                          <a:effectLst/>
                          <a:latin typeface="等线" panose="02010600030101010101" pitchFamily="2" charset="-122"/>
                          <a:ea typeface="等线" panose="02010600030101010101" pitchFamily="2" charset="-122"/>
                        </a:rPr>
                        <a:t>Ⅱ</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41.48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7.71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87%</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1923692"/>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互联网电商</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-3.41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15.20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-446%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956364"/>
                  </a:ext>
                </a:extLst>
              </a:tr>
              <a:tr h="147113">
                <a:tc rowSpan="4">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社会服务</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专业服务</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59.22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59.84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101%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133%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274147"/>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旅游及景区</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-43.32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76.16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-176%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299%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4094550"/>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酒店餐饮</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-214.55</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62.08</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-29%</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211%</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957235"/>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教育</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0.00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43.70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09538"/>
                  </a:ext>
                </a:extLst>
              </a:tr>
              <a:tr h="147113">
                <a:tc rowSpan="2">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美容护理</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个护用品</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22.13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22.13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252%</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60%</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06905224"/>
                  </a:ext>
                </a:extLst>
              </a:tr>
              <a:tr h="147113">
                <a:tc vMerge="1">
                  <a:txBody>
                    <a:bodyPr/>
                    <a:lstStyle/>
                    <a:p>
                      <a:endParaRPr lang="zh-CN" altLang="en-US"/>
                    </a:p>
                  </a:txBody>
                  <a:tcPr/>
                </a:tc>
                <a:tc>
                  <a:txBody>
                    <a:bodyPr/>
                    <a:lstStyle/>
                    <a:p>
                      <a:pPr algn="ctr" fontAlgn="ctr"/>
                      <a:r>
                        <a:rPr lang="zh-CN" altLang="en-US" sz="900" b="0" i="0" u="none" strike="noStrike">
                          <a:solidFill>
                            <a:srgbClr val="000000"/>
                          </a:solidFill>
                          <a:effectLst/>
                          <a:latin typeface="等线" panose="02010600030101010101" pitchFamily="2" charset="-122"/>
                          <a:ea typeface="等线" panose="02010600030101010101" pitchFamily="2" charset="-122"/>
                        </a:rPr>
                        <a:t>化妆品</a:t>
                      </a:r>
                    </a:p>
                  </a:txBody>
                  <a:tcPr marL="3228" marR="3228" marT="32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92.16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42.44</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900" b="0" i="0" u="none" strike="noStrike">
                          <a:solidFill>
                            <a:srgbClr val="000000"/>
                          </a:solidFill>
                          <a:effectLst/>
                          <a:latin typeface="等线" panose="02010600030101010101" pitchFamily="2" charset="-122"/>
                          <a:ea typeface="等线" panose="02010600030101010101" pitchFamily="2" charset="-122"/>
                        </a:rPr>
                        <a:t>46%</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等线" panose="02010600030101010101" pitchFamily="2" charset="-122"/>
                          <a:ea typeface="等线" panose="02010600030101010101" pitchFamily="2" charset="-122"/>
                        </a:rPr>
                        <a:t>183%</a:t>
                      </a:r>
                    </a:p>
                  </a:txBody>
                  <a:tcPr marL="3228" marR="3228" marT="32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536239"/>
                  </a:ext>
                </a:extLst>
              </a:tr>
            </a:tbl>
          </a:graphicData>
        </a:graphic>
      </p:graphicFrame>
      <p:sp>
        <p:nvSpPr>
          <p:cNvPr id="10" name="文本框 9"/>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消费二级行业</a:t>
            </a:r>
            <a:r>
              <a:rPr lang="en-US" altLang="zh-CN" dirty="0" smtClean="0">
                <a:sym typeface="+mn-ea"/>
              </a:rPr>
              <a:t>22Q1-3</a:t>
            </a:r>
            <a:r>
              <a:rPr lang="zh-CN" altLang="en-US" dirty="0" smtClean="0">
                <a:sym typeface="+mn-ea"/>
              </a:rPr>
              <a:t>估值和业绩修复情况</a:t>
            </a:r>
            <a:endParaRPr lang="zh-CN" altLang="en-US" dirty="0">
              <a:sym typeface="+mn-ea"/>
            </a:endParaRPr>
          </a:p>
        </p:txBody>
      </p:sp>
    </p:spTree>
    <p:extLst>
      <p:ext uri="{BB962C8B-B14F-4D97-AF65-F5344CB8AC3E}">
        <p14:creationId xmlns:p14="http://schemas.microsoft.com/office/powerpoint/2010/main" val="3415416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319" y="915566"/>
            <a:ext cx="3277586" cy="1692771"/>
          </a:xfrm>
          <a:prstGeom prst="rect">
            <a:avLst/>
          </a:prstGeom>
        </p:spPr>
        <p:txBody>
          <a:bodyPr wrap="square">
            <a:spAutoFit/>
          </a:bodyPr>
          <a:lstStyle/>
          <a:p>
            <a:pPr marL="285750" indent="-285750">
              <a:buFont typeface="Wingdings" panose="05000000000000000000" pitchFamily="2" charset="2"/>
              <a:buChar char="l"/>
            </a:pPr>
            <a:r>
              <a:rPr lang="en-US" altLang="zh-CN" sz="1300" b="1" dirty="0" smtClean="0">
                <a:latin typeface="等线" panose="02010600030101010101" pitchFamily="2" charset="-122"/>
                <a:ea typeface="等线" panose="02010600030101010101" pitchFamily="2" charset="-122"/>
              </a:rPr>
              <a:t>23</a:t>
            </a:r>
            <a:r>
              <a:rPr lang="zh-CN" altLang="en-US" sz="1300" b="1" dirty="0" smtClean="0">
                <a:latin typeface="等线" panose="02010600030101010101" pitchFamily="2" charset="-122"/>
                <a:ea typeface="等线" panose="02010600030101010101" pitchFamily="2" charset="-122"/>
              </a:rPr>
              <a:t>年行业一致预期，在中下游制造和消费中挖掘反转机会：</a:t>
            </a:r>
            <a:endParaRPr lang="en-US" altLang="zh-CN" sz="1300" b="1"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l"/>
            </a:pPr>
            <a:endParaRPr lang="en-US" altLang="zh-CN" sz="1300" b="1"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l"/>
            </a:pPr>
            <a:r>
              <a:rPr lang="zh-CN" altLang="en-US" sz="1300" dirty="0" smtClean="0">
                <a:latin typeface="等线" panose="02010600030101010101" pitchFamily="2" charset="-122"/>
                <a:ea typeface="等线" panose="02010600030101010101" pitchFamily="2" charset="-122"/>
              </a:rPr>
              <a:t>增速明显改善的</a:t>
            </a:r>
            <a:r>
              <a:rPr lang="zh-CN" altLang="en-US" sz="1300" dirty="0">
                <a:latin typeface="等线" panose="02010600030101010101" pitchFamily="2" charset="-122"/>
                <a:ea typeface="等线" panose="02010600030101010101" pitchFamily="2" charset="-122"/>
              </a:rPr>
              <a:t>行业集中</a:t>
            </a:r>
            <a:r>
              <a:rPr lang="zh-CN" altLang="en-US" sz="1300" dirty="0" smtClean="0">
                <a:latin typeface="等线" panose="02010600030101010101" pitchFamily="2" charset="-122"/>
                <a:ea typeface="等线" panose="02010600030101010101" pitchFamily="2" charset="-122"/>
              </a:rPr>
              <a:t>在建材、轻工、交运、社服、电子、互联网、计算机等行业，在中下游中偏多。而</a:t>
            </a:r>
            <a:r>
              <a:rPr lang="zh-CN" altLang="en-US" sz="1300" dirty="0">
                <a:latin typeface="等线" panose="02010600030101010101" pitchFamily="2" charset="-122"/>
                <a:ea typeface="等线" panose="02010600030101010101" pitchFamily="2" charset="-122"/>
              </a:rPr>
              <a:t>煤炭、</a:t>
            </a:r>
            <a:r>
              <a:rPr lang="zh-CN" altLang="en-US" sz="1300" dirty="0" smtClean="0">
                <a:latin typeface="等线" panose="02010600030101010101" pitchFamily="2" charset="-122"/>
                <a:ea typeface="等线" panose="02010600030101010101" pitchFamily="2" charset="-122"/>
              </a:rPr>
              <a:t>油气、</a:t>
            </a:r>
            <a:r>
              <a:rPr lang="zh-CN" altLang="en-US" sz="1300" dirty="0">
                <a:latin typeface="等线" panose="02010600030101010101" pitchFamily="2" charset="-122"/>
                <a:ea typeface="等线" panose="02010600030101010101" pitchFamily="2" charset="-122"/>
              </a:rPr>
              <a:t>有色</a:t>
            </a:r>
            <a:r>
              <a:rPr lang="zh-CN" altLang="en-US" sz="1300" dirty="0" smtClean="0">
                <a:latin typeface="等线" panose="02010600030101010101" pitchFamily="2" charset="-122"/>
                <a:ea typeface="等线" panose="02010600030101010101" pitchFamily="2" charset="-122"/>
              </a:rPr>
              <a:t>、</a:t>
            </a:r>
            <a:r>
              <a:rPr lang="zh-CN" altLang="en-US" sz="1300" dirty="0">
                <a:latin typeface="等线" panose="02010600030101010101" pitchFamily="2" charset="-122"/>
                <a:ea typeface="等线" panose="02010600030101010101" pitchFamily="2" charset="-122"/>
              </a:rPr>
              <a:t>电力</a:t>
            </a:r>
            <a:r>
              <a:rPr lang="zh-CN" altLang="en-US" sz="1300" dirty="0" smtClean="0">
                <a:latin typeface="等线" panose="02010600030101010101" pitchFamily="2" charset="-122"/>
                <a:ea typeface="等线" panose="02010600030101010101" pitchFamily="2" charset="-122"/>
              </a:rPr>
              <a:t>设备、公用事业等</a:t>
            </a:r>
            <a:r>
              <a:rPr lang="zh-CN" altLang="en-US" sz="1300" dirty="0">
                <a:latin typeface="等线" panose="02010600030101010101" pitchFamily="2" charset="-122"/>
                <a:ea typeface="等线" panose="02010600030101010101" pitchFamily="2" charset="-122"/>
              </a:rPr>
              <a:t>行业预测净利润</a:t>
            </a:r>
            <a:r>
              <a:rPr lang="zh-CN" altLang="en-US" sz="1300" dirty="0" smtClean="0">
                <a:latin typeface="等线" panose="02010600030101010101" pitchFamily="2" charset="-122"/>
                <a:ea typeface="等线" panose="02010600030101010101" pitchFamily="2" charset="-122"/>
              </a:rPr>
              <a:t>增速将较今年有所回落。 </a:t>
            </a:r>
            <a:endParaRPr lang="zh-CN" altLang="en-US" sz="1300" dirty="0">
              <a:latin typeface="等线" panose="02010600030101010101" pitchFamily="2" charset="-122"/>
              <a:ea typeface="等线" panose="02010600030101010101" pitchFamily="2" charset="-122"/>
            </a:endParaRPr>
          </a:p>
        </p:txBody>
      </p:sp>
      <p:sp>
        <p:nvSpPr>
          <p:cNvPr id="4" name="文本框 3"/>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行业盈利一致预期</a:t>
            </a:r>
            <a:endParaRPr lang="zh-CN" altLang="en-US" dirty="0">
              <a:sym typeface="+mn-ea"/>
            </a:endParaRPr>
          </a:p>
        </p:txBody>
      </p:sp>
      <p:pic>
        <p:nvPicPr>
          <p:cNvPr id="7" name="图片 6"/>
          <p:cNvPicPr>
            <a:picLocks noChangeAspect="1"/>
          </p:cNvPicPr>
          <p:nvPr/>
        </p:nvPicPr>
        <p:blipFill>
          <a:blip r:embed="rId2"/>
          <a:stretch>
            <a:fillRect/>
          </a:stretch>
        </p:blipFill>
        <p:spPr>
          <a:xfrm>
            <a:off x="4067944" y="771550"/>
            <a:ext cx="4782260" cy="4371950"/>
          </a:xfrm>
          <a:prstGeom prst="rect">
            <a:avLst/>
          </a:prstGeom>
        </p:spPr>
      </p:pic>
    </p:spTree>
    <p:extLst>
      <p:ext uri="{BB962C8B-B14F-4D97-AF65-F5344CB8AC3E}">
        <p14:creationId xmlns:p14="http://schemas.microsoft.com/office/powerpoint/2010/main" val="279821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被动去库阶段，下游比较好，风格偏消费</a:t>
            </a:r>
            <a:r>
              <a:rPr lang="en-US" altLang="zh-CN" dirty="0" smtClean="0">
                <a:sym typeface="+mn-ea"/>
              </a:rPr>
              <a:t>+</a:t>
            </a:r>
            <a:r>
              <a:rPr lang="zh-CN" altLang="en-US" dirty="0" smtClean="0">
                <a:sym typeface="+mn-ea"/>
              </a:rPr>
              <a:t>成长</a:t>
            </a:r>
            <a:endParaRPr lang="zh-CN" altLang="en-US" dirty="0">
              <a:sym typeface="+mn-ea"/>
            </a:endParaRPr>
          </a:p>
        </p:txBody>
      </p:sp>
      <p:pic>
        <p:nvPicPr>
          <p:cNvPr id="3" name="图片 2"/>
          <p:cNvPicPr>
            <a:picLocks noChangeAspect="1"/>
          </p:cNvPicPr>
          <p:nvPr/>
        </p:nvPicPr>
        <p:blipFill>
          <a:blip r:embed="rId2"/>
          <a:stretch>
            <a:fillRect/>
          </a:stretch>
        </p:blipFill>
        <p:spPr>
          <a:xfrm>
            <a:off x="179512" y="2499742"/>
            <a:ext cx="8687804" cy="2520330"/>
          </a:xfrm>
          <a:prstGeom prst="rect">
            <a:avLst/>
          </a:prstGeom>
        </p:spPr>
      </p:pic>
      <p:sp>
        <p:nvSpPr>
          <p:cNvPr id="4" name="矩形 3"/>
          <p:cNvSpPr/>
          <p:nvPr/>
        </p:nvSpPr>
        <p:spPr>
          <a:xfrm>
            <a:off x="301573" y="699542"/>
            <a:ext cx="8345284" cy="1031051"/>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solidFill>
                  <a:srgbClr val="000000"/>
                </a:solidFill>
                <a:latin typeface="+mn-ea"/>
              </a:rPr>
              <a:t>统计有数据以来</a:t>
            </a:r>
            <a:r>
              <a:rPr lang="en-US" altLang="zh-CN" sz="1400" dirty="0">
                <a:solidFill>
                  <a:srgbClr val="000000"/>
                </a:solidFill>
                <a:latin typeface="+mn-ea"/>
              </a:rPr>
              <a:t>5</a:t>
            </a:r>
            <a:r>
              <a:rPr lang="zh-CN" altLang="en-US" sz="1400" dirty="0">
                <a:solidFill>
                  <a:srgbClr val="000000"/>
                </a:solidFill>
                <a:latin typeface="+mn-ea"/>
              </a:rPr>
              <a:t>次被动去库阶段，万得全</a:t>
            </a:r>
            <a:r>
              <a:rPr lang="en-US" altLang="zh-CN" sz="1400" dirty="0">
                <a:solidFill>
                  <a:srgbClr val="000000"/>
                </a:solidFill>
                <a:latin typeface="+mn-ea"/>
              </a:rPr>
              <a:t>A</a:t>
            </a:r>
            <a:r>
              <a:rPr lang="zh-CN" altLang="en-US" sz="1400" dirty="0">
                <a:solidFill>
                  <a:srgbClr val="000000"/>
                </a:solidFill>
                <a:latin typeface="+mn-ea"/>
              </a:rPr>
              <a:t>指数区间涨跌幅均为正；消费和成长风格跑赢万得全</a:t>
            </a:r>
            <a:r>
              <a:rPr lang="en-US" altLang="zh-CN" sz="1400" dirty="0">
                <a:solidFill>
                  <a:srgbClr val="000000"/>
                </a:solidFill>
                <a:latin typeface="+mn-ea"/>
              </a:rPr>
              <a:t>A</a:t>
            </a:r>
            <a:r>
              <a:rPr lang="zh-CN" altLang="en-US" sz="1400" dirty="0">
                <a:solidFill>
                  <a:srgbClr val="000000"/>
                </a:solidFill>
                <a:latin typeface="+mn-ea"/>
              </a:rPr>
              <a:t>，而金融、周期、稳定则跑输万得全</a:t>
            </a:r>
            <a:r>
              <a:rPr lang="en-US" altLang="zh-CN" sz="1400" dirty="0">
                <a:solidFill>
                  <a:srgbClr val="000000"/>
                </a:solidFill>
                <a:latin typeface="+mn-ea"/>
              </a:rPr>
              <a:t>A</a:t>
            </a:r>
            <a:r>
              <a:rPr lang="zh-CN" altLang="en-US" sz="1400" dirty="0">
                <a:solidFill>
                  <a:srgbClr val="000000"/>
                </a:solidFill>
                <a:latin typeface="+mn-ea"/>
              </a:rPr>
              <a:t>。以申万一级行业指数来看， 在过去</a:t>
            </a:r>
            <a:r>
              <a:rPr lang="en-US" altLang="zh-CN" sz="1400" dirty="0">
                <a:solidFill>
                  <a:srgbClr val="000000"/>
                </a:solidFill>
                <a:latin typeface="+mn-ea"/>
              </a:rPr>
              <a:t>3</a:t>
            </a:r>
            <a:r>
              <a:rPr lang="zh-CN" altLang="en-US" sz="1400" dirty="0">
                <a:solidFill>
                  <a:srgbClr val="000000"/>
                </a:solidFill>
                <a:latin typeface="+mn-ea"/>
              </a:rPr>
              <a:t>轮被动去库阶段，全部跑赢万得全</a:t>
            </a:r>
            <a:r>
              <a:rPr lang="en-US" altLang="zh-CN" sz="1400" dirty="0">
                <a:solidFill>
                  <a:srgbClr val="000000"/>
                </a:solidFill>
                <a:latin typeface="+mn-ea"/>
              </a:rPr>
              <a:t>A</a:t>
            </a:r>
            <a:r>
              <a:rPr lang="zh-CN" altLang="en-US" sz="1400" dirty="0">
                <a:solidFill>
                  <a:srgbClr val="000000"/>
                </a:solidFill>
                <a:latin typeface="+mn-ea"/>
              </a:rPr>
              <a:t>的包括家用电器、电子、计算机。 </a:t>
            </a:r>
            <a:endParaRPr lang="en-US" altLang="zh-CN" sz="1400" dirty="0" smtClean="0">
              <a:solidFill>
                <a:srgbClr val="000000"/>
              </a:solidFill>
              <a:latin typeface="+mn-ea"/>
            </a:endParaRPr>
          </a:p>
          <a:p>
            <a:pPr marL="285750" indent="-285750">
              <a:spcBef>
                <a:spcPts val="600"/>
              </a:spcBef>
              <a:buFont typeface="Wingdings" panose="05000000000000000000" pitchFamily="2" charset="2"/>
              <a:buChar char="l"/>
            </a:pPr>
            <a:r>
              <a:rPr lang="zh-CN" altLang="en-US" sz="1400" dirty="0" smtClean="0">
                <a:latin typeface="+mn-ea"/>
              </a:rPr>
              <a:t>这与统计</a:t>
            </a:r>
            <a:r>
              <a:rPr lang="en-US" altLang="zh-CN" sz="1400" dirty="0" smtClean="0">
                <a:latin typeface="+mn-ea"/>
              </a:rPr>
              <a:t>PPI</a:t>
            </a:r>
            <a:r>
              <a:rPr lang="zh-CN" altLang="en-US" sz="1400" dirty="0" smtClean="0">
                <a:latin typeface="+mn-ea"/>
              </a:rPr>
              <a:t>运行周期的结论基本一致。</a:t>
            </a:r>
            <a:endParaRPr lang="zh-CN" altLang="en-US" sz="1400" dirty="0">
              <a:latin typeface="+mn-ea"/>
            </a:endParaRPr>
          </a:p>
        </p:txBody>
      </p:sp>
    </p:spTree>
    <p:extLst>
      <p:ext uri="{BB962C8B-B14F-4D97-AF65-F5344CB8AC3E}">
        <p14:creationId xmlns:p14="http://schemas.microsoft.com/office/powerpoint/2010/main" val="219293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结合库存分位，可能盈利出现反转的行业</a:t>
            </a:r>
            <a:endParaRPr lang="zh-CN" altLang="en-US" dirty="0">
              <a:sym typeface="+mn-ea"/>
            </a:endParaRPr>
          </a:p>
        </p:txBody>
      </p:sp>
      <p:sp>
        <p:nvSpPr>
          <p:cNvPr id="4" name="矩形 3"/>
          <p:cNvSpPr/>
          <p:nvPr/>
        </p:nvSpPr>
        <p:spPr>
          <a:xfrm>
            <a:off x="286302" y="655117"/>
            <a:ext cx="8462162" cy="1246495"/>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b="1" dirty="0" smtClean="0">
                <a:latin typeface="等线" panose="02010600030101010101" pitchFamily="2" charset="-122"/>
                <a:ea typeface="等线" panose="02010600030101010101" pitchFamily="2" charset="-122"/>
              </a:rPr>
              <a:t>主要在地产链、服务消费、一般消费、偏中下游制造领域寻找</a:t>
            </a:r>
            <a:r>
              <a:rPr lang="zh-CN" altLang="en-US" sz="1300" dirty="0" smtClean="0">
                <a:latin typeface="等线" panose="02010600030101010101" pitchFamily="2" charset="-122"/>
                <a:ea typeface="等线" panose="02010600030101010101" pitchFamily="2" charset="-122"/>
              </a:rPr>
              <a:t>。如交运设备、计算机、通用设备、金属制品、家具、农业、</a:t>
            </a:r>
            <a:r>
              <a:rPr lang="zh-CN" altLang="en-US" sz="1300" dirty="0">
                <a:latin typeface="等线" panose="02010600030101010101" pitchFamily="2" charset="-122"/>
                <a:ea typeface="等线" panose="02010600030101010101" pitchFamily="2" charset="-122"/>
              </a:rPr>
              <a:t>纺织</a:t>
            </a:r>
            <a:r>
              <a:rPr lang="zh-CN" altLang="en-US" sz="1300" dirty="0" smtClean="0">
                <a:latin typeface="等线" panose="02010600030101010101" pitchFamily="2" charset="-122"/>
                <a:ea typeface="等线" panose="02010600030101010101" pitchFamily="2" charset="-122"/>
              </a:rPr>
              <a:t>服装、医药等。服务业主要仓储服务、仓储物流、地产等领域。</a:t>
            </a:r>
            <a:endParaRPr lang="en-US" altLang="zh-CN" sz="1300" dirty="0" smtClean="0">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l"/>
            </a:pPr>
            <a:r>
              <a:rPr lang="zh-CN" altLang="en-US" sz="1300" dirty="0" smtClean="0"/>
              <a:t>库存分位值在</a:t>
            </a:r>
            <a:r>
              <a:rPr lang="en-US" altLang="zh-CN" sz="1300" dirty="0" smtClean="0"/>
              <a:t>30%</a:t>
            </a:r>
            <a:r>
              <a:rPr lang="zh-CN" altLang="en-US" sz="1300" dirty="0" smtClean="0"/>
              <a:t>以下的行业包括有色采选、交运设备、通用设备、文教体娱用品、皮革制鞋、印刷、服装、医药、家具、燃气、水。 </a:t>
            </a:r>
          </a:p>
          <a:p>
            <a:pPr marL="285750" indent="-285750">
              <a:spcBef>
                <a:spcPts val="600"/>
              </a:spcBef>
              <a:buFont typeface="Wingdings" panose="05000000000000000000" pitchFamily="2" charset="2"/>
              <a:buChar char="l"/>
            </a:pPr>
            <a:endParaRPr lang="zh-CN" altLang="en-US" sz="1300" dirty="0">
              <a:latin typeface="等线" panose="02010600030101010101" pitchFamily="2" charset="-122"/>
              <a:ea typeface="等线" panose="02010600030101010101" pitchFamily="2" charset="-122"/>
            </a:endParaRPr>
          </a:p>
        </p:txBody>
      </p:sp>
      <p:grpSp>
        <p:nvGrpSpPr>
          <p:cNvPr id="14" name="组合 13"/>
          <p:cNvGrpSpPr/>
          <p:nvPr/>
        </p:nvGrpSpPr>
        <p:grpSpPr>
          <a:xfrm>
            <a:off x="107504" y="1950587"/>
            <a:ext cx="4959920" cy="3042776"/>
            <a:chOff x="35496" y="1510071"/>
            <a:chExt cx="5985296" cy="3581959"/>
          </a:xfrm>
        </p:grpSpPr>
        <p:pic>
          <p:nvPicPr>
            <p:cNvPr id="2" name="图片 1"/>
            <p:cNvPicPr>
              <a:picLocks noChangeAspect="1"/>
            </p:cNvPicPr>
            <p:nvPr/>
          </p:nvPicPr>
          <p:blipFill>
            <a:blip r:embed="rId2"/>
            <a:stretch>
              <a:fillRect/>
            </a:stretch>
          </p:blipFill>
          <p:spPr>
            <a:xfrm>
              <a:off x="35496" y="1510071"/>
              <a:ext cx="5985296" cy="3581959"/>
            </a:xfrm>
            <a:prstGeom prst="rect">
              <a:avLst/>
            </a:prstGeom>
          </p:spPr>
        </p:pic>
        <p:sp>
          <p:nvSpPr>
            <p:cNvPr id="5" name="矩形 4"/>
            <p:cNvSpPr/>
            <p:nvPr/>
          </p:nvSpPr>
          <p:spPr>
            <a:xfrm>
              <a:off x="4580632" y="2526908"/>
              <a:ext cx="504056" cy="1008112"/>
            </a:xfrm>
            <a:prstGeom prst="rect">
              <a:avLst/>
            </a:prstGeom>
            <a:noFill/>
            <a:ln w="12700">
              <a:solidFill>
                <a:srgbClr val="FF000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6" name="矩形 5"/>
            <p:cNvSpPr/>
            <p:nvPr/>
          </p:nvSpPr>
          <p:spPr>
            <a:xfrm>
              <a:off x="3140472" y="2522635"/>
              <a:ext cx="504056" cy="1008112"/>
            </a:xfrm>
            <a:prstGeom prst="rect">
              <a:avLst/>
            </a:prstGeom>
            <a:noFill/>
            <a:ln w="12700">
              <a:solidFill>
                <a:srgbClr val="FF000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7" name="矩形 6"/>
            <p:cNvSpPr/>
            <p:nvPr/>
          </p:nvSpPr>
          <p:spPr>
            <a:xfrm>
              <a:off x="4220592" y="2522635"/>
              <a:ext cx="72008" cy="1008112"/>
            </a:xfrm>
            <a:prstGeom prst="rect">
              <a:avLst/>
            </a:prstGeom>
            <a:noFill/>
            <a:ln w="12700">
              <a:solidFill>
                <a:srgbClr val="FF000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9" name="矩形 8"/>
            <p:cNvSpPr/>
            <p:nvPr/>
          </p:nvSpPr>
          <p:spPr>
            <a:xfrm>
              <a:off x="1916336" y="2522634"/>
              <a:ext cx="582635" cy="1300417"/>
            </a:xfrm>
            <a:prstGeom prst="rect">
              <a:avLst/>
            </a:prstGeom>
            <a:noFill/>
            <a:ln w="12700">
              <a:solidFill>
                <a:srgbClr val="00B0F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10" name="矩形 9"/>
            <p:cNvSpPr/>
            <p:nvPr/>
          </p:nvSpPr>
          <p:spPr>
            <a:xfrm>
              <a:off x="1916336" y="1947555"/>
              <a:ext cx="1296144" cy="288032"/>
            </a:xfrm>
            <a:prstGeom prst="rect">
              <a:avLst/>
            </a:prstGeom>
            <a:noFill/>
            <a:ln w="12700">
              <a:solidFill>
                <a:srgbClr val="66CCFF"/>
              </a:solidFill>
              <a:prstDash val="dash"/>
              <a:miter lim="400000"/>
            </a:ln>
          </p:spPr>
          <p:txBody>
            <a:bodyPr lIns="14288" tIns="14288" rIns="14288" bIns="14288" rtlCol="0" anchor="ctr"/>
            <a:lstStyle/>
            <a:p>
              <a:pPr algn="l"/>
              <a:r>
                <a:rPr lang="zh-CN" altLang="en-US" sz="1100" dirty="0" smtClean="0">
                  <a:latin typeface="等线" panose="02010600030101010101" pitchFamily="2" charset="-122"/>
                  <a:ea typeface="等线" panose="02010600030101010101" pitchFamily="2" charset="-122"/>
                </a:rPr>
                <a:t>整体库存比较高</a:t>
              </a:r>
              <a:endParaRPr lang="zh-CN" altLang="en-US" sz="1100" dirty="0">
                <a:latin typeface="等线" panose="02010600030101010101" pitchFamily="2" charset="-122"/>
                <a:ea typeface="等线" panose="02010600030101010101" pitchFamily="2" charset="-122"/>
              </a:endParaRPr>
            </a:p>
          </p:txBody>
        </p:sp>
        <p:cxnSp>
          <p:nvCxnSpPr>
            <p:cNvPr id="12" name="直接连接符 11"/>
            <p:cNvCxnSpPr/>
            <p:nvPr/>
          </p:nvCxnSpPr>
          <p:spPr>
            <a:xfrm>
              <a:off x="2132360" y="2238876"/>
              <a:ext cx="0" cy="283758"/>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787003" y="2522634"/>
              <a:ext cx="137445" cy="1008112"/>
            </a:xfrm>
            <a:prstGeom prst="rect">
              <a:avLst/>
            </a:prstGeom>
            <a:noFill/>
            <a:ln w="12700">
              <a:solidFill>
                <a:srgbClr val="FF0000"/>
              </a:solidFill>
              <a:prstDash val="dash"/>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grpSp>
      <p:pic>
        <p:nvPicPr>
          <p:cNvPr id="15" name="图片 14"/>
          <p:cNvPicPr>
            <a:picLocks noChangeAspect="1"/>
          </p:cNvPicPr>
          <p:nvPr/>
        </p:nvPicPr>
        <p:blipFill>
          <a:blip r:embed="rId3"/>
          <a:stretch>
            <a:fillRect/>
          </a:stretch>
        </p:blipFill>
        <p:spPr>
          <a:xfrm>
            <a:off x="4932040" y="2499742"/>
            <a:ext cx="4104456" cy="2158659"/>
          </a:xfrm>
          <a:prstGeom prst="rect">
            <a:avLst/>
          </a:prstGeom>
        </p:spPr>
      </p:pic>
      <p:sp>
        <p:nvSpPr>
          <p:cNvPr id="16" name="矩形 15"/>
          <p:cNvSpPr/>
          <p:nvPr/>
        </p:nvSpPr>
        <p:spPr>
          <a:xfrm>
            <a:off x="454220" y="1962324"/>
            <a:ext cx="3973764" cy="276999"/>
          </a:xfrm>
          <a:prstGeom prst="rect">
            <a:avLst/>
          </a:prstGeom>
        </p:spPr>
        <p:txBody>
          <a:bodyPr wrap="square">
            <a:spAutoFit/>
          </a:bodyPr>
          <a:lstStyle/>
          <a:p>
            <a:pPr algn="ctr"/>
            <a:r>
              <a:rPr lang="zh-CN" altLang="en-US" sz="1200" b="1" dirty="0" smtClean="0">
                <a:latin typeface="等线" panose="02010600030101010101" pitchFamily="2" charset="-122"/>
                <a:ea typeface="等线" panose="02010600030101010101" pitchFamily="2" charset="-122"/>
              </a:rPr>
              <a:t>工业企业前三季度利润同比增速</a:t>
            </a:r>
            <a:endParaRPr lang="zh-CN" altLang="en-US" sz="1200" b="1" dirty="0">
              <a:latin typeface="等线" panose="02010600030101010101" pitchFamily="2" charset="-122"/>
              <a:ea typeface="等线" panose="02010600030101010101" pitchFamily="2" charset="-122"/>
            </a:endParaRPr>
          </a:p>
        </p:txBody>
      </p:sp>
      <p:sp>
        <p:nvSpPr>
          <p:cNvPr id="17" name="矩形 16"/>
          <p:cNvSpPr/>
          <p:nvPr/>
        </p:nvSpPr>
        <p:spPr>
          <a:xfrm>
            <a:off x="4427984" y="1962324"/>
            <a:ext cx="4572000" cy="276999"/>
          </a:xfrm>
          <a:prstGeom prst="rect">
            <a:avLst/>
          </a:prstGeom>
        </p:spPr>
        <p:txBody>
          <a:bodyPr>
            <a:spAutoFit/>
          </a:bodyPr>
          <a:lstStyle/>
          <a:p>
            <a:pPr algn="ctr"/>
            <a:r>
              <a:rPr lang="zh-CN" altLang="en-US" sz="1200" b="1" dirty="0" smtClean="0">
                <a:latin typeface="等线" panose="02010600030101010101" pitchFamily="2" charset="-122"/>
                <a:ea typeface="等线" panose="02010600030101010101" pitchFamily="2" charset="-122"/>
              </a:rPr>
              <a:t>第三产业受疫情影响下的产出缺口较大</a:t>
            </a:r>
            <a:endParaRPr lang="zh-CN" altLang="en-US" sz="12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82261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9240"/>
            <a:ext cx="8496944" cy="4444260"/>
          </a:xfrm>
          <a:prstGeom prst="rect">
            <a:avLst/>
          </a:prstGeom>
          <a:noFill/>
          <a:ln>
            <a:noFill/>
          </a:ln>
        </p:spPr>
      </p:pic>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a:sym typeface="+mn-ea"/>
              </a:rPr>
              <a:t>当前</a:t>
            </a:r>
            <a:r>
              <a:rPr lang="en-US" altLang="zh-CN" dirty="0">
                <a:sym typeface="+mn-ea"/>
              </a:rPr>
              <a:t>A</a:t>
            </a:r>
            <a:r>
              <a:rPr lang="zh-CN" altLang="en-US" dirty="0">
                <a:sym typeface="+mn-ea"/>
              </a:rPr>
              <a:t>股细分行业库存周期位置</a:t>
            </a:r>
          </a:p>
        </p:txBody>
      </p:sp>
      <p:sp>
        <p:nvSpPr>
          <p:cNvPr id="4" name="椭圆 3"/>
          <p:cNvSpPr/>
          <p:nvPr/>
        </p:nvSpPr>
        <p:spPr>
          <a:xfrm rot="20053745">
            <a:off x="2631812" y="4000545"/>
            <a:ext cx="1082564" cy="739507"/>
          </a:xfrm>
          <a:prstGeom prst="ellipse">
            <a:avLst/>
          </a:prstGeom>
          <a:noFill/>
          <a:ln w="12700">
            <a:solidFill>
              <a:srgbClr val="FF0000"/>
            </a:solidFill>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989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高</a:t>
            </a:r>
            <a:r>
              <a:rPr lang="zh-CN" altLang="en-US" dirty="0">
                <a:sym typeface="+mn-ea"/>
              </a:rPr>
              <a:t>增长</a:t>
            </a:r>
            <a:r>
              <a:rPr lang="zh-CN" altLang="en-US" dirty="0" smtClean="0">
                <a:sym typeface="+mn-ea"/>
              </a:rPr>
              <a:t>领域</a:t>
            </a:r>
            <a:endParaRPr lang="zh-CN" altLang="en-US" dirty="0">
              <a:sym typeface="+mn-ea"/>
            </a:endParaRPr>
          </a:p>
        </p:txBody>
      </p:sp>
      <p:sp>
        <p:nvSpPr>
          <p:cNvPr id="3" name="矩形 2"/>
          <p:cNvSpPr/>
          <p:nvPr/>
        </p:nvSpPr>
        <p:spPr>
          <a:xfrm>
            <a:off x="395536" y="1203598"/>
            <a:ext cx="8463284" cy="2939266"/>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b="1" dirty="0" smtClean="0">
                <a:solidFill>
                  <a:srgbClr val="000000"/>
                </a:solidFill>
                <a:latin typeface="+mn-ea"/>
              </a:rPr>
              <a:t>跟随政策方向，关注国企</a:t>
            </a:r>
            <a:r>
              <a:rPr lang="en-US" altLang="zh-CN" sz="1400" b="1" dirty="0" smtClean="0">
                <a:solidFill>
                  <a:srgbClr val="000000"/>
                </a:solidFill>
                <a:latin typeface="+mn-ea"/>
              </a:rPr>
              <a:t>+</a:t>
            </a:r>
            <a:r>
              <a:rPr lang="zh-CN" altLang="en-US" sz="1400" b="1" dirty="0" smtClean="0">
                <a:solidFill>
                  <a:srgbClr val="000000"/>
                </a:solidFill>
                <a:latin typeface="+mn-ea"/>
              </a:rPr>
              <a:t>安全。</a:t>
            </a:r>
            <a:endParaRPr lang="en-US" altLang="zh-CN" sz="1400" b="1" dirty="0" smtClean="0">
              <a:solidFill>
                <a:srgbClr val="000000"/>
              </a:solidFill>
              <a:latin typeface="+mn-ea"/>
            </a:endParaRPr>
          </a:p>
          <a:p>
            <a:pPr>
              <a:spcBef>
                <a:spcPts val="600"/>
              </a:spcBef>
            </a:pP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新一轮国企改革</a:t>
            </a:r>
            <a:r>
              <a:rPr lang="en-US" altLang="zh-CN" sz="1400" dirty="0" smtClean="0">
                <a:solidFill>
                  <a:srgbClr val="000000"/>
                </a:solidFill>
                <a:latin typeface="+mn-ea"/>
              </a:rPr>
              <a:t>+</a:t>
            </a:r>
            <a:r>
              <a:rPr lang="zh-CN" altLang="en-US" sz="1400" dirty="0" smtClean="0">
                <a:solidFill>
                  <a:srgbClr val="000000"/>
                </a:solidFill>
                <a:latin typeface="+mn-ea"/>
              </a:rPr>
              <a:t>国企资本开支（设备更新方向）</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储能</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半导体设备</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军工</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smtClean="0">
                <a:solidFill>
                  <a:srgbClr val="000000"/>
                </a:solidFill>
                <a:latin typeface="+mn-ea"/>
              </a:rPr>
              <a:t>信创</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a:solidFill>
                  <a:srgbClr val="000000"/>
                </a:solidFill>
                <a:latin typeface="+mn-ea"/>
              </a:rPr>
              <a:t>疫后困境反转：医疗服务、交运、餐饮酒店、旅游等出行链</a:t>
            </a:r>
            <a:r>
              <a:rPr lang="zh-CN" altLang="en-US" sz="1400" dirty="0" smtClean="0">
                <a:solidFill>
                  <a:srgbClr val="000000"/>
                </a:solidFill>
                <a:latin typeface="+mn-ea"/>
              </a:rPr>
              <a:t>。</a:t>
            </a:r>
            <a:endParaRPr lang="en-US" altLang="zh-CN" sz="1400" dirty="0" smtClean="0">
              <a:solidFill>
                <a:srgbClr val="000000"/>
              </a:solidFill>
              <a:latin typeface="+mn-ea"/>
            </a:endParaRPr>
          </a:p>
          <a:p>
            <a:pPr marL="742950" lvl="1" indent="-285750">
              <a:spcBef>
                <a:spcPts val="600"/>
              </a:spcBef>
              <a:buFont typeface="Arial" panose="020B0604020202020204" pitchFamily="34" charset="0"/>
              <a:buChar char="•"/>
            </a:pPr>
            <a:r>
              <a:rPr lang="zh-CN" altLang="en-US" sz="1400" dirty="0">
                <a:solidFill>
                  <a:srgbClr val="000000"/>
                </a:solidFill>
                <a:latin typeface="+mn-ea"/>
              </a:rPr>
              <a:t>化妆品</a:t>
            </a:r>
          </a:p>
          <a:p>
            <a:pPr marL="742950" lvl="1" indent="-285750">
              <a:spcBef>
                <a:spcPts val="600"/>
              </a:spcBef>
              <a:buFont typeface="Wingdings" panose="05000000000000000000" pitchFamily="2" charset="2"/>
              <a:buChar char="l"/>
            </a:pPr>
            <a:endParaRPr lang="zh-CN" altLang="en-US" sz="1400" dirty="0">
              <a:latin typeface="+mn-ea"/>
            </a:endParaRPr>
          </a:p>
        </p:txBody>
      </p:sp>
    </p:spTree>
    <p:extLst>
      <p:ext uri="{BB962C8B-B14F-4D97-AF65-F5344CB8AC3E}">
        <p14:creationId xmlns:p14="http://schemas.microsoft.com/office/powerpoint/2010/main" val="4039578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a:sym typeface="+mn-ea"/>
              </a:rPr>
              <a:t>机床和自动化设备</a:t>
            </a:r>
            <a:r>
              <a:rPr lang="en-US" altLang="zh-CN" dirty="0">
                <a:sym typeface="+mn-ea"/>
              </a:rPr>
              <a:t>——</a:t>
            </a:r>
            <a:r>
              <a:rPr lang="zh-CN" altLang="en-US" dirty="0">
                <a:sym typeface="+mn-ea"/>
              </a:rPr>
              <a:t>进入复苏阶段关注弹性</a:t>
            </a:r>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305421"/>
            <a:ext cx="4355975" cy="2801608"/>
          </a:xfrm>
          <a:prstGeom prst="rect">
            <a:avLst/>
          </a:prstGeom>
          <a:noFill/>
          <a:ln>
            <a:noFill/>
          </a:ln>
        </p:spPr>
      </p:pic>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305421"/>
            <a:ext cx="4355976" cy="2801608"/>
          </a:xfrm>
          <a:prstGeom prst="rect">
            <a:avLst/>
          </a:prstGeom>
          <a:noFill/>
          <a:ln>
            <a:noFill/>
          </a:ln>
        </p:spPr>
      </p:pic>
      <p:sp>
        <p:nvSpPr>
          <p:cNvPr id="5" name="矩形 4"/>
          <p:cNvSpPr/>
          <p:nvPr/>
        </p:nvSpPr>
        <p:spPr>
          <a:xfrm>
            <a:off x="216024" y="699542"/>
            <a:ext cx="8604448" cy="1677382"/>
          </a:xfrm>
          <a:prstGeom prst="rect">
            <a:avLst/>
          </a:prstGeom>
        </p:spPr>
        <p:txBody>
          <a:bodyPr wrap="square">
            <a:spAutoFit/>
          </a:bodyPr>
          <a:lstStyle/>
          <a:p>
            <a:pPr marL="285750" lvl="0" indent="-285750" defTabSz="1036955">
              <a:spcBef>
                <a:spcPts val="600"/>
              </a:spcBef>
              <a:buFont typeface="Wingdings" panose="05000000000000000000" pitchFamily="2" charset="2"/>
              <a:buChar char="l"/>
              <a:defRPr/>
            </a:pPr>
            <a:r>
              <a:rPr lang="zh-CN" altLang="en-US" sz="1400" dirty="0" smtClean="0">
                <a:solidFill>
                  <a:prstClr val="black"/>
                </a:solidFill>
                <a:latin typeface="等线" panose="02010600030101010101" pitchFamily="2" charset="-122"/>
                <a:ea typeface="等线" panose="02010600030101010101" pitchFamily="2" charset="-122"/>
                <a:cs typeface="方正兰亭细黑_GBK_M" pitchFamily="2" charset="2"/>
              </a:rPr>
              <a:t>机床</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和自动化设备（工业机器人）的产量周期通常与制造业</a:t>
            </a:r>
            <a:r>
              <a:rPr lang="en-US" altLang="zh-CN" sz="1400" dirty="0">
                <a:solidFill>
                  <a:prstClr val="black"/>
                </a:solidFill>
                <a:latin typeface="等线" panose="02010600030101010101" pitchFamily="2" charset="-122"/>
                <a:ea typeface="等线" panose="02010600030101010101" pitchFamily="2" charset="-122"/>
                <a:cs typeface="方正兰亭细黑_GBK_M" pitchFamily="2" charset="2"/>
              </a:rPr>
              <a:t>PMI</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走势较一致。其中：金属切削机床周期平均时长约</a:t>
            </a:r>
            <a:r>
              <a:rPr lang="en-US" altLang="zh-CN" sz="1400" dirty="0">
                <a:solidFill>
                  <a:prstClr val="black"/>
                </a:solidFill>
                <a:latin typeface="等线" panose="02010600030101010101" pitchFamily="2" charset="-122"/>
                <a:ea typeface="等线" panose="02010600030101010101" pitchFamily="2" charset="-122"/>
                <a:cs typeface="方正兰亭细黑_GBK_M" pitchFamily="2" charset="2"/>
              </a:rPr>
              <a:t>40</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个月、工业机器人周期平均时长约</a:t>
            </a:r>
            <a:r>
              <a:rPr lang="en-US" altLang="zh-CN" sz="1400" dirty="0">
                <a:solidFill>
                  <a:prstClr val="black"/>
                </a:solidFill>
                <a:latin typeface="等线" panose="02010600030101010101" pitchFamily="2" charset="-122"/>
                <a:ea typeface="等线" panose="02010600030101010101" pitchFamily="2" charset="-122"/>
                <a:cs typeface="方正兰亭细黑_GBK_M" pitchFamily="2" charset="2"/>
              </a:rPr>
              <a:t>37</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个月。从同比增速看，机床和工业机器人自</a:t>
            </a:r>
            <a:r>
              <a:rPr lang="en-US" altLang="zh-CN" sz="1400" dirty="0">
                <a:solidFill>
                  <a:prstClr val="black"/>
                </a:solidFill>
                <a:latin typeface="等线" panose="02010600030101010101" pitchFamily="2" charset="-122"/>
                <a:ea typeface="等线" panose="02010600030101010101" pitchFamily="2" charset="-122"/>
                <a:cs typeface="方正兰亭细黑_GBK_M" pitchFamily="2" charset="2"/>
              </a:rPr>
              <a:t>5</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月份以来已开始进入复苏阶段，但这轮制造业呈现弱改善且各细分行业景气度差异也较大，因此机床数据复苏节奏也较缓慢。</a:t>
            </a:r>
            <a:endParaRPr lang="en-US" altLang="zh-CN" sz="1400" dirty="0">
              <a:solidFill>
                <a:prstClr val="black"/>
              </a:solidFill>
              <a:latin typeface="等线" panose="02010600030101010101" pitchFamily="2" charset="-122"/>
              <a:ea typeface="等线" panose="02010600030101010101" pitchFamily="2" charset="-122"/>
              <a:cs typeface="方正兰亭细黑_GBK_M" pitchFamily="2" charset="2"/>
            </a:endParaRPr>
          </a:p>
          <a:p>
            <a:pPr marL="285750" lvl="0" indent="-285750" defTabSz="1036955">
              <a:spcBef>
                <a:spcPts val="600"/>
              </a:spcBef>
              <a:buFont typeface="Wingdings" panose="05000000000000000000" pitchFamily="2" charset="2"/>
              <a:buChar char="l"/>
              <a:defRPr/>
            </a:pP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结合需求周期与库存周期来看，板块目前已有较明显的复苏迹象，虽然本轮需求周期可能相对较弱，但叠加了政策层面对高端数控机床等自主可控装备的大力扶持，国产化率的提升是核心看点</a:t>
            </a:r>
            <a:r>
              <a:rPr lang="zh-CN" altLang="en-US" sz="1400" dirty="0" smtClean="0">
                <a:solidFill>
                  <a:prstClr val="black"/>
                </a:solidFill>
                <a:latin typeface="等线" panose="02010600030101010101" pitchFamily="2" charset="-122"/>
                <a:ea typeface="等线" panose="02010600030101010101" pitchFamily="2" charset="-122"/>
                <a:cs typeface="方正兰亭细黑_GBK_M" pitchFamily="2" charset="2"/>
              </a:rPr>
              <a:t>，盈利</a:t>
            </a:r>
            <a:r>
              <a:rPr lang="zh-CN" altLang="en-US" sz="1400" dirty="0">
                <a:solidFill>
                  <a:prstClr val="black"/>
                </a:solidFill>
                <a:latin typeface="等线" panose="02010600030101010101" pitchFamily="2" charset="-122"/>
                <a:ea typeface="等线" panose="02010600030101010101" pitchFamily="2" charset="-122"/>
                <a:cs typeface="方正兰亭细黑_GBK_M" pitchFamily="2" charset="2"/>
              </a:rPr>
              <a:t>弹性还是值得期待。</a:t>
            </a:r>
          </a:p>
        </p:txBody>
      </p:sp>
    </p:spTree>
    <p:extLst>
      <p:ext uri="{BB962C8B-B14F-4D97-AF65-F5344CB8AC3E}">
        <p14:creationId xmlns:p14="http://schemas.microsoft.com/office/powerpoint/2010/main" val="134480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指数估值</a:t>
            </a:r>
            <a:endParaRPr lang="zh-CN" altLang="en-US" dirty="0">
              <a:sym typeface="+mn-ea"/>
            </a:endParaRPr>
          </a:p>
        </p:txBody>
      </p:sp>
      <p:graphicFrame>
        <p:nvGraphicFramePr>
          <p:cNvPr id="5" name="图表 4"/>
          <p:cNvGraphicFramePr>
            <a:graphicFrameLocks/>
          </p:cNvGraphicFramePr>
          <p:nvPr>
            <p:extLst>
              <p:ext uri="{D42A27DB-BD31-4B8C-83A1-F6EECF244321}">
                <p14:modId xmlns:p14="http://schemas.microsoft.com/office/powerpoint/2010/main" val="4076571028"/>
              </p:ext>
            </p:extLst>
          </p:nvPr>
        </p:nvGraphicFramePr>
        <p:xfrm>
          <a:off x="301695" y="771550"/>
          <a:ext cx="8518777"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88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p>
            <a:r>
              <a:rPr lang="zh-CN" altLang="en-US" sz="2400" b="1" dirty="0" smtClean="0">
                <a:solidFill>
                  <a:srgbClr val="0C2F54"/>
                </a:solidFill>
                <a:latin typeface="微软雅黑" panose="020B0503020204020204" pitchFamily="34" charset="-122"/>
                <a:ea typeface="微软雅黑" panose="020B0503020204020204" pitchFamily="34" charset="-122"/>
                <a:sym typeface="+mn-ea"/>
              </a:rPr>
              <a:t>顶层设计更加重视</a:t>
            </a:r>
            <a:endParaRPr lang="zh-CN" altLang="en-US" sz="2400" b="1" dirty="0">
              <a:solidFill>
                <a:srgbClr val="0C2F54"/>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1907704" y="1131590"/>
            <a:ext cx="4929339" cy="3795886"/>
          </a:xfrm>
          <a:prstGeom prst="rect">
            <a:avLst/>
          </a:prstGeom>
        </p:spPr>
      </p:pic>
      <p:sp>
        <p:nvSpPr>
          <p:cNvPr id="4" name="文本框 3"/>
          <p:cNvSpPr txBox="1"/>
          <p:nvPr/>
        </p:nvSpPr>
        <p:spPr>
          <a:xfrm>
            <a:off x="683568" y="771550"/>
            <a:ext cx="4961615"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smtClean="0"/>
              <a:t>中长期来看，更加重视产业链、供应链安全及卡脖子环节</a:t>
            </a:r>
            <a:endParaRPr lang="zh-CN" altLang="en-US" sz="1400" dirty="0"/>
          </a:p>
        </p:txBody>
      </p:sp>
    </p:spTree>
    <p:extLst>
      <p:ext uri="{BB962C8B-B14F-4D97-AF65-F5344CB8AC3E}">
        <p14:creationId xmlns:p14="http://schemas.microsoft.com/office/powerpoint/2010/main" val="3524755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指数估值</a:t>
            </a:r>
            <a:endParaRPr lang="zh-CN" altLang="en-US" dirty="0">
              <a:sym typeface="+mn-ea"/>
            </a:endParaRPr>
          </a:p>
        </p:txBody>
      </p:sp>
      <p:graphicFrame>
        <p:nvGraphicFramePr>
          <p:cNvPr id="4" name="图表 3"/>
          <p:cNvGraphicFramePr>
            <a:graphicFrameLocks/>
          </p:cNvGraphicFramePr>
          <p:nvPr>
            <p:extLst>
              <p:ext uri="{D42A27DB-BD31-4B8C-83A1-F6EECF244321}">
                <p14:modId xmlns:p14="http://schemas.microsoft.com/office/powerpoint/2010/main" val="3097767770"/>
              </p:ext>
            </p:extLst>
          </p:nvPr>
        </p:nvGraphicFramePr>
        <p:xfrm>
          <a:off x="279742" y="843558"/>
          <a:ext cx="8540730" cy="4104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748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9321" b="9858"/>
          <a:stretch/>
        </p:blipFill>
        <p:spPr>
          <a:xfrm>
            <a:off x="251520" y="1635646"/>
            <a:ext cx="8316416" cy="3096344"/>
          </a:xfrm>
          <a:prstGeom prst="rect">
            <a:avLst/>
          </a:prstGeom>
        </p:spPr>
      </p:pic>
      <p:sp>
        <p:nvSpPr>
          <p:cNvPr id="3" name="文本框 2"/>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行业估值</a:t>
            </a:r>
            <a:endParaRPr lang="zh-CN" altLang="en-US" dirty="0">
              <a:sym typeface="+mn-ea"/>
            </a:endParaRPr>
          </a:p>
        </p:txBody>
      </p:sp>
      <p:sp>
        <p:nvSpPr>
          <p:cNvPr id="4" name="文本框 3"/>
          <p:cNvSpPr txBox="1"/>
          <p:nvPr/>
        </p:nvSpPr>
        <p:spPr>
          <a:xfrm flipH="1">
            <a:off x="2961535" y="1517919"/>
            <a:ext cx="3698697" cy="307777"/>
          </a:xfrm>
          <a:prstGeom prst="rect">
            <a:avLst/>
          </a:prstGeom>
          <a:noFill/>
        </p:spPr>
        <p:txBody>
          <a:bodyPr wrap="square" rtlCol="0">
            <a:spAutoFit/>
          </a:bodyPr>
          <a:lstStyle/>
          <a:p>
            <a:r>
              <a:rPr lang="zh-CN" altLang="en-US" sz="1400" b="1" dirty="0" smtClean="0"/>
              <a:t>申万一级行业过去</a:t>
            </a:r>
            <a:r>
              <a:rPr lang="en-US" altLang="zh-CN" sz="1400" b="1" dirty="0" smtClean="0"/>
              <a:t>5</a:t>
            </a:r>
            <a:r>
              <a:rPr lang="zh-CN" altLang="en-US" sz="1400" b="1" dirty="0" smtClean="0"/>
              <a:t>年</a:t>
            </a:r>
            <a:r>
              <a:rPr lang="en-US" altLang="zh-CN" sz="1400" b="1" dirty="0" smtClean="0"/>
              <a:t>PE</a:t>
            </a:r>
            <a:r>
              <a:rPr lang="zh-CN" altLang="en-US" sz="1400" b="1" dirty="0" smtClean="0"/>
              <a:t>估值分位</a:t>
            </a:r>
            <a:endParaRPr lang="zh-CN" altLang="en-US" sz="1400" b="1" dirty="0"/>
          </a:p>
        </p:txBody>
      </p:sp>
    </p:spTree>
    <p:extLst>
      <p:ext uri="{BB962C8B-B14F-4D97-AF65-F5344CB8AC3E}">
        <p14:creationId xmlns:p14="http://schemas.microsoft.com/office/powerpoint/2010/main" val="1121104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54593" y="1523515"/>
            <a:ext cx="8286808" cy="2098010"/>
          </a:xfrm>
          <a:prstGeom prst="rect">
            <a:avLst/>
          </a:prstGeom>
        </p:spPr>
        <p:txBody>
          <a:bodyPr wrap="square">
            <a:spAutoFit/>
          </a:bodyPr>
          <a:lstStyle/>
          <a:p>
            <a:pPr fontAlgn="base">
              <a:spcBef>
                <a:spcPts val="2200"/>
              </a:spcBef>
              <a:spcAft>
                <a:spcPct val="0"/>
              </a:spcAft>
              <a:buClr>
                <a:srgbClr val="0064A9"/>
              </a:buClr>
              <a:buSzPct val="123000"/>
              <a:defRPr/>
            </a:pPr>
            <a:r>
              <a:rPr lang="zh-CN" altLang="en-US" sz="1400" dirty="0">
                <a:solidFill>
                  <a:srgbClr val="A6A6A6"/>
                </a:solidFill>
                <a:latin typeface="微软雅黑" panose="020B0503020204020204" pitchFamily="34" charset="-122"/>
                <a:ea typeface="微软雅黑" panose="020B0503020204020204" pitchFamily="34" charset="-122"/>
              </a:rPr>
              <a:t>本材料中的评论仅供参考，不可视作投资建议。本材料以公开信息、内部开发的数据和来自其它具有可信度的第三方的信息为基础。但并不保证这些信息的完全可靠。所有的观点和看法基于资料撰写当日的判断，并随时有可能在不予通知的情况下进行调整。本材料中的预测不保证将成为现实。</a:t>
            </a:r>
          </a:p>
          <a:p>
            <a:pPr fontAlgn="base">
              <a:spcBef>
                <a:spcPts val="2200"/>
              </a:spcBef>
              <a:spcAft>
                <a:spcPct val="0"/>
              </a:spcAft>
              <a:buClr>
                <a:srgbClr val="0064A9"/>
              </a:buClr>
              <a:buSzPct val="123000"/>
              <a:defRPr/>
            </a:pPr>
            <a:r>
              <a:rPr lang="zh-CN" altLang="en-US" sz="1400" dirty="0">
                <a:solidFill>
                  <a:srgbClr val="A6A6A6"/>
                </a:solidFill>
                <a:latin typeface="微软雅黑" panose="020B0503020204020204" pitchFamily="34" charset="-122"/>
                <a:ea typeface="微软雅黑" panose="020B0503020204020204" pitchFamily="34" charset="-122"/>
              </a:rPr>
              <a:t>以上数据仅供参考。未经光大保德信基金管理有限公司书面许可，不得复制或散布本资料的任何部分。所有出现的公司、证券、行业或市场均为说明经济走势、条件或投资过程而列举，光大保德信基金管理有限公司下属分支机构可能持有或不持有相关账户。本资料讨论的策略和资产配置并不代表保德信的服务或产品。所有的这些不能视为建议或推荐，不作为公开宣传推介材料，以及购买或销售任何证券的要约或邀请，也不能视为采纳任何投资策略的建议。</a:t>
            </a:r>
            <a:endParaRPr lang="en-US" altLang="zh-CN" sz="1400" dirty="0">
              <a:solidFill>
                <a:srgbClr val="A6A6A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11320" y="144478"/>
            <a:ext cx="6593636" cy="461665"/>
          </a:xfrm>
          <a:prstGeom prst="rect">
            <a:avLst/>
          </a:prstGeom>
          <a:noFill/>
        </p:spPr>
        <p:txBody>
          <a:bodyPr wrap="square" rtlCol="0">
            <a:spAutoFit/>
          </a:bodyPr>
          <a:lstStyle/>
          <a:p>
            <a:r>
              <a:rPr lang="zh-CN" altLang="en-US" sz="2400" b="1" dirty="0">
                <a:solidFill>
                  <a:srgbClr val="0C2F54"/>
                </a:solidFill>
                <a:latin typeface="微软雅黑" panose="020B0503020204020204" pitchFamily="34" charset="-122"/>
                <a:ea typeface="微软雅黑" panose="020B0503020204020204" pitchFamily="34" charset="-122"/>
                <a:sym typeface="+mn-ea"/>
              </a:rPr>
              <a:t>风险提示</a:t>
            </a:r>
          </a:p>
        </p:txBody>
      </p:sp>
    </p:spTree>
    <p:extLst>
      <p:ext uri="{BB962C8B-B14F-4D97-AF65-F5344CB8AC3E}">
        <p14:creationId xmlns:p14="http://schemas.microsoft.com/office/powerpoint/2010/main" val="21403585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3"/>
          <p:cNvSpPr txBox="1"/>
          <p:nvPr/>
        </p:nvSpPr>
        <p:spPr>
          <a:xfrm>
            <a:off x="761904" y="273112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PA_流程图: 过程 6"/>
          <p:cNvSpPr/>
          <p:nvPr>
            <p:custDataLst>
              <p:tags r:id="rId1"/>
            </p:custDataLst>
          </p:nvPr>
        </p:nvSpPr>
        <p:spPr>
          <a:xfrm>
            <a:off x="3163645" y="851509"/>
            <a:ext cx="5981572" cy="324036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2034 w 10000"/>
              <a:gd name="connsiteY0-2" fmla="*/ 0 h 10000"/>
              <a:gd name="connsiteX1-3" fmla="*/ 10000 w 10000"/>
              <a:gd name="connsiteY1-4" fmla="*/ 0 h 10000"/>
              <a:gd name="connsiteX2-5" fmla="*/ 10000 w 10000"/>
              <a:gd name="connsiteY2-6" fmla="*/ 10000 h 10000"/>
              <a:gd name="connsiteX3-7" fmla="*/ 0 w 10000"/>
              <a:gd name="connsiteY3-8" fmla="*/ 10000 h 10000"/>
              <a:gd name="connsiteX4-9" fmla="*/ 2034 w 10000"/>
              <a:gd name="connsiteY4-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2034" y="0"/>
                </a:moveTo>
                <a:lnTo>
                  <a:pt x="10000" y="0"/>
                </a:lnTo>
                <a:lnTo>
                  <a:pt x="10000" y="10000"/>
                </a:lnTo>
                <a:lnTo>
                  <a:pt x="0" y="10000"/>
                </a:lnTo>
                <a:lnTo>
                  <a:pt x="2034" y="0"/>
                </a:lnTo>
                <a:close/>
              </a:path>
            </a:pathLst>
          </a:custGeom>
          <a:solidFill>
            <a:srgbClr val="0C2F54"/>
          </a:solidFill>
          <a:ln>
            <a:noFill/>
          </a:ln>
        </p:spPr>
        <p:style>
          <a:lnRef idx="2">
            <a:schemeClr val="accent1">
              <a:shade val="50000"/>
            </a:schemeClr>
          </a:lnRef>
          <a:fillRef idx="1">
            <a:schemeClr val="accent1"/>
          </a:fillRef>
          <a:effectRef idx="0">
            <a:schemeClr val="accent1"/>
          </a:effectRef>
          <a:fontRef idx="minor">
            <a:schemeClr val="lt1"/>
          </a:fontRef>
        </p:style>
        <p:txBody>
          <a:bodyPr lIns="67894" tIns="33947" rIns="67894" bIns="33947" rtlCol="0" anchor="ctr"/>
          <a:lstStyle/>
          <a:p>
            <a:pPr algn="ctr"/>
            <a:endParaRPr lang="zh-CN" altLang="en-US" sz="1285" dirty="0">
              <a:ea typeface="微软雅黑" panose="020B0503020204020204" pitchFamily="34" charset="-122"/>
            </a:endParaRPr>
          </a:p>
        </p:txBody>
      </p:sp>
      <p:sp>
        <p:nvSpPr>
          <p:cNvPr id="25" name="矩形 24"/>
          <p:cNvSpPr/>
          <p:nvPr/>
        </p:nvSpPr>
        <p:spPr>
          <a:xfrm>
            <a:off x="7954605" y="2716525"/>
            <a:ext cx="799544" cy="799544"/>
          </a:xfrm>
          <a:prstGeom prst="rect">
            <a:avLst/>
          </a:prstGeom>
          <a:solidFill>
            <a:schemeClr val="bg1"/>
          </a:solidFill>
          <a:ln w="12700">
            <a:solidFill>
              <a:schemeClr val="bg1"/>
            </a:solidFill>
            <a:miter lim="400000"/>
          </a:ln>
        </p:spPr>
        <p:txBody>
          <a:bodyPr lIns="14288" tIns="14288" rIns="14288" bIns="14288" rtlCol="0" anchor="ctr"/>
          <a:lstStyle/>
          <a:p>
            <a:r>
              <a:rPr lang="zh-CN" altLang="en-US" sz="1300" dirty="0">
                <a:latin typeface="黑体" panose="02010609060101010101" pitchFamily="49" charset="-122"/>
                <a:ea typeface="黑体" panose="02010609060101010101" pitchFamily="49" charset="-122"/>
              </a:rPr>
              <a:t>地铁</a:t>
            </a:r>
          </a:p>
        </p:txBody>
      </p:sp>
      <p:sp>
        <p:nvSpPr>
          <p:cNvPr id="26" name="矩形 25"/>
          <p:cNvSpPr/>
          <p:nvPr/>
        </p:nvSpPr>
        <p:spPr>
          <a:xfrm>
            <a:off x="6795021" y="2716525"/>
            <a:ext cx="799544" cy="799544"/>
          </a:xfrm>
          <a:prstGeom prst="rect">
            <a:avLst/>
          </a:prstGeom>
          <a:solidFill>
            <a:schemeClr val="bg1"/>
          </a:solidFill>
          <a:ln w="12700">
            <a:solidFill>
              <a:schemeClr val="bg1"/>
            </a:solidFill>
            <a:miter lim="400000"/>
          </a:ln>
        </p:spPr>
        <p:txBody>
          <a:bodyPr lIns="14288" tIns="14288" rIns="14288" bIns="14288" rtlCol="0" anchor="ctr"/>
          <a:lstStyle/>
          <a:p>
            <a:r>
              <a:rPr lang="zh-CN" altLang="en-US" sz="1300" dirty="0">
                <a:latin typeface="黑体" panose="02010609060101010101" pitchFamily="49" charset="-122"/>
                <a:ea typeface="黑体" panose="02010609060101010101" pitchFamily="49" charset="-122"/>
              </a:rPr>
              <a:t>地铁</a:t>
            </a:r>
          </a:p>
        </p:txBody>
      </p:sp>
      <p:sp>
        <p:nvSpPr>
          <p:cNvPr id="27" name="矩形 26"/>
          <p:cNvSpPr/>
          <p:nvPr/>
        </p:nvSpPr>
        <p:spPr>
          <a:xfrm>
            <a:off x="5646255" y="2722852"/>
            <a:ext cx="796182" cy="796182"/>
          </a:xfrm>
          <a:prstGeom prst="rect">
            <a:avLst/>
          </a:prstGeom>
          <a:solidFill>
            <a:schemeClr val="bg1"/>
          </a:solidFill>
          <a:ln w="12700">
            <a:solidFill>
              <a:schemeClr val="bg1"/>
            </a:solidFill>
            <a:miter lim="400000"/>
          </a:ln>
        </p:spPr>
        <p:txBody>
          <a:bodyPr lIns="14288" tIns="14288" rIns="14288" bIns="14288" rtlCol="0" anchor="ctr"/>
          <a:lstStyle/>
          <a:p>
            <a:pPr algn="l"/>
            <a:endParaRPr lang="zh-CN" altLang="en-US" sz="1300">
              <a:latin typeface="黑体" panose="02010609060101010101" pitchFamily="49" charset="-122"/>
              <a:ea typeface="黑体" panose="02010609060101010101" pitchFamily="49" charset="-122"/>
            </a:endParaRPr>
          </a:p>
        </p:txBody>
      </p:sp>
      <p:sp>
        <p:nvSpPr>
          <p:cNvPr id="28" name="PA_矩形 8"/>
          <p:cNvSpPr/>
          <p:nvPr>
            <p:custDataLst>
              <p:tags r:id="rId2"/>
            </p:custDataLst>
          </p:nvPr>
        </p:nvSpPr>
        <p:spPr>
          <a:xfrm>
            <a:off x="-9336" y="1059582"/>
            <a:ext cx="5157400" cy="2808312"/>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1" fmla="*/ 0 w 6984776"/>
              <a:gd name="connsiteY0-2" fmla="*/ 0 h 3744416"/>
              <a:gd name="connsiteX1-3" fmla="*/ 6984776 w 6984776"/>
              <a:gd name="connsiteY1-4" fmla="*/ 0 h 3744416"/>
              <a:gd name="connsiteX2-5" fmla="*/ 5607389 w 6984776"/>
              <a:gd name="connsiteY2-6" fmla="*/ 3744416 h 3744416"/>
              <a:gd name="connsiteX3-7" fmla="*/ 0 w 6984776"/>
              <a:gd name="connsiteY3-8" fmla="*/ 3744416 h 3744416"/>
              <a:gd name="connsiteX4-9" fmla="*/ 0 w 6984776"/>
              <a:gd name="connsiteY4-10" fmla="*/ 0 h 37444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84776" h="3744416">
                <a:moveTo>
                  <a:pt x="0" y="0"/>
                </a:moveTo>
                <a:lnTo>
                  <a:pt x="6984776" y="0"/>
                </a:lnTo>
                <a:lnTo>
                  <a:pt x="5607389" y="3744416"/>
                </a:lnTo>
                <a:lnTo>
                  <a:pt x="0" y="3744416"/>
                </a:lnTo>
                <a:lnTo>
                  <a:pt x="0" y="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894" tIns="33947" rIns="67894" bIns="33947" rtlCol="0" anchor="ctr"/>
          <a:lstStyle/>
          <a:p>
            <a:pPr algn="ctr"/>
            <a:endParaRPr lang="zh-CN" altLang="en-US" sz="3570" dirty="0">
              <a:solidFill>
                <a:schemeClr val="bg1"/>
              </a:solidFill>
              <a:latin typeface="HelveticaNeueLT Pro 67 MdCn" pitchFamily="34" charset="0"/>
              <a:ea typeface="微软雅黑" panose="020B0503020204020204" pitchFamily="34" charset="-122"/>
            </a:endParaRPr>
          </a:p>
        </p:txBody>
      </p:sp>
      <p:sp>
        <p:nvSpPr>
          <p:cNvPr id="29" name="矩形 28"/>
          <p:cNvSpPr/>
          <p:nvPr/>
        </p:nvSpPr>
        <p:spPr>
          <a:xfrm>
            <a:off x="6974528" y="1552105"/>
            <a:ext cx="1754006" cy="584775"/>
          </a:xfrm>
          <a:prstGeom prst="rect">
            <a:avLst/>
          </a:prstGeom>
        </p:spPr>
        <p:txBody>
          <a:bodyPr wrap="none">
            <a:spAutoFit/>
          </a:bodyPr>
          <a:lstStyle/>
          <a:p>
            <a:pPr algn="r"/>
            <a:r>
              <a:rPr lang="zh-CN" altLang="en-US" sz="3200" b="1" dirty="0">
                <a:solidFill>
                  <a:schemeClr val="bg1"/>
                </a:solidFill>
                <a:latin typeface="Arial" panose="020B0604020202090204" pitchFamily="34" charset="0"/>
                <a:ea typeface="黑体" panose="02010609060101010101" pitchFamily="49" charset="-122"/>
                <a:cs typeface="Arial" panose="020B0604020202090204" pitchFamily="34" charset="0"/>
              </a:rPr>
              <a:t>Thanks!</a:t>
            </a:r>
          </a:p>
        </p:txBody>
      </p:sp>
      <p:pic>
        <p:nvPicPr>
          <p:cNvPr id="30" name="图片 29"/>
          <p:cNvPicPr>
            <a:picLocks noChangeAspect="1"/>
          </p:cNvPicPr>
          <p:nvPr/>
        </p:nvPicPr>
        <p:blipFill rotWithShape="1">
          <a:blip r:embed="rId5"/>
          <a:srcRect t="7140" r="73634" b="14947"/>
          <a:stretch>
            <a:fillRect/>
          </a:stretch>
        </p:blipFill>
        <p:spPr>
          <a:xfrm>
            <a:off x="5648406" y="2743836"/>
            <a:ext cx="791880" cy="785813"/>
          </a:xfrm>
          <a:prstGeom prst="rect">
            <a:avLst/>
          </a:prstGeom>
        </p:spPr>
      </p:pic>
      <p:sp>
        <p:nvSpPr>
          <p:cNvPr id="31" name="矩形 30"/>
          <p:cNvSpPr/>
          <p:nvPr/>
        </p:nvSpPr>
        <p:spPr>
          <a:xfrm>
            <a:off x="5502913" y="3545778"/>
            <a:ext cx="1072730" cy="246221"/>
          </a:xfrm>
          <a:prstGeom prst="rect">
            <a:avLst/>
          </a:prstGeom>
        </p:spPr>
        <p:txBody>
          <a:bodyPr wrap="none">
            <a:spAutoFit/>
          </a:bodyPr>
          <a:lstStyle/>
          <a:p>
            <a:r>
              <a:rPr lang="zh-CN" altLang="en-US" sz="1000" dirty="0">
                <a:solidFill>
                  <a:schemeClr val="bg1"/>
                </a:solidFill>
                <a:latin typeface="Arial" panose="020B0604020202090204" pitchFamily="34" charset="0"/>
                <a:ea typeface="微软雅黑" panose="020B0503020204020204" pitchFamily="34" charset="-122"/>
                <a:cs typeface="Arial" panose="020B0604020202090204" pitchFamily="34" charset="0"/>
              </a:rPr>
              <a:t>光大保德信</a:t>
            </a:r>
            <a:r>
              <a:rPr lang="en-US" altLang="zh-CN" sz="1000" dirty="0">
                <a:solidFill>
                  <a:schemeClr val="bg1"/>
                </a:solidFill>
                <a:latin typeface="Arial" panose="020B0604020202090204" pitchFamily="34" charset="0"/>
                <a:ea typeface="微软雅黑" panose="020B0503020204020204" pitchFamily="34" charset="-122"/>
                <a:cs typeface="Arial" panose="020B0604020202090204" pitchFamily="34" charset="0"/>
              </a:rPr>
              <a:t>APP</a:t>
            </a:r>
            <a:endParaRPr lang="zh-CN" altLang="en-US" sz="1000"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pic>
        <p:nvPicPr>
          <p:cNvPr id="32" name="图片 31"/>
          <p:cNvPicPr/>
          <p:nvPr/>
        </p:nvPicPr>
        <p:blipFill rotWithShape="1">
          <a:blip r:embed="rId5"/>
          <a:srcRect l="35717" t="9249" r="38653" b="20235"/>
          <a:stretch>
            <a:fillRect/>
          </a:stretch>
        </p:blipFill>
        <p:spPr>
          <a:xfrm>
            <a:off x="6809885" y="2765343"/>
            <a:ext cx="769816" cy="711200"/>
          </a:xfrm>
          <a:prstGeom prst="rect">
            <a:avLst/>
          </a:prstGeom>
          <a:noFill/>
        </p:spPr>
      </p:pic>
      <p:sp>
        <p:nvSpPr>
          <p:cNvPr id="33" name="矩形 32"/>
          <p:cNvSpPr/>
          <p:nvPr/>
        </p:nvSpPr>
        <p:spPr>
          <a:xfrm>
            <a:off x="6788797" y="3545778"/>
            <a:ext cx="825867" cy="246221"/>
          </a:xfrm>
          <a:prstGeom prst="rect">
            <a:avLst/>
          </a:prstGeom>
        </p:spPr>
        <p:txBody>
          <a:bodyPr wrap="non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微信公众号</a:t>
            </a:r>
          </a:p>
        </p:txBody>
      </p:sp>
      <p:sp>
        <p:nvSpPr>
          <p:cNvPr id="34" name="矩形 33"/>
          <p:cNvSpPr/>
          <p:nvPr/>
        </p:nvSpPr>
        <p:spPr>
          <a:xfrm>
            <a:off x="7963194" y="3545778"/>
            <a:ext cx="825867" cy="246221"/>
          </a:xfrm>
          <a:prstGeom prst="rect">
            <a:avLst/>
          </a:prstGeom>
        </p:spPr>
        <p:txBody>
          <a:bodyPr wrap="non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微信订阅号</a:t>
            </a:r>
          </a:p>
        </p:txBody>
      </p:sp>
      <p:pic>
        <p:nvPicPr>
          <p:cNvPr id="35" name="图片 34"/>
          <p:cNvPicPr>
            <a:picLocks noChangeAspect="1"/>
          </p:cNvPicPr>
          <p:nvPr/>
        </p:nvPicPr>
        <p:blipFill rotWithShape="1">
          <a:blip r:embed="rId5"/>
          <a:srcRect l="71838" t="8189" r="2751" b="19363"/>
          <a:stretch>
            <a:fillRect/>
          </a:stretch>
        </p:blipFill>
        <p:spPr>
          <a:xfrm>
            <a:off x="7972782" y="2750955"/>
            <a:ext cx="763190" cy="730685"/>
          </a:xfrm>
          <a:prstGeom prst="rect">
            <a:avLst/>
          </a:prstGeom>
        </p:spPr>
      </p:pic>
      <p:sp>
        <p:nvSpPr>
          <p:cNvPr id="36" name="矩形 35"/>
          <p:cNvSpPr/>
          <p:nvPr/>
        </p:nvSpPr>
        <p:spPr>
          <a:xfrm>
            <a:off x="12065" y="4243705"/>
            <a:ext cx="9119870" cy="291465"/>
          </a:xfrm>
          <a:prstGeom prst="rect">
            <a:avLst/>
          </a:prstGeom>
        </p:spPr>
        <p:txBody>
          <a:bodyPr wrap="square">
            <a:spAutoFit/>
          </a:bodyPr>
          <a:lstStyle/>
          <a:p>
            <a:pPr algn="r">
              <a:defRPr/>
            </a:pPr>
            <a:r>
              <a:rPr lang="zh-CN" altLang="en-US" sz="1300" dirty="0">
                <a:solidFill>
                  <a:srgbClr val="0C2F54"/>
                </a:solidFill>
                <a:latin typeface="Arial" panose="020B0604020202090204" pitchFamily="34" charset="0"/>
                <a:ea typeface="微软雅黑" panose="020B0503020204020204" pitchFamily="34" charset="-122"/>
                <a:cs typeface="Arial" panose="020B0604020202090204" pitchFamily="34" charset="0"/>
              </a:rPr>
              <a:t>联系电话：</a:t>
            </a:r>
            <a:r>
              <a:rPr lang="en-US" altLang="zh-CN" sz="1300" dirty="0" smtClean="0">
                <a:solidFill>
                  <a:srgbClr val="0C2F54"/>
                </a:solidFill>
                <a:latin typeface="Arial" panose="020B0604020202090204" pitchFamily="34" charset="0"/>
                <a:ea typeface="微软雅黑" panose="020B0503020204020204" pitchFamily="34" charset="-122"/>
                <a:cs typeface="Arial" panose="020B0604020202090204" pitchFamily="34" charset="0"/>
              </a:rPr>
              <a:t>021-80262888</a:t>
            </a:r>
            <a:r>
              <a:rPr lang="zh-CN" altLang="en-US" sz="1300" dirty="0" smtClean="0">
                <a:solidFill>
                  <a:srgbClr val="0C2F54"/>
                </a:solidFill>
                <a:latin typeface="Arial" panose="020B0604020202090204" pitchFamily="34" charset="0"/>
                <a:ea typeface="微软雅黑" panose="020B0503020204020204" pitchFamily="34" charset="-122"/>
                <a:cs typeface="Arial" panose="020B0604020202090204" pitchFamily="34" charset="0"/>
              </a:rPr>
              <a:t>公司</a:t>
            </a:r>
            <a:r>
              <a:rPr lang="zh-CN" altLang="en-US" sz="1300" dirty="0">
                <a:solidFill>
                  <a:srgbClr val="0C2F54"/>
                </a:solidFill>
                <a:latin typeface="Arial" panose="020B0604020202090204" pitchFamily="34" charset="0"/>
                <a:ea typeface="微软雅黑" panose="020B0503020204020204" pitchFamily="34" charset="-122"/>
                <a:cs typeface="Arial" panose="020B0604020202090204" pitchFamily="34" charset="0"/>
              </a:rPr>
              <a:t>网站：</a:t>
            </a:r>
            <a:r>
              <a:rPr lang="en-US" altLang="zh-CN" sz="1300" dirty="0" smtClean="0">
                <a:solidFill>
                  <a:srgbClr val="0C2F54"/>
                </a:solidFill>
                <a:latin typeface="Arial" panose="020B0604020202090204" pitchFamily="34" charset="0"/>
                <a:ea typeface="微软雅黑" panose="020B0503020204020204" pitchFamily="34" charset="-122"/>
                <a:cs typeface="Arial" panose="020B0604020202090204" pitchFamily="34" charset="0"/>
              </a:rPr>
              <a:t>www.epf.com.cn</a:t>
            </a:r>
            <a:r>
              <a:rPr lang="zh-CN" altLang="en-US" sz="1300" dirty="0" smtClean="0">
                <a:solidFill>
                  <a:srgbClr val="0C2F54"/>
                </a:solidFill>
                <a:latin typeface="Arial" panose="020B0604020202090204" pitchFamily="34" charset="0"/>
                <a:ea typeface="微软雅黑" panose="020B0503020204020204" pitchFamily="34" charset="-122"/>
                <a:cs typeface="Arial" panose="020B0604020202090204" pitchFamily="34" charset="0"/>
              </a:rPr>
              <a:t>客</a:t>
            </a:r>
            <a:r>
              <a:rPr lang="zh-CN" altLang="en-US" sz="1300" dirty="0">
                <a:solidFill>
                  <a:srgbClr val="0C2F54"/>
                </a:solidFill>
                <a:latin typeface="Arial" panose="020B0604020202090204" pitchFamily="34" charset="0"/>
                <a:ea typeface="微软雅黑" panose="020B0503020204020204" pitchFamily="34" charset="-122"/>
                <a:cs typeface="Arial" panose="020B0604020202090204" pitchFamily="34" charset="0"/>
              </a:rPr>
              <a:t>服热线：</a:t>
            </a:r>
            <a:r>
              <a:rPr lang="en-US" altLang="zh-CN" sz="1300" dirty="0" smtClean="0">
                <a:solidFill>
                  <a:srgbClr val="0C2F54"/>
                </a:solidFill>
                <a:latin typeface="Arial" panose="020B0604020202090204" pitchFamily="34" charset="0"/>
                <a:ea typeface="微软雅黑" panose="020B0503020204020204" pitchFamily="34" charset="-122"/>
                <a:cs typeface="Arial" panose="020B0604020202090204" pitchFamily="34" charset="0"/>
              </a:rPr>
              <a:t>4008202888</a:t>
            </a:r>
            <a:endParaRPr lang="en-US" altLang="zh-CN" sz="1300" dirty="0">
              <a:solidFill>
                <a:srgbClr val="0C2F54"/>
              </a:solidFill>
              <a:effectLst>
                <a:outerShdw blurRad="38100" dist="38100" dir="2700000" algn="tl">
                  <a:srgbClr val="C0C0C0"/>
                </a:outerShdw>
              </a:effectLst>
              <a:latin typeface="Arial" panose="020B0604020202090204" pitchFamily="34" charset="0"/>
              <a:ea typeface="微软雅黑" panose="020B0503020204020204" pitchFamily="34" charset="-122"/>
              <a:cs typeface="Arial" panose="020B0604020202090204" pitchFamily="34" charset="0"/>
            </a:endParaRPr>
          </a:p>
        </p:txBody>
      </p:sp>
      <p:pic>
        <p:nvPicPr>
          <p:cNvPr id="4" name="图片 3" descr="反洗钱是每一家金融机构的责任！ "/>
          <p:cNvPicPr>
            <a:picLocks noChangeAspect="1"/>
          </p:cNvPicPr>
          <p:nvPr/>
        </p:nvPicPr>
        <p:blipFill>
          <a:blip r:embed="rId6"/>
          <a:stretch>
            <a:fillRect/>
          </a:stretch>
        </p:blipFill>
        <p:spPr>
          <a:xfrm>
            <a:off x="5714189" y="2211070"/>
            <a:ext cx="3014345" cy="197485"/>
          </a:xfrm>
          <a:prstGeom prst="rect">
            <a:avLst/>
          </a:prstGeom>
        </p:spPr>
      </p:pic>
      <p:pic>
        <p:nvPicPr>
          <p:cNvPr id="11" name="图片 10" descr="光大保德信基金"/>
          <p:cNvPicPr>
            <a:picLocks noChangeAspect="1"/>
          </p:cNvPicPr>
          <p:nvPr/>
        </p:nvPicPr>
        <p:blipFill>
          <a:blip r:embed="rId7"/>
          <a:srcRect l="12595" t="34328" r="14402" b="33650"/>
          <a:stretch>
            <a:fillRect/>
          </a:stretch>
        </p:blipFill>
        <p:spPr>
          <a:xfrm>
            <a:off x="289560" y="393700"/>
            <a:ext cx="1821815" cy="449580"/>
          </a:xfrm>
          <a:prstGeom prst="rect">
            <a:avLst/>
          </a:prstGeom>
        </p:spPr>
      </p:pic>
    </p:spTree>
    <p:extLst>
      <p:ext uri="{BB962C8B-B14F-4D97-AF65-F5344CB8AC3E}">
        <p14:creationId xmlns:p14="http://schemas.microsoft.com/office/powerpoint/2010/main" val="30447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p>
            <a:r>
              <a:rPr lang="zh-CN" altLang="en-US" sz="2400" b="1" dirty="0" smtClean="0">
                <a:solidFill>
                  <a:srgbClr val="0C2F54"/>
                </a:solidFill>
                <a:latin typeface="微软雅黑" panose="020B0503020204020204" pitchFamily="34" charset="-122"/>
                <a:ea typeface="微软雅黑" panose="020B0503020204020204" pitchFamily="34" charset="-122"/>
                <a:sym typeface="+mn-ea"/>
              </a:rPr>
              <a:t>中央经济工作会议：经济增长目标预计在</a:t>
            </a:r>
            <a:r>
              <a:rPr lang="en-US" altLang="zh-CN" sz="2400" b="1" dirty="0" smtClean="0">
                <a:solidFill>
                  <a:srgbClr val="0C2F54"/>
                </a:solidFill>
                <a:latin typeface="微软雅黑" panose="020B0503020204020204" pitchFamily="34" charset="-122"/>
                <a:ea typeface="微软雅黑" panose="020B0503020204020204" pitchFamily="34" charset="-122"/>
                <a:sym typeface="+mn-ea"/>
              </a:rPr>
              <a:t>5%</a:t>
            </a:r>
            <a:r>
              <a:rPr lang="zh-CN" altLang="en-US" sz="2400" b="1" dirty="0" smtClean="0">
                <a:solidFill>
                  <a:srgbClr val="0C2F54"/>
                </a:solidFill>
                <a:latin typeface="微软雅黑" panose="020B0503020204020204" pitchFamily="34" charset="-122"/>
                <a:ea typeface="微软雅黑" panose="020B0503020204020204" pitchFamily="34" charset="-122"/>
                <a:sym typeface="+mn-ea"/>
              </a:rPr>
              <a:t>或以上</a:t>
            </a:r>
            <a:endParaRPr lang="zh-CN" altLang="en-US" sz="2400" b="1" dirty="0">
              <a:solidFill>
                <a:srgbClr val="0C2F54"/>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395536" y="699542"/>
            <a:ext cx="8496944" cy="4108817"/>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b="1" dirty="0" smtClean="0">
                <a:latin typeface="+mn-ea"/>
              </a:rPr>
              <a:t>总体要求：</a:t>
            </a:r>
            <a:r>
              <a:rPr lang="zh-CN" altLang="zh-CN" sz="1300" dirty="0">
                <a:cs typeface="Times New Roman" panose="02020603050405020304" pitchFamily="18" charset="0"/>
              </a:rPr>
              <a:t>扎实推进中国式现代化，坚持稳中求进工作总基调，完整、准确、全面贯彻新发展理念，</a:t>
            </a:r>
            <a:r>
              <a:rPr lang="zh-CN" altLang="zh-CN" sz="1300" b="1" dirty="0">
                <a:cs typeface="Times New Roman" panose="02020603050405020304" pitchFamily="18" charset="0"/>
              </a:rPr>
              <a:t>加快构建新发展格局，着力推动高质量发展</a:t>
            </a:r>
            <a:r>
              <a:rPr lang="zh-CN" altLang="zh-CN" sz="1300" dirty="0">
                <a:cs typeface="Times New Roman" panose="02020603050405020304" pitchFamily="18" charset="0"/>
              </a:rPr>
              <a:t>，</a:t>
            </a:r>
            <a:r>
              <a:rPr lang="zh-CN" altLang="zh-CN" sz="1300" b="1" dirty="0">
                <a:solidFill>
                  <a:srgbClr val="FF0000"/>
                </a:solidFill>
                <a:cs typeface="Times New Roman" panose="02020603050405020304" pitchFamily="18" charset="0"/>
              </a:rPr>
              <a:t>更好统筹疫情防控和经济社会发展，更好统筹发展和安全，全面深化改革开放，大力提振市场信心</a:t>
            </a:r>
            <a:r>
              <a:rPr lang="zh-CN" altLang="zh-CN" sz="1300" dirty="0">
                <a:cs typeface="Times New Roman" panose="02020603050405020304" pitchFamily="18" charset="0"/>
              </a:rPr>
              <a:t>，</a:t>
            </a:r>
            <a:r>
              <a:rPr lang="zh-CN" altLang="zh-CN" sz="1300" b="1" dirty="0">
                <a:solidFill>
                  <a:srgbClr val="FF0000"/>
                </a:solidFill>
                <a:cs typeface="Times New Roman" panose="02020603050405020304" pitchFamily="18" charset="0"/>
              </a:rPr>
              <a:t>把实施扩大内需战略同深化供给侧结构性改革有机结合起来</a:t>
            </a:r>
            <a:r>
              <a:rPr lang="zh-CN" altLang="zh-CN" sz="1300" dirty="0">
                <a:cs typeface="Times New Roman" panose="02020603050405020304" pitchFamily="18" charset="0"/>
              </a:rPr>
              <a:t>，突出做好</a:t>
            </a:r>
            <a:r>
              <a:rPr lang="zh-CN" altLang="zh-CN" sz="1300" b="1" dirty="0">
                <a:solidFill>
                  <a:srgbClr val="FF0000"/>
                </a:solidFill>
                <a:cs typeface="Times New Roman" panose="02020603050405020304" pitchFamily="18" charset="0"/>
              </a:rPr>
              <a:t>稳增长、稳就业、稳物价</a:t>
            </a:r>
            <a:r>
              <a:rPr lang="zh-CN" altLang="zh-CN" sz="1300" dirty="0">
                <a:cs typeface="Times New Roman" panose="02020603050405020304" pitchFamily="18" charset="0"/>
              </a:rPr>
              <a:t>工作，有效防范化解重大风险，</a:t>
            </a:r>
            <a:r>
              <a:rPr lang="zh-CN" altLang="zh-CN" sz="1300" b="1" dirty="0">
                <a:solidFill>
                  <a:srgbClr val="FF0000"/>
                </a:solidFill>
                <a:cs typeface="Times New Roman" panose="02020603050405020304" pitchFamily="18" charset="0"/>
              </a:rPr>
              <a:t>推动经济运行整体好转，实现质的有效提升和量的合理增长，为全面建设社会主义现代化国家开好局起好步。</a:t>
            </a:r>
            <a:endParaRPr lang="en-US" altLang="zh-CN" sz="1300" dirty="0" smtClean="0">
              <a:latin typeface="+mn-ea"/>
            </a:endParaRPr>
          </a:p>
          <a:p>
            <a:pPr marL="285750" indent="-285750">
              <a:spcBef>
                <a:spcPts val="600"/>
              </a:spcBef>
              <a:buFont typeface="Wingdings" panose="05000000000000000000" pitchFamily="2" charset="2"/>
              <a:buChar char="l"/>
            </a:pPr>
            <a:r>
              <a:rPr lang="zh-CN" altLang="en-US" sz="1300" b="1" dirty="0" smtClean="0">
                <a:latin typeface="+mn-ea"/>
              </a:rPr>
              <a:t>宏观政策</a:t>
            </a:r>
            <a:r>
              <a:rPr lang="zh-CN" altLang="en-US" sz="1300" b="1" dirty="0">
                <a:latin typeface="+mn-ea"/>
              </a:rPr>
              <a:t>：</a:t>
            </a:r>
            <a:r>
              <a:rPr lang="zh-CN" altLang="en-US" sz="1300" b="1" dirty="0">
                <a:solidFill>
                  <a:srgbClr val="FF0000"/>
                </a:solidFill>
                <a:latin typeface="+mn-ea"/>
              </a:rPr>
              <a:t>积极的财政政策要加力提</a:t>
            </a:r>
            <a:r>
              <a:rPr lang="zh-CN" altLang="en-US" sz="1300" b="1" dirty="0" smtClean="0">
                <a:solidFill>
                  <a:srgbClr val="FF0000"/>
                </a:solidFill>
                <a:latin typeface="+mn-ea"/>
              </a:rPr>
              <a:t>效，稳健</a:t>
            </a:r>
            <a:r>
              <a:rPr lang="zh-CN" altLang="en-US" sz="1300" b="1" dirty="0">
                <a:solidFill>
                  <a:srgbClr val="FF0000"/>
                </a:solidFill>
                <a:latin typeface="+mn-ea"/>
              </a:rPr>
              <a:t>的货币政策要精准</a:t>
            </a:r>
            <a:r>
              <a:rPr lang="zh-CN" altLang="en-US" sz="1300" b="1" dirty="0" smtClean="0">
                <a:solidFill>
                  <a:srgbClr val="FF0000"/>
                </a:solidFill>
                <a:latin typeface="+mn-ea"/>
              </a:rPr>
              <a:t>有力</a:t>
            </a:r>
            <a:r>
              <a:rPr lang="zh-CN" altLang="en-US" sz="1300" dirty="0" smtClean="0">
                <a:latin typeface="+mn-ea"/>
              </a:rPr>
              <a:t>。</a:t>
            </a:r>
            <a:r>
              <a:rPr lang="zh-CN" altLang="zh-CN" sz="1300" b="1" dirty="0">
                <a:solidFill>
                  <a:srgbClr val="FF0000"/>
                </a:solidFill>
                <a:cs typeface="Times New Roman" panose="02020603050405020304" pitchFamily="18" charset="0"/>
              </a:rPr>
              <a:t>保持</a:t>
            </a:r>
            <a:r>
              <a:rPr lang="zh-CN" altLang="zh-CN" sz="1300" dirty="0">
                <a:solidFill>
                  <a:srgbClr val="FF0000"/>
                </a:solidFill>
                <a:cs typeface="Times New Roman" panose="02020603050405020304" pitchFamily="18" charset="0"/>
              </a:rPr>
              <a:t>必要的财政支出强度</a:t>
            </a:r>
            <a:r>
              <a:rPr lang="zh-CN" altLang="zh-CN" sz="1300" b="1" dirty="0">
                <a:cs typeface="Times New Roman" panose="02020603050405020304" pitchFamily="18" charset="0"/>
              </a:rPr>
              <a:t>，优化组合赤字、专项债、贴息等工具</a:t>
            </a:r>
            <a:r>
              <a:rPr lang="zh-CN" altLang="zh-CN" sz="1300" dirty="0">
                <a:cs typeface="Times New Roman" panose="02020603050405020304" pitchFamily="18" charset="0"/>
              </a:rPr>
              <a:t>，在</a:t>
            </a:r>
            <a:r>
              <a:rPr lang="zh-CN" altLang="zh-CN" sz="1300" b="1" dirty="0">
                <a:cs typeface="Times New Roman" panose="02020603050405020304" pitchFamily="18" charset="0"/>
              </a:rPr>
              <a:t>有效</a:t>
            </a:r>
            <a:r>
              <a:rPr lang="zh-CN" altLang="zh-CN" sz="1300" dirty="0">
                <a:cs typeface="Times New Roman" panose="02020603050405020304" pitchFamily="18" charset="0"/>
              </a:rPr>
              <a:t>支持高质量发展中保障财政可持续和地方政府债务风险可控。要加大中央对地方的转移支付力度，推动财力下沉，做好基层“三保”工作。</a:t>
            </a:r>
            <a:endParaRPr lang="en-US" altLang="zh-CN" sz="1300" dirty="0" smtClean="0">
              <a:latin typeface="+mn-ea"/>
            </a:endParaRPr>
          </a:p>
          <a:p>
            <a:pPr marL="285750" indent="-285750">
              <a:spcBef>
                <a:spcPts val="600"/>
              </a:spcBef>
              <a:buFont typeface="Wingdings" panose="05000000000000000000" pitchFamily="2" charset="2"/>
              <a:buChar char="l"/>
            </a:pPr>
            <a:r>
              <a:rPr lang="zh-CN" altLang="en-US" sz="1300" b="1" dirty="0">
                <a:latin typeface="+mn-ea"/>
              </a:rPr>
              <a:t>产业政策：</a:t>
            </a:r>
            <a:r>
              <a:rPr lang="zh-CN" altLang="en-US" sz="1300" dirty="0">
                <a:latin typeface="+mn-ea"/>
              </a:rPr>
              <a:t>发展和安全并举。</a:t>
            </a:r>
            <a:r>
              <a:rPr lang="zh-CN" altLang="en-US" sz="1300" b="1" dirty="0">
                <a:latin typeface="+mn-ea"/>
              </a:rPr>
              <a:t>狠抓传统产业改造升级和战略性新兴产业培育壮大</a:t>
            </a:r>
            <a:r>
              <a:rPr lang="zh-CN" altLang="en-US" sz="1300" dirty="0">
                <a:latin typeface="+mn-ea"/>
              </a:rPr>
              <a:t>，着力补强产业链薄弱环节，在落实碳达峰碳中和目标任务过程中锻造新的产业竞争优势。</a:t>
            </a:r>
            <a:endParaRPr lang="en-US" altLang="zh-CN" sz="1300" dirty="0" smtClean="0">
              <a:latin typeface="+mn-ea"/>
            </a:endParaRPr>
          </a:p>
          <a:p>
            <a:pPr marL="285750" indent="-285750">
              <a:spcBef>
                <a:spcPts val="600"/>
              </a:spcBef>
              <a:buFont typeface="Wingdings" panose="05000000000000000000" pitchFamily="2" charset="2"/>
              <a:buChar char="l"/>
            </a:pPr>
            <a:r>
              <a:rPr lang="zh-CN" altLang="en-US" sz="1300" b="1" dirty="0" smtClean="0">
                <a:latin typeface="+mn-ea"/>
              </a:rPr>
              <a:t>重点任务：</a:t>
            </a:r>
            <a:r>
              <a:rPr lang="zh-CN" altLang="en-US" sz="1300" dirty="0" smtClean="0">
                <a:latin typeface="+mn-ea"/>
              </a:rPr>
              <a:t>要从战略全局出发，从</a:t>
            </a:r>
            <a:r>
              <a:rPr lang="zh-CN" altLang="en-US" sz="1300" b="1" dirty="0" smtClean="0">
                <a:latin typeface="+mn-ea"/>
              </a:rPr>
              <a:t>改善社会心理预期、提振发展信心入手，纲举目张</a:t>
            </a:r>
            <a:r>
              <a:rPr lang="zh-CN" altLang="en-US" sz="1300" dirty="0" smtClean="0">
                <a:latin typeface="+mn-ea"/>
              </a:rPr>
              <a:t>做好工作。</a:t>
            </a:r>
            <a:endParaRPr lang="en-US" altLang="zh-CN" sz="1300" dirty="0" smtClean="0">
              <a:latin typeface="+mn-ea"/>
            </a:endParaRPr>
          </a:p>
          <a:p>
            <a:pPr marL="742950" lvl="1" indent="-285750">
              <a:spcBef>
                <a:spcPts val="600"/>
              </a:spcBef>
              <a:buFont typeface="Wingdings" panose="05000000000000000000" pitchFamily="2" charset="2"/>
              <a:buChar char="Ø"/>
            </a:pPr>
            <a:r>
              <a:rPr lang="zh-CN" altLang="en-US" sz="1300" dirty="0" smtClean="0">
                <a:latin typeface="+mn-ea"/>
              </a:rPr>
              <a:t>（</a:t>
            </a:r>
            <a:r>
              <a:rPr lang="en-US" altLang="zh-CN" sz="1300" dirty="0">
                <a:latin typeface="+mn-ea"/>
              </a:rPr>
              <a:t>1</a:t>
            </a:r>
            <a:r>
              <a:rPr lang="zh-CN" altLang="en-US" sz="1300" dirty="0">
                <a:latin typeface="+mn-ea"/>
              </a:rPr>
              <a:t>）着力扩大国内需求</a:t>
            </a:r>
            <a:r>
              <a:rPr lang="zh-CN" altLang="en-US" sz="1300" dirty="0" smtClean="0">
                <a:latin typeface="+mn-ea"/>
              </a:rPr>
              <a:t>。</a:t>
            </a:r>
            <a:r>
              <a:rPr lang="zh-CN" altLang="en-US" sz="1300" dirty="0" smtClean="0">
                <a:solidFill>
                  <a:schemeClr val="accent1"/>
                </a:solidFill>
                <a:latin typeface="+mn-ea"/>
              </a:rPr>
              <a:t>增加收入，地产、新能源汽车、养老服务消费；政府投资带动，重大项目；</a:t>
            </a:r>
            <a:endParaRPr lang="en-US" altLang="zh-CN" sz="1300" dirty="0" smtClean="0">
              <a:solidFill>
                <a:schemeClr val="accent1"/>
              </a:solidFill>
              <a:latin typeface="+mn-ea"/>
            </a:endParaRPr>
          </a:p>
          <a:p>
            <a:pPr marL="742950" lvl="1" indent="-285750">
              <a:spcBef>
                <a:spcPts val="600"/>
              </a:spcBef>
              <a:buFont typeface="Wingdings" panose="05000000000000000000" pitchFamily="2" charset="2"/>
              <a:buChar char="Ø"/>
            </a:pPr>
            <a:r>
              <a:rPr lang="zh-CN" altLang="en-US" sz="1300" dirty="0">
                <a:latin typeface="+mn-ea"/>
              </a:rPr>
              <a:t>（</a:t>
            </a:r>
            <a:r>
              <a:rPr lang="en-US" altLang="zh-CN" sz="1300" dirty="0">
                <a:latin typeface="+mn-ea"/>
              </a:rPr>
              <a:t>2</a:t>
            </a:r>
            <a:r>
              <a:rPr lang="zh-CN" altLang="en-US" sz="1300" dirty="0">
                <a:latin typeface="+mn-ea"/>
              </a:rPr>
              <a:t>）加快建设现代化产业体系</a:t>
            </a:r>
            <a:r>
              <a:rPr lang="zh-CN" altLang="en-US" sz="1300" dirty="0" smtClean="0">
                <a:latin typeface="+mn-ea"/>
              </a:rPr>
              <a:t>。</a:t>
            </a:r>
            <a:r>
              <a:rPr lang="zh-CN" altLang="en-US" sz="1300" dirty="0" smtClean="0">
                <a:solidFill>
                  <a:schemeClr val="accent1"/>
                </a:solidFill>
                <a:latin typeface="+mn-ea"/>
              </a:rPr>
              <a:t>产业体系自主可控、能源矿产资源增储、粮食；新能源</a:t>
            </a:r>
            <a:r>
              <a:rPr lang="zh-CN" altLang="en-US" sz="1300" dirty="0">
                <a:solidFill>
                  <a:schemeClr val="accent1"/>
                </a:solidFill>
                <a:latin typeface="+mn-ea"/>
              </a:rPr>
              <a:t>、人工智能、生物制造、绿色低碳、量子</a:t>
            </a:r>
            <a:r>
              <a:rPr lang="zh-CN" altLang="en-US" sz="1300" dirty="0" smtClean="0">
                <a:solidFill>
                  <a:schemeClr val="accent1"/>
                </a:solidFill>
                <a:latin typeface="+mn-ea"/>
              </a:rPr>
              <a:t>计算；数字经济、平台经济；</a:t>
            </a:r>
            <a:endParaRPr lang="en-US" altLang="zh-CN" sz="1300" dirty="0" smtClean="0">
              <a:latin typeface="+mn-ea"/>
            </a:endParaRPr>
          </a:p>
          <a:p>
            <a:pPr marL="742950" lvl="1" indent="-285750">
              <a:spcBef>
                <a:spcPts val="600"/>
              </a:spcBef>
              <a:buFont typeface="Wingdings" panose="05000000000000000000" pitchFamily="2" charset="2"/>
              <a:buChar char="Ø"/>
            </a:pPr>
            <a:r>
              <a:rPr lang="zh-CN" altLang="en-US" sz="1300" dirty="0">
                <a:latin typeface="+mn-ea"/>
              </a:rPr>
              <a:t>（</a:t>
            </a:r>
            <a:r>
              <a:rPr lang="en-US" altLang="zh-CN" sz="1300" dirty="0">
                <a:latin typeface="+mn-ea"/>
              </a:rPr>
              <a:t>3</a:t>
            </a:r>
            <a:r>
              <a:rPr lang="zh-CN" altLang="en-US" sz="1300" dirty="0">
                <a:latin typeface="+mn-ea"/>
              </a:rPr>
              <a:t>）切实落实“两个毫不动摇”</a:t>
            </a:r>
            <a:r>
              <a:rPr lang="zh-CN" altLang="en-US" sz="1300" dirty="0" smtClean="0">
                <a:latin typeface="+mn-ea"/>
              </a:rPr>
              <a:t>。</a:t>
            </a:r>
            <a:r>
              <a:rPr lang="zh-CN" altLang="en-US" sz="1300" dirty="0" smtClean="0">
                <a:solidFill>
                  <a:schemeClr val="accent1"/>
                </a:solidFill>
                <a:latin typeface="+mn-ea"/>
              </a:rPr>
              <a:t>平等对待民企，支持民企；</a:t>
            </a:r>
            <a:endParaRPr lang="en-US" altLang="zh-CN" sz="1300" dirty="0" smtClean="0">
              <a:solidFill>
                <a:schemeClr val="accent1"/>
              </a:solidFill>
              <a:latin typeface="+mn-ea"/>
            </a:endParaRPr>
          </a:p>
          <a:p>
            <a:pPr marL="742950" lvl="1" indent="-285750">
              <a:spcBef>
                <a:spcPts val="600"/>
              </a:spcBef>
              <a:buFont typeface="Wingdings" panose="05000000000000000000" pitchFamily="2" charset="2"/>
              <a:buChar char="Ø"/>
            </a:pPr>
            <a:r>
              <a:rPr lang="zh-CN" altLang="en-US" sz="1300" dirty="0">
                <a:latin typeface="+mn-ea"/>
              </a:rPr>
              <a:t>（</a:t>
            </a:r>
            <a:r>
              <a:rPr lang="en-US" altLang="zh-CN" sz="1300" dirty="0">
                <a:latin typeface="+mn-ea"/>
              </a:rPr>
              <a:t>4</a:t>
            </a:r>
            <a:r>
              <a:rPr lang="zh-CN" altLang="en-US" sz="1300" dirty="0">
                <a:latin typeface="+mn-ea"/>
              </a:rPr>
              <a:t>）更大力度吸引和利用外资</a:t>
            </a:r>
            <a:r>
              <a:rPr lang="zh-CN" altLang="en-US" sz="1300" dirty="0" smtClean="0">
                <a:latin typeface="+mn-ea"/>
              </a:rPr>
              <a:t>。</a:t>
            </a:r>
            <a:endParaRPr lang="en-US" altLang="zh-CN" sz="1300" dirty="0" smtClean="0">
              <a:latin typeface="+mn-ea"/>
            </a:endParaRPr>
          </a:p>
          <a:p>
            <a:pPr marL="742950" lvl="1" indent="-285750">
              <a:spcBef>
                <a:spcPts val="600"/>
              </a:spcBef>
              <a:buFont typeface="Wingdings" panose="05000000000000000000" pitchFamily="2" charset="2"/>
              <a:buChar char="Ø"/>
            </a:pPr>
            <a:r>
              <a:rPr lang="zh-CN" altLang="en-US" sz="1300" dirty="0">
                <a:latin typeface="+mn-ea"/>
              </a:rPr>
              <a:t>（</a:t>
            </a:r>
            <a:r>
              <a:rPr lang="en-US" altLang="zh-CN" sz="1300" dirty="0">
                <a:latin typeface="+mn-ea"/>
              </a:rPr>
              <a:t>5</a:t>
            </a:r>
            <a:r>
              <a:rPr lang="zh-CN" altLang="en-US" sz="1300" dirty="0">
                <a:latin typeface="+mn-ea"/>
              </a:rPr>
              <a:t>）有效防范化解重大经济金融风险</a:t>
            </a:r>
            <a:r>
              <a:rPr lang="zh-CN" altLang="en-US" sz="1300" dirty="0" smtClean="0">
                <a:latin typeface="+mn-ea"/>
              </a:rPr>
              <a:t>。</a:t>
            </a:r>
            <a:r>
              <a:rPr lang="zh-CN" altLang="en-US" sz="1300" dirty="0">
                <a:solidFill>
                  <a:schemeClr val="accent1"/>
                </a:solidFill>
                <a:latin typeface="+mn-ea"/>
              </a:rPr>
              <a:t>地产化解头部房企风险，支持刚性和改善性住房</a:t>
            </a:r>
            <a:r>
              <a:rPr lang="zh-CN" altLang="en-US" sz="1300" dirty="0" smtClean="0">
                <a:solidFill>
                  <a:schemeClr val="accent1"/>
                </a:solidFill>
                <a:latin typeface="+mn-ea"/>
              </a:rPr>
              <a:t>需求</a:t>
            </a:r>
            <a:r>
              <a:rPr lang="zh-CN" altLang="en-US" sz="1300" dirty="0">
                <a:solidFill>
                  <a:schemeClr val="accent1"/>
                </a:solidFill>
                <a:latin typeface="+mn-ea"/>
              </a:rPr>
              <a:t>；</a:t>
            </a:r>
          </a:p>
        </p:txBody>
      </p:sp>
    </p:spTree>
    <p:extLst>
      <p:ext uri="{BB962C8B-B14F-4D97-AF65-F5344CB8AC3E}">
        <p14:creationId xmlns:p14="http://schemas.microsoft.com/office/powerpoint/2010/main" val="115517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海外：美联储加息放缓，通胀见顶</a:t>
            </a:r>
            <a:endParaRPr lang="zh-CN" altLang="en-US" dirty="0">
              <a:sym typeface="+mn-ea"/>
            </a:endParaRPr>
          </a:p>
        </p:txBody>
      </p:sp>
      <p:graphicFrame>
        <p:nvGraphicFramePr>
          <p:cNvPr id="3" name="图表 2">
            <a:extLst>
              <a:ext uri="{FF2B5EF4-FFF2-40B4-BE49-F238E27FC236}">
                <a16:creationId xmlns:a16="http://schemas.microsoft.com/office/drawing/2014/main" id="{2D0B1B5A-54C6-463F-9E1D-E6D77E4A33B3}"/>
              </a:ext>
            </a:extLst>
          </p:cNvPr>
          <p:cNvGraphicFramePr>
            <a:graphicFrameLocks/>
          </p:cNvGraphicFramePr>
          <p:nvPr>
            <p:extLst/>
          </p:nvPr>
        </p:nvGraphicFramePr>
        <p:xfrm>
          <a:off x="179512" y="2700316"/>
          <a:ext cx="4646570" cy="2412846"/>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311319" y="2381566"/>
            <a:ext cx="4514763" cy="276999"/>
          </a:xfrm>
          <a:prstGeom prst="rect">
            <a:avLst/>
          </a:prstGeom>
          <a:noFill/>
        </p:spPr>
        <p:txBody>
          <a:bodyPr wrap="square" rtlCol="0">
            <a:spAutoFit/>
          </a:bodyPr>
          <a:lstStyle/>
          <a:p>
            <a:pPr algn="ctr"/>
            <a:r>
              <a:rPr lang="zh-CN" altLang="en-US" sz="1200" b="1" dirty="0" smtClean="0"/>
              <a:t>美国通胀预测：</a:t>
            </a:r>
            <a:r>
              <a:rPr lang="en-US" altLang="zh-CN" sz="1200" b="1" dirty="0" smtClean="0"/>
              <a:t>23</a:t>
            </a:r>
            <a:r>
              <a:rPr lang="zh-CN" altLang="en-US" sz="1200" b="1" dirty="0" smtClean="0"/>
              <a:t>年上半年下降速度较快</a:t>
            </a:r>
            <a:endParaRPr lang="zh-CN" altLang="en-US" sz="1200" b="1" dirty="0"/>
          </a:p>
        </p:txBody>
      </p:sp>
      <p:sp>
        <p:nvSpPr>
          <p:cNvPr id="5" name="文本框 4"/>
          <p:cNvSpPr txBox="1"/>
          <p:nvPr/>
        </p:nvSpPr>
        <p:spPr>
          <a:xfrm>
            <a:off x="4572000" y="2289234"/>
            <a:ext cx="4514763" cy="461665"/>
          </a:xfrm>
          <a:prstGeom prst="rect">
            <a:avLst/>
          </a:prstGeom>
          <a:noFill/>
        </p:spPr>
        <p:txBody>
          <a:bodyPr wrap="square" rtlCol="0">
            <a:spAutoFit/>
          </a:bodyPr>
          <a:lstStyle/>
          <a:p>
            <a:pPr algn="ctr"/>
            <a:r>
              <a:rPr lang="zh-CN" altLang="en-US" sz="1200" b="1" dirty="0" smtClean="0"/>
              <a:t>市场比美联储更不担心通胀，更担心衰退：</a:t>
            </a:r>
            <a:endParaRPr lang="en-US" altLang="zh-CN" sz="1200" b="1" dirty="0" smtClean="0"/>
          </a:p>
          <a:p>
            <a:pPr algn="ctr"/>
            <a:r>
              <a:rPr lang="zh-CN" altLang="en-US" sz="1200" b="1" dirty="0" smtClean="0"/>
              <a:t>市场对加息高点的一致预期仍低于</a:t>
            </a:r>
            <a:r>
              <a:rPr lang="en-US" altLang="zh-CN" sz="1200" b="1" dirty="0" smtClean="0"/>
              <a:t>5%</a:t>
            </a:r>
            <a:endParaRPr lang="zh-CN" altLang="en-US" sz="1200" b="1" dirty="0"/>
          </a:p>
        </p:txBody>
      </p:sp>
      <p:sp>
        <p:nvSpPr>
          <p:cNvPr id="6" name="矩形 5"/>
          <p:cNvSpPr/>
          <p:nvPr/>
        </p:nvSpPr>
        <p:spPr>
          <a:xfrm>
            <a:off x="323528" y="698474"/>
            <a:ext cx="8496944" cy="969496"/>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b="1" dirty="0" smtClean="0">
                <a:latin typeface="+mn-ea"/>
              </a:rPr>
              <a:t>美联储加息最快阶段过去：</a:t>
            </a:r>
            <a:r>
              <a:rPr lang="zh-CN" altLang="en-US" sz="1300" dirty="0" smtClean="0">
                <a:latin typeface="+mn-ea"/>
              </a:rPr>
              <a:t>美国</a:t>
            </a:r>
            <a:r>
              <a:rPr lang="en-US" altLang="zh-CN" sz="1300" dirty="0" smtClean="0">
                <a:latin typeface="+mn-ea"/>
              </a:rPr>
              <a:t>CPI</a:t>
            </a:r>
            <a:r>
              <a:rPr lang="zh-CN" altLang="en-US" sz="1300" dirty="0" smtClean="0">
                <a:latin typeface="+mn-ea"/>
              </a:rPr>
              <a:t>拐点在</a:t>
            </a:r>
            <a:r>
              <a:rPr lang="en-US" altLang="zh-CN" sz="1300" dirty="0" smtClean="0">
                <a:latin typeface="+mn-ea"/>
              </a:rPr>
              <a:t>10</a:t>
            </a:r>
            <a:r>
              <a:rPr lang="zh-CN" altLang="en-US" sz="1300" dirty="0" smtClean="0">
                <a:latin typeface="+mn-ea"/>
              </a:rPr>
              <a:t>月出现，</a:t>
            </a:r>
            <a:r>
              <a:rPr lang="en-US" altLang="zh-CN" sz="1300" dirty="0" smtClean="0">
                <a:latin typeface="+mn-ea"/>
              </a:rPr>
              <a:t>12</a:t>
            </a:r>
            <a:r>
              <a:rPr lang="zh-CN" altLang="en-US" sz="1300" dirty="0" smtClean="0">
                <a:latin typeface="+mn-ea"/>
              </a:rPr>
              <a:t>月</a:t>
            </a:r>
            <a:r>
              <a:rPr lang="en-US" altLang="zh-CN" sz="1300" dirty="0" smtClean="0">
                <a:latin typeface="+mn-ea"/>
              </a:rPr>
              <a:t>FOMC</a:t>
            </a:r>
            <a:r>
              <a:rPr lang="zh-CN" altLang="en-US" sz="1300" dirty="0" smtClean="0">
                <a:latin typeface="+mn-ea"/>
              </a:rPr>
              <a:t>首次放缓加息。预计后续加息预期放缓，美联储将持续维持偏鹰派的表态，但市场较早博弈加息结束，甚至</a:t>
            </a:r>
            <a:r>
              <a:rPr lang="en-US" altLang="zh-CN" sz="1300" dirty="0" smtClean="0">
                <a:latin typeface="+mn-ea"/>
              </a:rPr>
              <a:t>23</a:t>
            </a:r>
            <a:r>
              <a:rPr lang="zh-CN" altLang="en-US" sz="1300" dirty="0" smtClean="0">
                <a:latin typeface="+mn-ea"/>
              </a:rPr>
              <a:t>年降息一次；</a:t>
            </a:r>
            <a:endParaRPr lang="en-US" altLang="zh-CN" sz="1300" dirty="0" smtClean="0">
              <a:latin typeface="+mn-ea"/>
            </a:endParaRPr>
          </a:p>
          <a:p>
            <a:pPr marL="285750" indent="-285750">
              <a:spcBef>
                <a:spcPts val="600"/>
              </a:spcBef>
              <a:buFont typeface="Wingdings" panose="05000000000000000000" pitchFamily="2" charset="2"/>
              <a:buChar char="l"/>
            </a:pPr>
            <a:r>
              <a:rPr lang="zh-CN" altLang="en-US" sz="1300" b="1" dirty="0" smtClean="0">
                <a:latin typeface="+mn-ea"/>
              </a:rPr>
              <a:t>需要</a:t>
            </a:r>
            <a:r>
              <a:rPr lang="zh-CN" altLang="en-US" sz="1300" b="1" dirty="0">
                <a:latin typeface="+mn-ea"/>
              </a:rPr>
              <a:t>超预期</a:t>
            </a:r>
            <a:r>
              <a:rPr lang="zh-CN" altLang="en-US" sz="1300" b="1" dirty="0" smtClean="0">
                <a:latin typeface="+mn-ea"/>
              </a:rPr>
              <a:t>的通胀数据来弥合美联储和市场的预期：</a:t>
            </a:r>
            <a:r>
              <a:rPr lang="zh-CN" altLang="en-US" sz="1300" dirty="0" smtClean="0">
                <a:latin typeface="+mn-ea"/>
              </a:rPr>
              <a:t>预计</a:t>
            </a:r>
            <a:r>
              <a:rPr lang="zh-CN" altLang="en-US" sz="1300" dirty="0">
                <a:latin typeface="+mn-ea"/>
              </a:rPr>
              <a:t>明年上半年美国商品及房租通胀分项推动</a:t>
            </a:r>
            <a:r>
              <a:rPr lang="en-US" altLang="zh-CN" sz="1300" dirty="0">
                <a:latin typeface="+mn-ea"/>
              </a:rPr>
              <a:t>CPI</a:t>
            </a:r>
            <a:r>
              <a:rPr lang="zh-CN" altLang="en-US" sz="1300" dirty="0">
                <a:latin typeface="+mn-ea"/>
              </a:rPr>
              <a:t>快速回落，但工资增速偏强，导致通胀维持在</a:t>
            </a:r>
            <a:r>
              <a:rPr lang="en-US" altLang="zh-CN" sz="1300" dirty="0">
                <a:latin typeface="+mn-ea"/>
              </a:rPr>
              <a:t>4%</a:t>
            </a:r>
            <a:r>
              <a:rPr lang="zh-CN" altLang="en-US" sz="1300" dirty="0">
                <a:latin typeface="+mn-ea"/>
              </a:rPr>
              <a:t>以上；下半年衰退进一步推动通胀回落至美联储目标区间（</a:t>
            </a:r>
            <a:r>
              <a:rPr lang="en-US" altLang="zh-CN" sz="1300" dirty="0">
                <a:latin typeface="+mn-ea"/>
              </a:rPr>
              <a:t>2.5%</a:t>
            </a:r>
            <a:r>
              <a:rPr lang="zh-CN" altLang="en-US" sz="1300" dirty="0">
                <a:latin typeface="+mn-ea"/>
              </a:rPr>
              <a:t>左右）</a:t>
            </a:r>
            <a:r>
              <a:rPr lang="zh-CN" altLang="en-US" sz="1300" dirty="0" smtClean="0">
                <a:latin typeface="+mn-ea"/>
              </a:rPr>
              <a:t>；</a:t>
            </a:r>
            <a:endParaRPr lang="zh-CN" altLang="en-US" sz="1300" dirty="0">
              <a:latin typeface="+mn-ea"/>
            </a:endParaRPr>
          </a:p>
        </p:txBody>
      </p:sp>
      <p:pic>
        <p:nvPicPr>
          <p:cNvPr id="7" name="图片 6"/>
          <p:cNvPicPr>
            <a:picLocks noChangeAspect="1"/>
          </p:cNvPicPr>
          <p:nvPr/>
        </p:nvPicPr>
        <p:blipFill>
          <a:blip r:embed="rId3"/>
          <a:stretch>
            <a:fillRect/>
          </a:stretch>
        </p:blipFill>
        <p:spPr>
          <a:xfrm>
            <a:off x="5113684" y="2700316"/>
            <a:ext cx="3562772" cy="2343763"/>
          </a:xfrm>
          <a:prstGeom prst="rect">
            <a:avLst/>
          </a:prstGeom>
        </p:spPr>
      </p:pic>
    </p:spTree>
    <p:extLst>
      <p:ext uri="{BB962C8B-B14F-4D97-AF65-F5344CB8AC3E}">
        <p14:creationId xmlns:p14="http://schemas.microsoft.com/office/powerpoint/2010/main" val="255196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海外：经济下行压力较大</a:t>
            </a:r>
            <a:endParaRPr lang="zh-CN" altLang="en-US" dirty="0">
              <a:sym typeface="+mn-ea"/>
            </a:endParaRPr>
          </a:p>
        </p:txBody>
      </p:sp>
      <p:pic>
        <p:nvPicPr>
          <p:cNvPr id="3" name="图片 2"/>
          <p:cNvPicPr>
            <a:picLocks noChangeAspect="1"/>
          </p:cNvPicPr>
          <p:nvPr/>
        </p:nvPicPr>
        <p:blipFill>
          <a:blip r:embed="rId2"/>
          <a:stretch>
            <a:fillRect/>
          </a:stretch>
        </p:blipFill>
        <p:spPr>
          <a:xfrm>
            <a:off x="4955071" y="93717"/>
            <a:ext cx="3888431" cy="2257799"/>
          </a:xfrm>
          <a:prstGeom prst="rect">
            <a:avLst/>
          </a:prstGeom>
        </p:spPr>
      </p:pic>
      <p:sp>
        <p:nvSpPr>
          <p:cNvPr id="4" name="文本框 3"/>
          <p:cNvSpPr txBox="1"/>
          <p:nvPr/>
        </p:nvSpPr>
        <p:spPr>
          <a:xfrm>
            <a:off x="5580112" y="375309"/>
            <a:ext cx="3020379" cy="276999"/>
          </a:xfrm>
          <a:prstGeom prst="rect">
            <a:avLst/>
          </a:prstGeom>
          <a:noFill/>
        </p:spPr>
        <p:txBody>
          <a:bodyPr wrap="none" rtlCol="0">
            <a:spAutoFit/>
          </a:bodyPr>
          <a:lstStyle/>
          <a:p>
            <a:r>
              <a:rPr lang="en-US" altLang="zh-CN" sz="1200" b="1" dirty="0" smtClean="0">
                <a:latin typeface="+mn-ea"/>
              </a:rPr>
              <a:t>IMF</a:t>
            </a:r>
            <a:r>
              <a:rPr lang="zh-CN" altLang="en-US" sz="1200" b="1" dirty="0" smtClean="0">
                <a:latin typeface="+mn-ea"/>
              </a:rPr>
              <a:t>预测</a:t>
            </a:r>
            <a:r>
              <a:rPr lang="en-US" altLang="zh-CN" sz="1200" b="1" dirty="0" smtClean="0">
                <a:latin typeface="+mn-ea"/>
              </a:rPr>
              <a:t>2023</a:t>
            </a:r>
            <a:r>
              <a:rPr lang="zh-CN" altLang="en-US" sz="1200" b="1" dirty="0" smtClean="0">
                <a:latin typeface="+mn-ea"/>
              </a:rPr>
              <a:t>年主要经济体增速下滑（</a:t>
            </a:r>
            <a:r>
              <a:rPr lang="en-US" altLang="zh-CN" sz="1200" b="1" dirty="0">
                <a:latin typeface="+mn-ea"/>
              </a:rPr>
              <a:t>%</a:t>
            </a:r>
            <a:r>
              <a:rPr lang="zh-CN" altLang="en-US" sz="1200" b="1" dirty="0" smtClean="0">
                <a:latin typeface="+mn-ea"/>
              </a:rPr>
              <a:t>）</a:t>
            </a:r>
            <a:endParaRPr lang="zh-CN" altLang="en-US" sz="1200" b="1" dirty="0">
              <a:latin typeface="+mn-ea"/>
            </a:endParaRPr>
          </a:p>
        </p:txBody>
      </p:sp>
      <p:sp>
        <p:nvSpPr>
          <p:cNvPr id="5" name="矩形 4"/>
          <p:cNvSpPr/>
          <p:nvPr/>
        </p:nvSpPr>
        <p:spPr>
          <a:xfrm>
            <a:off x="395536" y="699542"/>
            <a:ext cx="4392488" cy="892552"/>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b="1" dirty="0">
                <a:latin typeface="+mn-ea"/>
              </a:rPr>
              <a:t>展望</a:t>
            </a:r>
            <a:r>
              <a:rPr lang="en-US" altLang="zh-CN" sz="1300" b="1" dirty="0">
                <a:latin typeface="+mn-ea"/>
              </a:rPr>
              <a:t>23</a:t>
            </a:r>
            <a:r>
              <a:rPr lang="zh-CN" altLang="en-US" sz="1300" b="1" dirty="0">
                <a:latin typeface="+mn-ea"/>
              </a:rPr>
              <a:t>年，美国经济继续下行至衰退的方向较为确定：</a:t>
            </a:r>
            <a:r>
              <a:rPr lang="zh-CN" altLang="en-US" sz="1300" dirty="0">
                <a:latin typeface="+mn-ea"/>
              </a:rPr>
              <a:t>居民超额储蓄逐步消耗、高利率使得金融资产及房地产价值缩水、补库周期已见顶，私人部门投资增速下滑。</a:t>
            </a:r>
            <a:endParaRPr lang="en-US" altLang="zh-CN" sz="1300" dirty="0">
              <a:latin typeface="+mn-ea"/>
            </a:endParaRPr>
          </a:p>
        </p:txBody>
      </p:sp>
      <p:sp>
        <p:nvSpPr>
          <p:cNvPr id="10" name="矩形 9"/>
          <p:cNvSpPr/>
          <p:nvPr/>
        </p:nvSpPr>
        <p:spPr>
          <a:xfrm>
            <a:off x="5434032" y="2235423"/>
            <a:ext cx="3335399" cy="276999"/>
          </a:xfrm>
          <a:prstGeom prst="rect">
            <a:avLst/>
          </a:prstGeom>
        </p:spPr>
        <p:txBody>
          <a:bodyPr wrap="square">
            <a:spAutoFit/>
          </a:bodyPr>
          <a:lstStyle/>
          <a:p>
            <a:r>
              <a:rPr lang="zh-CN" altLang="en-US" sz="1200" b="1" dirty="0"/>
              <a:t>美国补库周期见顶，企业融资大幅下滑</a:t>
            </a:r>
          </a:p>
        </p:txBody>
      </p:sp>
      <p:graphicFrame>
        <p:nvGraphicFramePr>
          <p:cNvPr id="12" name="图表 11"/>
          <p:cNvGraphicFramePr>
            <a:graphicFrameLocks/>
          </p:cNvGraphicFramePr>
          <p:nvPr>
            <p:extLst/>
          </p:nvPr>
        </p:nvGraphicFramePr>
        <p:xfrm>
          <a:off x="311320" y="2807224"/>
          <a:ext cx="4188672" cy="2329968"/>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p:cNvSpPr/>
          <p:nvPr/>
        </p:nvSpPr>
        <p:spPr>
          <a:xfrm>
            <a:off x="696117" y="2351516"/>
            <a:ext cx="3575301" cy="276999"/>
          </a:xfrm>
          <a:prstGeom prst="rect">
            <a:avLst/>
          </a:prstGeom>
        </p:spPr>
        <p:txBody>
          <a:bodyPr wrap="square">
            <a:spAutoFit/>
          </a:bodyPr>
          <a:lstStyle/>
          <a:p>
            <a:pPr algn="ctr"/>
            <a:r>
              <a:rPr lang="zh-CN" altLang="en-US" sz="1200" b="1" dirty="0" smtClean="0"/>
              <a:t>美国居民部门储蓄及净资产（万亿美元）</a:t>
            </a:r>
            <a:endParaRPr lang="zh-CN" altLang="en-US" sz="1200" b="1" dirty="0"/>
          </a:p>
        </p:txBody>
      </p:sp>
      <p:sp>
        <p:nvSpPr>
          <p:cNvPr id="14" name="椭圆 13"/>
          <p:cNvSpPr/>
          <p:nvPr/>
        </p:nvSpPr>
        <p:spPr>
          <a:xfrm>
            <a:off x="3347864" y="2789834"/>
            <a:ext cx="504056" cy="100334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05591" y="2658463"/>
            <a:ext cx="1578177" cy="769441"/>
          </a:xfrm>
          <a:prstGeom prst="rect">
            <a:avLst/>
          </a:prstGeom>
          <a:solidFill>
            <a:schemeClr val="accent4">
              <a:lumMod val="20000"/>
              <a:lumOff val="80000"/>
            </a:schemeClr>
          </a:solidFill>
        </p:spPr>
        <p:txBody>
          <a:bodyPr wrap="square" rtlCol="0">
            <a:spAutoFit/>
          </a:bodyPr>
          <a:lstStyle/>
          <a:p>
            <a:r>
              <a:rPr lang="zh-CN" altLang="en-US" sz="1100" dirty="0" smtClean="0"/>
              <a:t>政府补贴带来的超额储蓄约</a:t>
            </a:r>
            <a:r>
              <a:rPr lang="en-US" altLang="zh-CN" sz="1100" dirty="0" smtClean="0"/>
              <a:t>2.7</a:t>
            </a:r>
            <a:r>
              <a:rPr lang="zh-CN" altLang="en-US" sz="1100" dirty="0" smtClean="0"/>
              <a:t>万亿，目前家庭部门储蓄仍比疫情前高约</a:t>
            </a:r>
            <a:r>
              <a:rPr lang="en-US" altLang="zh-CN" sz="1100" dirty="0" smtClean="0"/>
              <a:t>0.5</a:t>
            </a:r>
            <a:r>
              <a:rPr lang="zh-CN" altLang="en-US" sz="1100" dirty="0" smtClean="0"/>
              <a:t>万亿</a:t>
            </a:r>
            <a:endParaRPr lang="zh-CN" altLang="en-US" sz="1100" dirty="0"/>
          </a:p>
        </p:txBody>
      </p:sp>
      <p:pic>
        <p:nvPicPr>
          <p:cNvPr id="16" name="图片 15"/>
          <p:cNvPicPr>
            <a:picLocks noChangeAspect="1"/>
          </p:cNvPicPr>
          <p:nvPr/>
        </p:nvPicPr>
        <p:blipFill>
          <a:blip r:embed="rId4"/>
          <a:stretch>
            <a:fillRect/>
          </a:stretch>
        </p:blipFill>
        <p:spPr>
          <a:xfrm>
            <a:off x="4738909" y="2582348"/>
            <a:ext cx="4032504" cy="2475957"/>
          </a:xfrm>
          <a:prstGeom prst="rect">
            <a:avLst/>
          </a:prstGeom>
        </p:spPr>
      </p:pic>
    </p:spTree>
    <p:extLst>
      <p:ext uri="{BB962C8B-B14F-4D97-AF65-F5344CB8AC3E}">
        <p14:creationId xmlns:p14="http://schemas.microsoft.com/office/powerpoint/2010/main" val="41125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068993" cy="461665"/>
          </a:xfrm>
          <a:prstGeom prst="rect">
            <a:avLst/>
          </a:prstGeom>
          <a:solidFill>
            <a:schemeClr val="bg1"/>
          </a:solid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高利率环境下，风险可能增加</a:t>
            </a:r>
            <a:endParaRPr lang="zh-CN" altLang="en-US" dirty="0">
              <a:sym typeface="+mn-ea"/>
            </a:endParaRPr>
          </a:p>
        </p:txBody>
      </p:sp>
      <p:pic>
        <p:nvPicPr>
          <p:cNvPr id="3" name="图片 2"/>
          <p:cNvPicPr>
            <a:picLocks noChangeAspect="1"/>
          </p:cNvPicPr>
          <p:nvPr/>
        </p:nvPicPr>
        <p:blipFill>
          <a:blip r:embed="rId2"/>
          <a:stretch>
            <a:fillRect/>
          </a:stretch>
        </p:blipFill>
        <p:spPr>
          <a:xfrm>
            <a:off x="311319" y="2834473"/>
            <a:ext cx="3468593" cy="2309027"/>
          </a:xfrm>
          <a:prstGeom prst="rect">
            <a:avLst/>
          </a:prstGeom>
        </p:spPr>
      </p:pic>
      <p:sp>
        <p:nvSpPr>
          <p:cNvPr id="4" name="矩形 3"/>
          <p:cNvSpPr/>
          <p:nvPr/>
        </p:nvSpPr>
        <p:spPr>
          <a:xfrm>
            <a:off x="827584" y="2386893"/>
            <a:ext cx="2808312" cy="461665"/>
          </a:xfrm>
          <a:prstGeom prst="rect">
            <a:avLst/>
          </a:prstGeom>
        </p:spPr>
        <p:txBody>
          <a:bodyPr wrap="square">
            <a:spAutoFit/>
          </a:bodyPr>
          <a:lstStyle/>
          <a:p>
            <a:r>
              <a:rPr lang="zh-CN" altLang="en-US" sz="1200" b="1" dirty="0"/>
              <a:t>本轮美元升值周期，新兴市场货币大多表现坚挺</a:t>
            </a:r>
            <a:r>
              <a:rPr lang="en-US" altLang="zh-CN" sz="1200" b="1" dirty="0"/>
              <a:t>(</a:t>
            </a:r>
            <a:r>
              <a:rPr lang="en-US" altLang="zh-CN" sz="1200" b="1" dirty="0" smtClean="0"/>
              <a:t>2021-1-1</a:t>
            </a:r>
            <a:r>
              <a:rPr lang="zh-CN" altLang="en-US" sz="1200" b="1" dirty="0" smtClean="0"/>
              <a:t>标准化</a:t>
            </a:r>
            <a:r>
              <a:rPr lang="zh-CN" altLang="en-US" sz="1200" b="1" dirty="0"/>
              <a:t>为 </a:t>
            </a:r>
            <a:r>
              <a:rPr lang="en-US" altLang="zh-CN" sz="1200" b="1" dirty="0"/>
              <a:t>100)</a:t>
            </a:r>
            <a:endParaRPr lang="zh-CN" altLang="en-US" sz="1200" b="1" dirty="0"/>
          </a:p>
        </p:txBody>
      </p:sp>
      <p:sp>
        <p:nvSpPr>
          <p:cNvPr id="5" name="矩形 4"/>
          <p:cNvSpPr/>
          <p:nvPr/>
        </p:nvSpPr>
        <p:spPr>
          <a:xfrm>
            <a:off x="395536" y="699542"/>
            <a:ext cx="8496944" cy="1646605"/>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300" b="1" dirty="0" smtClean="0">
                <a:latin typeface="+mn-ea"/>
              </a:rPr>
              <a:t>高利率增加新兴市场的风险，明年</a:t>
            </a:r>
            <a:r>
              <a:rPr lang="en-US" altLang="zh-CN" sz="1300" b="1" dirty="0" smtClean="0">
                <a:latin typeface="+mn-ea"/>
              </a:rPr>
              <a:t>Q1</a:t>
            </a:r>
            <a:r>
              <a:rPr lang="zh-CN" altLang="en-US" sz="1300" b="1" dirty="0" smtClean="0">
                <a:latin typeface="+mn-ea"/>
              </a:rPr>
              <a:t>全球市场压力较大。</a:t>
            </a:r>
            <a:r>
              <a:rPr lang="zh-CN" altLang="en-US" sz="1300" dirty="0" smtClean="0">
                <a:latin typeface="+mn-ea"/>
              </a:rPr>
              <a:t>近期英国养老金流动性风险、加密货币流动性风险等，也是这一背景下的反映。</a:t>
            </a:r>
            <a:endParaRPr lang="en-US" altLang="zh-CN" sz="1300" dirty="0" smtClean="0">
              <a:latin typeface="+mn-ea"/>
            </a:endParaRPr>
          </a:p>
          <a:p>
            <a:pPr marL="285750" indent="-285750">
              <a:spcBef>
                <a:spcPts val="600"/>
              </a:spcBef>
              <a:buFont typeface="Wingdings" panose="05000000000000000000" pitchFamily="2" charset="2"/>
              <a:buChar char="l"/>
            </a:pPr>
            <a:r>
              <a:rPr lang="zh-CN" altLang="en-US" sz="1300" dirty="0"/>
              <a:t>历史上，新兴市场货币在美元</a:t>
            </a:r>
            <a:r>
              <a:rPr lang="zh-CN" altLang="en-US" sz="1300" dirty="0" smtClean="0"/>
              <a:t>升值周期</a:t>
            </a:r>
            <a:r>
              <a:rPr lang="zh-CN" altLang="en-US" sz="1300" dirty="0"/>
              <a:t>往往表现较为脆弱，但本轮新兴市场货币大多表现坚挺。美元债务累积不多和制造业优势是新兴国家货币韧性的主要来源</a:t>
            </a:r>
            <a:r>
              <a:rPr lang="zh-CN" altLang="en-US" sz="1300" dirty="0" smtClean="0"/>
              <a:t>。往后看，出口下降可能带来新兴市场国家币值波动的风险。</a:t>
            </a:r>
            <a:endParaRPr lang="en-US" altLang="zh-CN" sz="1300" dirty="0" smtClean="0"/>
          </a:p>
          <a:p>
            <a:pPr marL="285750" indent="-285750">
              <a:spcBef>
                <a:spcPts val="600"/>
              </a:spcBef>
              <a:buFont typeface="Wingdings" panose="05000000000000000000" pitchFamily="2" charset="2"/>
              <a:buChar char="l"/>
            </a:pPr>
            <a:r>
              <a:rPr lang="zh-CN" altLang="en-US" sz="1300" b="1" dirty="0" smtClean="0"/>
              <a:t>不过，最近欧洲没那么差，美元上行的压力有所下降。考虑到市场对欧洲的衰退定价比较充分，美元偏弱的概率较大</a:t>
            </a:r>
            <a:endParaRPr lang="en-US" altLang="zh-CN" sz="1300" b="1" dirty="0" smtClean="0"/>
          </a:p>
        </p:txBody>
      </p:sp>
      <p:pic>
        <p:nvPicPr>
          <p:cNvPr id="6" name="图片 5"/>
          <p:cNvPicPr>
            <a:picLocks noChangeAspect="1"/>
          </p:cNvPicPr>
          <p:nvPr/>
        </p:nvPicPr>
        <p:blipFill>
          <a:blip r:embed="rId3"/>
          <a:stretch>
            <a:fillRect/>
          </a:stretch>
        </p:blipFill>
        <p:spPr>
          <a:xfrm>
            <a:off x="3779912" y="2859972"/>
            <a:ext cx="5287616" cy="2207628"/>
          </a:xfrm>
          <a:prstGeom prst="rect">
            <a:avLst/>
          </a:prstGeom>
        </p:spPr>
      </p:pic>
      <p:sp>
        <p:nvSpPr>
          <p:cNvPr id="7" name="矩形 6"/>
          <p:cNvSpPr/>
          <p:nvPr/>
        </p:nvSpPr>
        <p:spPr>
          <a:xfrm>
            <a:off x="4932040" y="2385557"/>
            <a:ext cx="2808312" cy="461665"/>
          </a:xfrm>
          <a:prstGeom prst="rect">
            <a:avLst/>
          </a:prstGeom>
        </p:spPr>
        <p:txBody>
          <a:bodyPr wrap="square">
            <a:spAutoFit/>
          </a:bodyPr>
          <a:lstStyle/>
          <a:p>
            <a:r>
              <a:rPr lang="zh-CN" altLang="en-US" sz="1200" b="1" dirty="0" smtClean="0"/>
              <a:t>四季度以来，欧洲冬天没那么冷</a:t>
            </a:r>
            <a:r>
              <a:rPr lang="en-US" altLang="zh-CN" sz="1200" b="1" dirty="0" smtClean="0"/>
              <a:t>+</a:t>
            </a:r>
            <a:r>
              <a:rPr lang="zh-CN" altLang="en-US" sz="1200" b="1" dirty="0" smtClean="0"/>
              <a:t>天然气库存较足，欧洲经济比预期要好</a:t>
            </a:r>
            <a:endParaRPr lang="zh-CN" altLang="en-US" sz="1200" b="1" dirty="0"/>
          </a:p>
        </p:txBody>
      </p:sp>
    </p:spTree>
    <p:extLst>
      <p:ext uri="{BB962C8B-B14F-4D97-AF65-F5344CB8AC3E}">
        <p14:creationId xmlns:p14="http://schemas.microsoft.com/office/powerpoint/2010/main" val="169403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319" y="144477"/>
            <a:ext cx="7827513" cy="461665"/>
          </a:xfrm>
          <a:prstGeom prst="rect">
            <a:avLst/>
          </a:prstGeom>
          <a:noFill/>
        </p:spPr>
        <p:txBody>
          <a:bodyPr wrap="square" rtlCol="0">
            <a:spAutoFit/>
          </a:bodyPr>
          <a:lstStyle>
            <a:defPPr>
              <a:defRPr lang="zh-CN"/>
            </a:defPPr>
            <a:lvl1pPr>
              <a:defRPr sz="2400" b="1">
                <a:solidFill>
                  <a:srgbClr val="0C2F54"/>
                </a:solidFill>
                <a:latin typeface="微软雅黑" panose="020B0503020204020204" pitchFamily="34" charset="-122"/>
                <a:ea typeface="微软雅黑" panose="020B0503020204020204" pitchFamily="34" charset="-122"/>
              </a:defRPr>
            </a:lvl1pPr>
          </a:lstStyle>
          <a:p>
            <a:r>
              <a:rPr lang="zh-CN" altLang="en-US" dirty="0" smtClean="0">
                <a:sym typeface="+mn-ea"/>
              </a:rPr>
              <a:t>国内：防疫</a:t>
            </a:r>
            <a:r>
              <a:rPr lang="zh-CN" altLang="en-US" dirty="0">
                <a:sym typeface="+mn-ea"/>
              </a:rPr>
              <a:t>政策优化带动经济上行的周期回归</a:t>
            </a:r>
          </a:p>
        </p:txBody>
      </p:sp>
      <p:graphicFrame>
        <p:nvGraphicFramePr>
          <p:cNvPr id="6" name="图表 5"/>
          <p:cNvGraphicFramePr>
            <a:graphicFrameLocks/>
          </p:cNvGraphicFramePr>
          <p:nvPr>
            <p:extLst/>
          </p:nvPr>
        </p:nvGraphicFramePr>
        <p:xfrm>
          <a:off x="2123728" y="2374983"/>
          <a:ext cx="4548714" cy="2599184"/>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340462" y="695727"/>
            <a:ext cx="8480010" cy="1031051"/>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smtClean="0">
                <a:latin typeface="+mn-ea"/>
              </a:rPr>
              <a:t>预计</a:t>
            </a:r>
            <a:r>
              <a:rPr lang="en-US" altLang="zh-CN" sz="1400" dirty="0" smtClean="0">
                <a:latin typeface="+mn-ea"/>
              </a:rPr>
              <a:t>2022</a:t>
            </a:r>
            <a:r>
              <a:rPr lang="zh-CN" altLang="en-US" sz="1400" dirty="0" smtClean="0">
                <a:latin typeface="+mn-ea"/>
              </a:rPr>
              <a:t>年全年</a:t>
            </a:r>
            <a:r>
              <a:rPr lang="en-US" altLang="zh-CN" sz="1400" dirty="0" smtClean="0">
                <a:latin typeface="+mn-ea"/>
              </a:rPr>
              <a:t>GDP</a:t>
            </a:r>
            <a:r>
              <a:rPr lang="zh-CN" altLang="en-US" sz="1400" dirty="0" smtClean="0">
                <a:latin typeface="+mn-ea"/>
              </a:rPr>
              <a:t>增速略低于</a:t>
            </a:r>
            <a:r>
              <a:rPr lang="en-US" altLang="zh-CN" sz="1400" dirty="0" smtClean="0">
                <a:latin typeface="+mn-ea"/>
              </a:rPr>
              <a:t>3%</a:t>
            </a:r>
            <a:r>
              <a:rPr lang="zh-CN" altLang="en-US" sz="1400" dirty="0" smtClean="0">
                <a:latin typeface="+mn-ea"/>
              </a:rPr>
              <a:t>（</a:t>
            </a:r>
            <a:r>
              <a:rPr lang="en-US" altLang="zh-CN" sz="1400" dirty="0" smtClean="0">
                <a:latin typeface="+mn-ea"/>
              </a:rPr>
              <a:t>Q4</a:t>
            </a:r>
            <a:r>
              <a:rPr lang="zh-CN" altLang="en-US" sz="1400" dirty="0" smtClean="0">
                <a:latin typeface="+mn-ea"/>
              </a:rPr>
              <a:t>为</a:t>
            </a:r>
            <a:r>
              <a:rPr lang="en-US" altLang="zh-CN" sz="1400" dirty="0" smtClean="0">
                <a:latin typeface="+mn-ea"/>
              </a:rPr>
              <a:t>1-2%</a:t>
            </a:r>
            <a:r>
              <a:rPr lang="zh-CN" altLang="en-US" sz="1400" dirty="0" smtClean="0">
                <a:latin typeface="+mn-ea"/>
              </a:rPr>
              <a:t>）；</a:t>
            </a:r>
            <a:r>
              <a:rPr lang="en-US" altLang="zh-CN" sz="1400" dirty="0" smtClean="0">
                <a:latin typeface="+mn-ea"/>
              </a:rPr>
              <a:t>2023</a:t>
            </a:r>
            <a:r>
              <a:rPr lang="zh-CN" altLang="en-US" sz="1400" dirty="0" smtClean="0">
                <a:latin typeface="+mn-ea"/>
              </a:rPr>
              <a:t>年预计</a:t>
            </a:r>
            <a:r>
              <a:rPr lang="en-US" altLang="zh-CN" sz="1400" dirty="0">
                <a:latin typeface="+mn-ea"/>
              </a:rPr>
              <a:t>GDP</a:t>
            </a:r>
            <a:r>
              <a:rPr lang="zh-CN" altLang="en-US" sz="1400" dirty="0">
                <a:latin typeface="+mn-ea"/>
              </a:rPr>
              <a:t>增速目标可能定为</a:t>
            </a:r>
            <a:r>
              <a:rPr lang="en-US" altLang="zh-CN" sz="1400" dirty="0">
                <a:latin typeface="+mn-ea"/>
              </a:rPr>
              <a:t>5%</a:t>
            </a:r>
            <a:r>
              <a:rPr lang="zh-CN" altLang="en-US" sz="1400" dirty="0">
                <a:latin typeface="+mn-ea"/>
              </a:rPr>
              <a:t>左右</a:t>
            </a:r>
            <a:r>
              <a:rPr lang="zh-CN" altLang="en-US" sz="1400" dirty="0" smtClean="0">
                <a:latin typeface="+mn-ea"/>
              </a:rPr>
              <a:t>，剔除二季度的基数效应，增速逐季度提升。</a:t>
            </a:r>
            <a:endParaRPr lang="zh-CN" altLang="en-US" sz="1400" dirty="0">
              <a:latin typeface="+mn-ea"/>
            </a:endParaRPr>
          </a:p>
          <a:p>
            <a:pPr marL="285750" indent="-285750">
              <a:spcBef>
                <a:spcPts val="600"/>
              </a:spcBef>
              <a:buFont typeface="Wingdings" panose="05000000000000000000" pitchFamily="2" charset="2"/>
              <a:buChar char="l"/>
            </a:pPr>
            <a:r>
              <a:rPr lang="zh-CN" altLang="en-US" sz="1400" dirty="0" smtClean="0">
                <a:latin typeface="+mn-ea"/>
              </a:rPr>
              <a:t>但从基数效应看，</a:t>
            </a:r>
            <a:r>
              <a:rPr lang="en-US" altLang="zh-CN" sz="1400" dirty="0" smtClean="0">
                <a:latin typeface="+mn-ea"/>
              </a:rPr>
              <a:t>5%</a:t>
            </a:r>
            <a:r>
              <a:rPr lang="zh-CN" altLang="en-US" sz="1400" dirty="0" smtClean="0">
                <a:latin typeface="+mn-ea"/>
              </a:rPr>
              <a:t>的增速对应两年平均</a:t>
            </a:r>
            <a:r>
              <a:rPr lang="en-US" altLang="zh-CN" sz="1400" dirty="0" smtClean="0">
                <a:latin typeface="+mn-ea"/>
              </a:rPr>
              <a:t>3.9%</a:t>
            </a:r>
            <a:r>
              <a:rPr lang="zh-CN" altLang="en-US" sz="1400" dirty="0" smtClean="0">
                <a:latin typeface="+mn-ea"/>
              </a:rPr>
              <a:t>，与</a:t>
            </a:r>
            <a:r>
              <a:rPr lang="en-US" altLang="zh-CN" sz="1400" dirty="0" smtClean="0">
                <a:latin typeface="+mn-ea"/>
              </a:rPr>
              <a:t>22Q3</a:t>
            </a:r>
            <a:r>
              <a:rPr lang="zh-CN" altLang="en-US" sz="1400" dirty="0" smtClean="0">
                <a:latin typeface="+mn-ea"/>
              </a:rPr>
              <a:t>增速相当；所以，明年经济若切实的好转，下半年经济增长应该在</a:t>
            </a:r>
            <a:r>
              <a:rPr lang="en-US" altLang="zh-CN" sz="1400" dirty="0" smtClean="0">
                <a:latin typeface="+mn-ea"/>
              </a:rPr>
              <a:t>5%</a:t>
            </a:r>
            <a:r>
              <a:rPr lang="zh-CN" altLang="en-US" sz="1400" dirty="0" smtClean="0">
                <a:latin typeface="+mn-ea"/>
              </a:rPr>
              <a:t>以上。</a:t>
            </a:r>
            <a:endParaRPr lang="zh-CN" altLang="en-US" sz="1400" dirty="0">
              <a:latin typeface="+mn-ea"/>
            </a:endParaRPr>
          </a:p>
        </p:txBody>
      </p:sp>
      <p:sp>
        <p:nvSpPr>
          <p:cNvPr id="3" name="弧形 2"/>
          <p:cNvSpPr/>
          <p:nvPr/>
        </p:nvSpPr>
        <p:spPr>
          <a:xfrm rot="8441373">
            <a:off x="5159924" y="3444320"/>
            <a:ext cx="1184502" cy="460512"/>
          </a:xfrm>
          <a:prstGeom prst="arc">
            <a:avLst>
              <a:gd name="adj1" fmla="val 13033507"/>
              <a:gd name="adj2" fmla="val 21043613"/>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026578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58926ab-17ee-4901-8736-254b78f679f2}"/>
  <p:tag name="TABLE_ENDDRAG_ORIGIN_RECT" val="879*323"/>
  <p:tag name="TABLE_ENDDRAG_RECT" val="40*97*879*323"/>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D65A9"/>
        </a:solidFill>
        <a:ln w="12700">
          <a:solidFill>
            <a:srgbClr val="1D65A9"/>
          </a:solidFill>
          <a:miter lim="400000"/>
        </a:ln>
      </a:spPr>
      <a:bodyPr lIns="14288" tIns="14288" rIns="14288" bIns="14288" anchor="ctr"/>
      <a:lstStyle>
        <a:defPPr algn="l">
          <a:defRPr sz="1300">
            <a:latin typeface="黑体" panose="02010609060101010101" pitchFamily="49" charset="-122"/>
            <a:ea typeface="黑体" panose="02010609060101010101" pitchFamily="49"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53164</TotalTime>
  <Words>6036</Words>
  <Application>Microsoft Office PowerPoint</Application>
  <PresentationFormat>全屏显示(16:9)</PresentationFormat>
  <Paragraphs>524</Paragraphs>
  <Slides>43</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HelveticaNeueLT Pro 67 MdCn</vt:lpstr>
      <vt:lpstr>Open Sans</vt:lpstr>
      <vt:lpstr>system-ui</vt:lpstr>
      <vt:lpstr>等线</vt:lpstr>
      <vt:lpstr>方正兰亭细黑_GBK_M</vt:lpstr>
      <vt:lpstr>黑体</vt:lpstr>
      <vt:lpstr>楷体</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Huang Lei(黄磊)</cp:lastModifiedBy>
  <cp:revision>2596</cp:revision>
  <dcterms:created xsi:type="dcterms:W3CDTF">2020-12-23T07:32:00Z</dcterms:created>
  <dcterms:modified xsi:type="dcterms:W3CDTF">2022-12-30T03:53:25Z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